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9"/>
  </p:notesMasterIdLst>
  <p:handoutMasterIdLst>
    <p:handoutMasterId r:id="rId30"/>
  </p:handoutMasterIdLst>
  <p:sldIdLst>
    <p:sldId id="307" r:id="rId2"/>
    <p:sldId id="306" r:id="rId3"/>
    <p:sldId id="256" r:id="rId4"/>
    <p:sldId id="423" r:id="rId5"/>
    <p:sldId id="424" r:id="rId6"/>
    <p:sldId id="442" r:id="rId7"/>
    <p:sldId id="426" r:id="rId8"/>
    <p:sldId id="427" r:id="rId9"/>
    <p:sldId id="308" r:id="rId10"/>
    <p:sldId id="428" r:id="rId11"/>
    <p:sldId id="414" r:id="rId12"/>
    <p:sldId id="429" r:id="rId13"/>
    <p:sldId id="430" r:id="rId14"/>
    <p:sldId id="431" r:id="rId15"/>
    <p:sldId id="432" r:id="rId16"/>
    <p:sldId id="433" r:id="rId17"/>
    <p:sldId id="408" r:id="rId18"/>
    <p:sldId id="434" r:id="rId19"/>
    <p:sldId id="409" r:id="rId20"/>
    <p:sldId id="435" r:id="rId21"/>
    <p:sldId id="436" r:id="rId22"/>
    <p:sldId id="437" r:id="rId23"/>
    <p:sldId id="439" r:id="rId24"/>
    <p:sldId id="438" r:id="rId25"/>
    <p:sldId id="440" r:id="rId26"/>
    <p:sldId id="441" r:id="rId27"/>
    <p:sldId id="422" r:id="rId28"/>
  </p:sldIdLst>
  <p:sldSz cx="9144000" cy="5143500" type="screen16x9"/>
  <p:notesSz cx="6858000" cy="9144000"/>
  <p:embeddedFontLst>
    <p:embeddedFont>
      <p:font typeface="#9Slide03 Sympathique Alt" panose="02000506000000020002" pitchFamily="2" charset="0"/>
      <p:regular r:id="rId31"/>
    </p:embeddedFont>
    <p:embeddedFont>
      <p:font typeface="Algerian" panose="04020705040A02060702" pitchFamily="82" charset="0"/>
      <p:regular r:id="rId32"/>
    </p:embeddedFont>
    <p:embeddedFont>
      <p:font typeface="UTM Eremitage" panose="02040603050506020204" pitchFamily="18"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A6F6C1"/>
    <a:srgbClr val="A688E0"/>
    <a:srgbClr val="405888"/>
    <a:srgbClr val="81B214"/>
    <a:srgbClr val="00FFCC"/>
    <a:srgbClr val="00FF99"/>
    <a:srgbClr val="206A5D"/>
    <a:srgbClr val="00AEF0"/>
    <a:srgbClr val="FCE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906" y="84"/>
      </p:cViewPr>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image" Target="../media/image29.jpg"/></Relationships>
</file>

<file path=ppt/diagrams/_rels/drawing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C4A146-3581-43B2-9572-48F4DE37C6DD}" type="doc">
      <dgm:prSet loTypeId="urn:microsoft.com/office/officeart/2008/layout/AlternatingPictureBlocks" loCatId="list" qsTypeId="urn:microsoft.com/office/officeart/2005/8/quickstyle/simple5" qsCatId="simple" csTypeId="urn:microsoft.com/office/officeart/2005/8/colors/colorful5" csCatId="colorful" phldr="1"/>
      <dgm:spPr/>
      <dgm:t>
        <a:bodyPr/>
        <a:lstStyle/>
        <a:p>
          <a:endParaRPr lang="en-US"/>
        </a:p>
      </dgm:t>
    </dgm:pt>
    <dgm:pt modelId="{313BB64E-804E-4619-87E4-82668AA43581}">
      <dgm:prSet phldrT="[Text]" custT="1"/>
      <dgm:spPr>
        <a:solidFill>
          <a:schemeClr val="accent2"/>
        </a:solidFill>
      </dgm:spPr>
      <dgm:t>
        <a:bodyPr/>
        <a:lstStyle/>
        <a:p>
          <a:pPr algn="just"/>
          <a:r>
            <a:rPr lang="en-US" sz="2800" b="1" dirty="0">
              <a:solidFill>
                <a:srgbClr val="002060"/>
              </a:solidFill>
              <a:latin typeface="Arial" panose="020B0604020202020204" pitchFamily="34" charset="0"/>
              <a:cs typeface="Arial" panose="020B0604020202020204" pitchFamily="34" charset="0"/>
            </a:rPr>
            <a:t>+ Xe </a:t>
          </a:r>
          <a:r>
            <a:rPr lang="en-US" sz="2800" b="1" dirty="0" err="1">
              <a:solidFill>
                <a:srgbClr val="002060"/>
              </a:solidFill>
              <a:latin typeface="Arial" panose="020B0604020202020204" pitchFamily="34" charset="0"/>
              <a:cs typeface="Arial" panose="020B0604020202020204" pitchFamily="34" charset="0"/>
            </a:rPr>
            <a:t>màu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hai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láng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bóng</a:t>
          </a:r>
          <a:r>
            <a:rPr lang="en-US" sz="2800" b="1" dirty="0">
              <a:solidFill>
                <a:srgbClr val="002060"/>
              </a:solidFill>
              <a:latin typeface="Arial" panose="020B0604020202020204" pitchFamily="34" charset="0"/>
              <a:cs typeface="Arial" panose="020B0604020202020204" pitchFamily="34" charset="0"/>
            </a:rPr>
            <a:t>.</a:t>
          </a:r>
        </a:p>
        <a:p>
          <a:pPr algn="just"/>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Giữa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tay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cầm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hai</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bướm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bằng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thiếc</a:t>
          </a:r>
          <a:r>
            <a:rPr lang="en-US" sz="2800" b="1" dirty="0">
              <a:solidFill>
                <a:srgbClr val="002060"/>
              </a:solidFill>
              <a:latin typeface="Arial" panose="020B0604020202020204" pitchFamily="34"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dgm:t>
    </dgm:pt>
    <dgm:pt modelId="{8C183A09-630F-41FC-B527-FD64C6C85C75}" type="parTrans" cxnId="{D959EF57-E3E6-4FA9-97F4-D01F2AA8B72F}">
      <dgm:prSet/>
      <dgm:spPr/>
      <dgm:t>
        <a:bodyPr/>
        <a:lstStyle/>
        <a:p>
          <a:endParaRPr lang="en-US"/>
        </a:p>
      </dgm:t>
    </dgm:pt>
    <dgm:pt modelId="{60EE083C-8B47-4897-8155-2A59F57053D4}" type="sibTrans" cxnId="{D959EF57-E3E6-4FA9-97F4-D01F2AA8B72F}">
      <dgm:prSet/>
      <dgm:spPr/>
      <dgm:t>
        <a:bodyPr/>
        <a:lstStyle/>
        <a:p>
          <a:endParaRPr lang="en-US"/>
        </a:p>
      </dgm:t>
    </dgm:pt>
    <dgm:pt modelId="{497961B3-A648-4365-A78F-1E1761548B40}">
      <dgm:prSet phldrT="[Text]" custT="1"/>
      <dgm:spPr>
        <a:solidFill>
          <a:srgbClr val="FFCCFF"/>
        </a:solidFill>
      </dgm:spPr>
      <dgm:t>
        <a:bodyPr/>
        <a:lstStyle/>
        <a:p>
          <a:pPr>
            <a:lnSpc>
              <a:spcPct val="100000"/>
            </a:lnSpc>
            <a:spcBef>
              <a:spcPts val="600"/>
            </a:spcBef>
            <a:spcAft>
              <a:spcPts val="600"/>
            </a:spcAft>
          </a:pP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Khi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ngừng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đạp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xe</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thật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êm</a:t>
          </a:r>
          <a:r>
            <a:rPr lang="en-US" sz="3200" b="1" dirty="0">
              <a:solidFill>
                <a:srgbClr val="002060"/>
              </a:solidFill>
              <a:latin typeface="Arial" panose="020B0604020202020204" pitchFamily="34" charset="0"/>
              <a:cs typeface="Arial" panose="020B0604020202020204" pitchFamily="34" charset="0"/>
            </a:rPr>
            <a:t> tai.</a:t>
          </a:r>
        </a:p>
      </dgm:t>
    </dgm:pt>
    <dgm:pt modelId="{B35D7D8B-5FFE-4D27-A875-76330125EDD8}" type="parTrans" cxnId="{BAC31DDA-B857-4EEC-9010-DB3B3B06C17E}">
      <dgm:prSet/>
      <dgm:spPr/>
      <dgm:t>
        <a:bodyPr/>
        <a:lstStyle/>
        <a:p>
          <a:endParaRPr lang="en-US"/>
        </a:p>
      </dgm:t>
    </dgm:pt>
    <dgm:pt modelId="{58DAAE47-BF06-490F-9CE5-03513C49A29D}" type="sibTrans" cxnId="{BAC31DDA-B857-4EEC-9010-DB3B3B06C17E}">
      <dgm:prSet/>
      <dgm:spPr/>
      <dgm:t>
        <a:bodyPr/>
        <a:lstStyle/>
        <a:p>
          <a:endParaRPr lang="en-US"/>
        </a:p>
      </dgm:t>
    </dgm:pt>
    <dgm:pt modelId="{9CA028B6-0FA0-49B6-8E80-F44FEBE8DAD2}" type="pres">
      <dgm:prSet presAssocID="{9AC4A146-3581-43B2-9572-48F4DE37C6DD}" presName="linearFlow" presStyleCnt="0">
        <dgm:presLayoutVars>
          <dgm:dir/>
          <dgm:resizeHandles val="exact"/>
        </dgm:presLayoutVars>
      </dgm:prSet>
      <dgm:spPr/>
    </dgm:pt>
    <dgm:pt modelId="{D1A021F7-1F16-4D40-A493-4A0896A34ABD}" type="pres">
      <dgm:prSet presAssocID="{313BB64E-804E-4619-87E4-82668AA43581}" presName="comp" presStyleCnt="0"/>
      <dgm:spPr/>
    </dgm:pt>
    <dgm:pt modelId="{F4C4178A-15AD-4754-AB31-0C207657AA60}" type="pres">
      <dgm:prSet presAssocID="{313BB64E-804E-4619-87E4-82668AA43581}" presName="rect2" presStyleLbl="node1" presStyleIdx="0" presStyleCnt="2" custScaleX="141235" custLinFactNeighborY="949">
        <dgm:presLayoutVars>
          <dgm:bulletEnabled val="1"/>
        </dgm:presLayoutVars>
      </dgm:prSet>
      <dgm:spPr/>
    </dgm:pt>
    <dgm:pt modelId="{D97DE683-BA53-48EB-9E23-37F1E9DFE158}" type="pres">
      <dgm:prSet presAssocID="{313BB64E-804E-4619-87E4-82668AA43581}" presName="rect1" presStyleLbl="lnNode1" presStyleIdx="0" presStyleCnt="2" custScaleX="95429" custLinFactNeighborX="-46493" custLinFactNeighborY="1019"/>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pt>
    <dgm:pt modelId="{80EE5AEB-134F-4E7C-A87F-A67415A9B7E1}" type="pres">
      <dgm:prSet presAssocID="{60EE083C-8B47-4897-8155-2A59F57053D4}" presName="sibTrans" presStyleCnt="0"/>
      <dgm:spPr/>
    </dgm:pt>
    <dgm:pt modelId="{60CA9F26-BFF1-45E2-9E45-3C692E6D9CE5}" type="pres">
      <dgm:prSet presAssocID="{497961B3-A648-4365-A78F-1E1761548B40}" presName="comp" presStyleCnt="0"/>
      <dgm:spPr/>
    </dgm:pt>
    <dgm:pt modelId="{35DBAA09-7F20-4276-8A00-A967438A620A}" type="pres">
      <dgm:prSet presAssocID="{497961B3-A648-4365-A78F-1E1761548B40}" presName="rect2" presStyleLbl="node1" presStyleIdx="1" presStyleCnt="2" custScaleX="142206" custLinFactNeighborX="-20333" custLinFactNeighborY="-8250">
        <dgm:presLayoutVars>
          <dgm:bulletEnabled val="1"/>
        </dgm:presLayoutVars>
      </dgm:prSet>
      <dgm:spPr/>
    </dgm:pt>
    <dgm:pt modelId="{8BA671E5-EA03-45BA-A622-E1E7D186468F}" type="pres">
      <dgm:prSet presAssocID="{497961B3-A648-4365-A78F-1E1761548B40}" presName="rect1" presStyleLbl="lnNode1" presStyleIdx="1" presStyleCnt="2" custLinFactNeighborX="195" custLinFactNeighborY="-8629"/>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pt>
  </dgm:ptLst>
  <dgm:cxnLst>
    <dgm:cxn modelId="{8FBA5D57-D2BD-47FB-8163-1710534E9AC0}" type="presOf" srcId="{313BB64E-804E-4619-87E4-82668AA43581}" destId="{F4C4178A-15AD-4754-AB31-0C207657AA60}" srcOrd="0" destOrd="0" presId="urn:microsoft.com/office/officeart/2008/layout/AlternatingPictureBlocks"/>
    <dgm:cxn modelId="{D959EF57-E3E6-4FA9-97F4-D01F2AA8B72F}" srcId="{9AC4A146-3581-43B2-9572-48F4DE37C6DD}" destId="{313BB64E-804E-4619-87E4-82668AA43581}" srcOrd="0" destOrd="0" parTransId="{8C183A09-630F-41FC-B527-FD64C6C85C75}" sibTransId="{60EE083C-8B47-4897-8155-2A59F57053D4}"/>
    <dgm:cxn modelId="{70F9A05A-290F-4F32-AD48-A22432C774B7}" type="presOf" srcId="{497961B3-A648-4365-A78F-1E1761548B40}" destId="{35DBAA09-7F20-4276-8A00-A967438A620A}" srcOrd="0" destOrd="0" presId="urn:microsoft.com/office/officeart/2008/layout/AlternatingPictureBlocks"/>
    <dgm:cxn modelId="{6F7029CC-FB1C-457B-930A-EEBA2AECAB9F}" type="presOf" srcId="{9AC4A146-3581-43B2-9572-48F4DE37C6DD}" destId="{9CA028B6-0FA0-49B6-8E80-F44FEBE8DAD2}" srcOrd="0" destOrd="0" presId="urn:microsoft.com/office/officeart/2008/layout/AlternatingPictureBlocks"/>
    <dgm:cxn modelId="{BAC31DDA-B857-4EEC-9010-DB3B3B06C17E}" srcId="{9AC4A146-3581-43B2-9572-48F4DE37C6DD}" destId="{497961B3-A648-4365-A78F-1E1761548B40}" srcOrd="1" destOrd="0" parTransId="{B35D7D8B-5FFE-4D27-A875-76330125EDD8}" sibTransId="{58DAAE47-BF06-490F-9CE5-03513C49A29D}"/>
    <dgm:cxn modelId="{3EF99F98-D4EA-47C5-A80F-03ADC06BA022}" type="presParOf" srcId="{9CA028B6-0FA0-49B6-8E80-F44FEBE8DAD2}" destId="{D1A021F7-1F16-4D40-A493-4A0896A34ABD}" srcOrd="0" destOrd="0" presId="urn:microsoft.com/office/officeart/2008/layout/AlternatingPictureBlocks"/>
    <dgm:cxn modelId="{37A36685-C177-459D-BDB1-D68A07495BFE}" type="presParOf" srcId="{D1A021F7-1F16-4D40-A493-4A0896A34ABD}" destId="{F4C4178A-15AD-4754-AB31-0C207657AA60}" srcOrd="0" destOrd="0" presId="urn:microsoft.com/office/officeart/2008/layout/AlternatingPictureBlocks"/>
    <dgm:cxn modelId="{3CB6A5F6-9ACE-4403-9525-FF7029ED87C0}" type="presParOf" srcId="{D1A021F7-1F16-4D40-A493-4A0896A34ABD}" destId="{D97DE683-BA53-48EB-9E23-37F1E9DFE158}" srcOrd="1" destOrd="0" presId="urn:microsoft.com/office/officeart/2008/layout/AlternatingPictureBlocks"/>
    <dgm:cxn modelId="{0613A19B-5467-4871-8591-D32D3C2FC6F5}" type="presParOf" srcId="{9CA028B6-0FA0-49B6-8E80-F44FEBE8DAD2}" destId="{80EE5AEB-134F-4E7C-A87F-A67415A9B7E1}" srcOrd="1" destOrd="0" presId="urn:microsoft.com/office/officeart/2008/layout/AlternatingPictureBlocks"/>
    <dgm:cxn modelId="{2C015E4D-44F7-4712-8323-4542E7F34CAB}" type="presParOf" srcId="{9CA028B6-0FA0-49B6-8E80-F44FEBE8DAD2}" destId="{60CA9F26-BFF1-45E2-9E45-3C692E6D9CE5}" srcOrd="2" destOrd="0" presId="urn:microsoft.com/office/officeart/2008/layout/AlternatingPictureBlocks"/>
    <dgm:cxn modelId="{FDCDBBA5-79A9-458C-AE67-2B852F667A07}" type="presParOf" srcId="{60CA9F26-BFF1-45E2-9E45-3C692E6D9CE5}" destId="{35DBAA09-7F20-4276-8A00-A967438A620A}" srcOrd="0" destOrd="0" presId="urn:microsoft.com/office/officeart/2008/layout/AlternatingPictureBlocks"/>
    <dgm:cxn modelId="{CA1FF381-CBE5-4B3F-A6CC-3D5882C096FF}" type="presParOf" srcId="{60CA9F26-BFF1-45E2-9E45-3C692E6D9CE5}" destId="{8BA671E5-EA03-45BA-A622-E1E7D186468F}"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4178A-15AD-4754-AB31-0C207657AA60}">
      <dsp:nvSpPr>
        <dsp:cNvPr id="0" name=""/>
        <dsp:cNvSpPr/>
      </dsp:nvSpPr>
      <dsp:spPr>
        <a:xfrm>
          <a:off x="2323090" y="17545"/>
          <a:ext cx="5226315" cy="1673649"/>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2800" b="1" kern="1200" dirty="0">
              <a:solidFill>
                <a:srgbClr val="002060"/>
              </a:solidFill>
              <a:latin typeface="Arial" panose="020B0604020202020204" pitchFamily="34" charset="0"/>
              <a:cs typeface="Arial" panose="020B0604020202020204" pitchFamily="34" charset="0"/>
            </a:rPr>
            <a:t>+ Xe </a:t>
          </a:r>
          <a:r>
            <a:rPr lang="en-US" sz="2800" b="1" kern="1200" dirty="0" err="1">
              <a:solidFill>
                <a:srgbClr val="002060"/>
              </a:solidFill>
              <a:latin typeface="Arial" panose="020B0604020202020204" pitchFamily="34" charset="0"/>
              <a:cs typeface="Arial" panose="020B0604020202020204" pitchFamily="34" charset="0"/>
            </a:rPr>
            <a:t>màu</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vàng</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hai</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cái</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vành</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láng</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bóng</a:t>
          </a:r>
          <a:r>
            <a:rPr lang="en-US" sz="2800" b="1" kern="1200" dirty="0">
              <a:solidFill>
                <a:srgbClr val="002060"/>
              </a:solidFill>
              <a:latin typeface="Arial" panose="020B0604020202020204" pitchFamily="34" charset="0"/>
              <a:cs typeface="Arial" panose="020B0604020202020204" pitchFamily="34" charset="0"/>
            </a:rPr>
            <a:t>.</a:t>
          </a:r>
        </a:p>
        <a:p>
          <a:pPr marL="0" lvl="0" indent="0" algn="just" defTabSz="1244600">
            <a:lnSpc>
              <a:spcPct val="90000"/>
            </a:lnSpc>
            <a:spcBef>
              <a:spcPct val="0"/>
            </a:spcBef>
            <a:spcAft>
              <a:spcPct val="35000"/>
            </a:spcAft>
            <a:buNone/>
          </a:pP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Giữa</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tay</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cầm</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là</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hai</a:t>
          </a:r>
          <a:r>
            <a:rPr lang="en-US" sz="2800" b="1" kern="1200" dirty="0">
              <a:solidFill>
                <a:srgbClr val="002060"/>
              </a:solidFill>
              <a:latin typeface="Arial" panose="020B0604020202020204" pitchFamily="34" charset="0"/>
              <a:cs typeface="Arial" panose="020B0604020202020204" pitchFamily="34" charset="0"/>
            </a:rPr>
            <a:t> con </a:t>
          </a:r>
          <a:r>
            <a:rPr lang="en-US" sz="2800" b="1" kern="1200" dirty="0" err="1">
              <a:solidFill>
                <a:srgbClr val="002060"/>
              </a:solidFill>
              <a:latin typeface="Arial" panose="020B0604020202020204" pitchFamily="34" charset="0"/>
              <a:cs typeface="Arial" panose="020B0604020202020204" pitchFamily="34" charset="0"/>
            </a:rPr>
            <a:t>bướm</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bằng</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thiếc</a:t>
          </a:r>
          <a:r>
            <a:rPr lang="en-US" sz="2800" b="1" kern="1200" dirty="0">
              <a:solidFill>
                <a:srgbClr val="002060"/>
              </a:solidFill>
              <a:latin typeface="Arial" panose="020B0604020202020204" pitchFamily="34" charset="0"/>
              <a:cs typeface="Arial" panose="020B0604020202020204" pitchFamily="34" charset="0"/>
            </a:rPr>
            <a:t>.</a:t>
          </a:r>
          <a:endParaRPr lang="en-US" sz="2400" b="1" kern="1200" dirty="0">
            <a:solidFill>
              <a:srgbClr val="002060"/>
            </a:solidFill>
            <a:latin typeface="Arial" panose="020B0604020202020204" pitchFamily="34" charset="0"/>
            <a:cs typeface="Arial" panose="020B0604020202020204" pitchFamily="34" charset="0"/>
          </a:endParaRPr>
        </a:p>
      </dsp:txBody>
      <dsp:txXfrm>
        <a:off x="2323090" y="17545"/>
        <a:ext cx="5226315" cy="1673649"/>
      </dsp:txXfrm>
    </dsp:sp>
    <dsp:sp modelId="{D97DE683-BA53-48EB-9E23-37F1E9DFE158}">
      <dsp:nvSpPr>
        <dsp:cNvPr id="0" name=""/>
        <dsp:cNvSpPr/>
      </dsp:nvSpPr>
      <dsp:spPr>
        <a:xfrm>
          <a:off x="530944" y="18717"/>
          <a:ext cx="1581175" cy="167364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5DBAA09-7F20-4276-8A00-A967438A620A}">
      <dsp:nvSpPr>
        <dsp:cNvPr id="0" name=""/>
        <dsp:cNvSpPr/>
      </dsp:nvSpPr>
      <dsp:spPr>
        <a:xfrm>
          <a:off x="520965" y="1813388"/>
          <a:ext cx="5262246" cy="1673649"/>
        </a:xfrm>
        <a:prstGeom prst="rect">
          <a:avLst/>
        </a:prstGeom>
        <a:solidFill>
          <a:srgbClr val="FFCC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100000"/>
            </a:lnSpc>
            <a:spcBef>
              <a:spcPct val="0"/>
            </a:spcBef>
            <a:spcAft>
              <a:spcPts val="600"/>
            </a:spcAft>
            <a:buNone/>
          </a:pP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Khi</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ngừng</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đạp</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xe</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ro</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ro</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thật</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êm</a:t>
          </a:r>
          <a:r>
            <a:rPr lang="en-US" sz="3200" b="1" kern="1200" dirty="0">
              <a:solidFill>
                <a:srgbClr val="002060"/>
              </a:solidFill>
              <a:latin typeface="Arial" panose="020B0604020202020204" pitchFamily="34" charset="0"/>
              <a:cs typeface="Arial" panose="020B0604020202020204" pitchFamily="34" charset="0"/>
            </a:rPr>
            <a:t> tai.</a:t>
          </a:r>
        </a:p>
      </dsp:txBody>
      <dsp:txXfrm>
        <a:off x="520965" y="1813388"/>
        <a:ext cx="5262246" cy="1673649"/>
      </dsp:txXfrm>
    </dsp:sp>
    <dsp:sp modelId="{8BA671E5-EA03-45BA-A622-E1E7D186468F}">
      <dsp:nvSpPr>
        <dsp:cNvPr id="0" name=""/>
        <dsp:cNvSpPr/>
      </dsp:nvSpPr>
      <dsp:spPr>
        <a:xfrm>
          <a:off x="5923641" y="1807045"/>
          <a:ext cx="1656913" cy="167364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42F1C5-D659-4032-BEC7-20722B5A3F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39C42A-9314-4CF9-BCCD-F5C7AC4993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692262-81D4-42EE-BB96-39DBF19168FD}" type="datetimeFigureOut">
              <a:rPr lang="en-US" smtClean="0"/>
              <a:t>12/12/2021</a:t>
            </a:fld>
            <a:endParaRPr lang="en-US"/>
          </a:p>
        </p:txBody>
      </p:sp>
      <p:sp>
        <p:nvSpPr>
          <p:cNvPr id="4" name="Footer Placeholder 3">
            <a:extLst>
              <a:ext uri="{FF2B5EF4-FFF2-40B4-BE49-F238E27FC236}">
                <a16:creationId xmlns:a16="http://schemas.microsoft.com/office/drawing/2014/main" id="{FA14DEF8-4EC3-4271-90F4-93C16684DA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B44ED2C-6311-45CA-9FE2-3025077979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FD84EF-E2FD-48AA-8D9F-A21FD5D142A1}" type="slidenum">
              <a:rPr lang="en-US" smtClean="0"/>
              <a:t>‹#›</a:t>
            </a:fld>
            <a:endParaRPr lang="en-US"/>
          </a:p>
        </p:txBody>
      </p:sp>
    </p:spTree>
    <p:extLst>
      <p:ext uri="{BB962C8B-B14F-4D97-AF65-F5344CB8AC3E}">
        <p14:creationId xmlns:p14="http://schemas.microsoft.com/office/powerpoint/2010/main" val="4012690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440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30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17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179" name="TextBox 178">
            <a:extLst>
              <a:ext uri="{FF2B5EF4-FFF2-40B4-BE49-F238E27FC236}">
                <a16:creationId xmlns:a16="http://schemas.microsoft.com/office/drawing/2014/main" id="{23F7C70B-01E1-4A29-B56E-ACA997ADA2E8}"/>
              </a:ext>
            </a:extLst>
          </p:cNvPr>
          <p:cNvSpPr txBox="1"/>
          <p:nvPr userDrawn="1"/>
        </p:nvSpPr>
        <p:spPr>
          <a:xfrm>
            <a:off x="444500" y="48357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nvGrpSpPr>
          <p:cNvPr id="9" name="Google Shape;9;p2"/>
          <p:cNvGrpSpPr/>
          <p:nvPr/>
        </p:nvGrpSpPr>
        <p:grpSpPr>
          <a:xfrm>
            <a:off x="-26129" y="-15219"/>
            <a:ext cx="9193750" cy="5257725"/>
            <a:chOff x="0" y="-24225"/>
            <a:chExt cx="9193750" cy="5257725"/>
          </a:xfrm>
        </p:grpSpPr>
        <p:sp>
          <p:nvSpPr>
            <p:cNvPr id="10" name="Google Shape;10;p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1" name="Google Shape;11;p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2" name="Google Shape;12;p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3" name="Google Shape;13;p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4" name="Google Shape;14;p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5" name="Google Shape;15;p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6" name="Google Shape;16;p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7" name="Google Shape;17;p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8" name="Google Shape;18;p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9" name="Google Shape;19;p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0" name="Google Shape;20;p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1" name="Google Shape;21;p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2" name="Google Shape;22;p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3" name="Google Shape;23;p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4" name="Google Shape;24;p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5" name="Google Shape;25;p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6" name="Google Shape;26;p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7" name="Google Shape;27;p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8" name="Google Shape;28;p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9" name="Google Shape;29;p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0" name="Google Shape;30;p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1" name="Google Shape;31;p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2" name="Google Shape;32;p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3" name="Google Shape;33;p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4" name="Google Shape;34;p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5" name="Google Shape;35;p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6" name="Google Shape;36;p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7" name="Google Shape;37;p2"/>
            <p:cNvGrpSpPr/>
            <p:nvPr/>
          </p:nvGrpSpPr>
          <p:grpSpPr>
            <a:xfrm>
              <a:off x="0" y="-24225"/>
              <a:ext cx="9193750" cy="5257725"/>
              <a:chOff x="0" y="-24225"/>
              <a:chExt cx="9193750" cy="5257725"/>
            </a:xfrm>
          </p:grpSpPr>
          <p:cxnSp>
            <p:nvCxnSpPr>
              <p:cNvPr id="38" name="Google Shape;38;p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5" name="Google Shape;45;p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6" name="Google Shape;46;p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7" name="Google Shape;47;p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8" name="Google Shape;48;p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49" name="Google Shape;49;p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0" name="Google Shape;50;p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1" name="Google Shape;51;p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2" name="Google Shape;52;p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3" name="Google Shape;53;p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 name="Google Shape;54;p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 name="Google Shape;55;p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0" name="Google Shape;70;p2"/>
          <p:cNvGrpSpPr/>
          <p:nvPr/>
        </p:nvGrpSpPr>
        <p:grpSpPr>
          <a:xfrm>
            <a:off x="7498913" y="-310087"/>
            <a:ext cx="1729771" cy="1759030"/>
            <a:chOff x="5436250" y="1181600"/>
            <a:chExt cx="611875" cy="622225"/>
          </a:xfrm>
        </p:grpSpPr>
        <p:sp>
          <p:nvSpPr>
            <p:cNvPr id="71" name="Google Shape;71;p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66150" y="67346"/>
            <a:ext cx="1556085" cy="1704769"/>
            <a:chOff x="66150" y="67346"/>
            <a:chExt cx="1556085" cy="1704769"/>
          </a:xfrm>
        </p:grpSpPr>
        <p:sp>
          <p:nvSpPr>
            <p:cNvPr id="66" name="Google Shape;66;p2"/>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0C200D33-3329-4C49-85F9-9D62EA874E0C}"/>
              </a:ext>
            </a:extLst>
          </p:cNvPr>
          <p:cNvGrpSpPr/>
          <p:nvPr userDrawn="1"/>
        </p:nvGrpSpPr>
        <p:grpSpPr>
          <a:xfrm>
            <a:off x="719950" y="374500"/>
            <a:ext cx="7961475" cy="4457525"/>
            <a:chOff x="719950" y="374500"/>
            <a:chExt cx="7961475" cy="4457525"/>
          </a:xfrm>
        </p:grpSpPr>
        <p:sp>
          <p:nvSpPr>
            <p:cNvPr id="165" name="Google Shape;165;p2"/>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720000" y="374500"/>
              <a:ext cx="7704000" cy="42024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719950" y="374500"/>
              <a:ext cx="77040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4A6AB67B-DBDA-40EA-BCDF-9970DA46F43E}"/>
                </a:ext>
              </a:extLst>
            </p:cNvPr>
            <p:cNvSpPr txBox="1"/>
            <p:nvPr userDrawn="1"/>
          </p:nvSpPr>
          <p:spPr>
            <a:xfrm>
              <a:off x="7752080" y="375920"/>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grpSp>
      <p:grpSp>
        <p:nvGrpSpPr>
          <p:cNvPr id="7" name="Group 6">
            <a:extLst>
              <a:ext uri="{FF2B5EF4-FFF2-40B4-BE49-F238E27FC236}">
                <a16:creationId xmlns:a16="http://schemas.microsoft.com/office/drawing/2014/main" id="{FA2EB52E-2B6C-4E80-88B1-277F1023C6B6}"/>
              </a:ext>
            </a:extLst>
          </p:cNvPr>
          <p:cNvGrpSpPr/>
          <p:nvPr userDrawn="1"/>
        </p:nvGrpSpPr>
        <p:grpSpPr>
          <a:xfrm>
            <a:off x="4672275" y="3655600"/>
            <a:ext cx="3665125" cy="1404575"/>
            <a:chOff x="4672275" y="3655600"/>
            <a:chExt cx="3665125" cy="1404575"/>
          </a:xfrm>
        </p:grpSpPr>
        <p:sp>
          <p:nvSpPr>
            <p:cNvPr id="169" name="Google Shape;169;p2"/>
            <p:cNvSpPr/>
            <p:nvPr/>
          </p:nvSpPr>
          <p:spPr>
            <a:xfrm>
              <a:off x="4763800" y="3747075"/>
              <a:ext cx="3573600" cy="13131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4672300" y="3655600"/>
              <a:ext cx="3573600" cy="13131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4672275" y="3655600"/>
              <a:ext cx="35736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5370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2"/>
          <p:cNvSpPr txBox="1">
            <a:spLocks noGrp="1"/>
          </p:cNvSpPr>
          <p:nvPr>
            <p:ph type="ctrTitle"/>
          </p:nvPr>
        </p:nvSpPr>
        <p:spPr>
          <a:xfrm>
            <a:off x="1193950" y="1702375"/>
            <a:ext cx="6756000" cy="17388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5200"/>
              <a:buNone/>
              <a:defRPr sz="4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78" name="Google Shape;178;p2"/>
          <p:cNvSpPr txBox="1">
            <a:spLocks noGrp="1"/>
          </p:cNvSpPr>
          <p:nvPr>
            <p:ph type="subTitle" idx="1"/>
          </p:nvPr>
        </p:nvSpPr>
        <p:spPr>
          <a:xfrm>
            <a:off x="4878700" y="4090550"/>
            <a:ext cx="3160800" cy="74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2"/>
        </a:solidFill>
        <a:effectLst/>
      </p:bgPr>
    </p:bg>
    <p:spTree>
      <p:nvGrpSpPr>
        <p:cNvPr id="1" name="Shape 1648"/>
        <p:cNvGrpSpPr/>
        <p:nvPr/>
      </p:nvGrpSpPr>
      <p:grpSpPr>
        <a:xfrm>
          <a:off x="0" y="0"/>
          <a:ext cx="0" cy="0"/>
          <a:chOff x="0" y="0"/>
          <a:chExt cx="0" cy="0"/>
        </a:xfrm>
      </p:grpSpPr>
      <p:grpSp>
        <p:nvGrpSpPr>
          <p:cNvPr id="1649" name="Google Shape;1649;p11"/>
          <p:cNvGrpSpPr/>
          <p:nvPr/>
        </p:nvGrpSpPr>
        <p:grpSpPr>
          <a:xfrm>
            <a:off x="0" y="-24225"/>
            <a:ext cx="9193750" cy="5257725"/>
            <a:chOff x="0" y="-24225"/>
            <a:chExt cx="9193750" cy="5257725"/>
          </a:xfrm>
        </p:grpSpPr>
        <p:sp>
          <p:nvSpPr>
            <p:cNvPr id="1650" name="Google Shape;1650;p1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651" name="Google Shape;1651;p1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652" name="Google Shape;1652;p1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653" name="Google Shape;1653;p1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654" name="Google Shape;1654;p1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655" name="Google Shape;1655;p1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656" name="Google Shape;1656;p1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657" name="Google Shape;1657;p1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658" name="Google Shape;1658;p1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659" name="Google Shape;1659;p1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660" name="Google Shape;1660;p1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661" name="Google Shape;1661;p1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662" name="Google Shape;1662;p1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663" name="Google Shape;1663;p1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664" name="Google Shape;1664;p1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665" name="Google Shape;1665;p1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666" name="Google Shape;1666;p1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667" name="Google Shape;1667;p1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668" name="Google Shape;1668;p1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669" name="Google Shape;1669;p1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670" name="Google Shape;1670;p1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671" name="Google Shape;1671;p1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672" name="Google Shape;1672;p1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673" name="Google Shape;1673;p1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674" name="Google Shape;1674;p1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675" name="Google Shape;1675;p1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676" name="Google Shape;1676;p1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677" name="Google Shape;1677;p11"/>
            <p:cNvGrpSpPr/>
            <p:nvPr/>
          </p:nvGrpSpPr>
          <p:grpSpPr>
            <a:xfrm>
              <a:off x="0" y="-24225"/>
              <a:ext cx="9193750" cy="5257725"/>
              <a:chOff x="0" y="-24225"/>
              <a:chExt cx="9193750" cy="5257725"/>
            </a:xfrm>
          </p:grpSpPr>
          <p:cxnSp>
            <p:nvCxnSpPr>
              <p:cNvPr id="1678" name="Google Shape;1678;p1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79" name="Google Shape;1679;p1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80" name="Google Shape;1680;p1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1" name="Google Shape;1681;p1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2" name="Google Shape;1682;p1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3" name="Google Shape;1683;p1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4" name="Google Shape;1684;p1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5" name="Google Shape;1685;p1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6" name="Google Shape;1686;p1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7" name="Google Shape;1687;p1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8" name="Google Shape;1688;p1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89" name="Google Shape;1689;p1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0" name="Google Shape;1690;p1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1" name="Google Shape;1691;p1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2" name="Google Shape;1692;p1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3" name="Google Shape;1693;p1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4" name="Google Shape;1694;p1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5" name="Google Shape;1695;p1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6" name="Google Shape;1696;p1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7" name="Google Shape;1697;p1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8" name="Google Shape;1698;p1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9" name="Google Shape;1699;p1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0" name="Google Shape;1700;p1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1" name="Google Shape;1701;p1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2" name="Google Shape;1702;p1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3" name="Google Shape;1703;p1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04" name="Google Shape;1704;p1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pic>
        <p:nvPicPr>
          <p:cNvPr id="81" name="Picture 80"/>
          <p:cNvPicPr>
            <a:picLocks noChangeAspect="1"/>
          </p:cNvPicPr>
          <p:nvPr userDrawn="1"/>
        </p:nvPicPr>
        <p:blipFill>
          <a:blip r:embed="rId2"/>
          <a:stretch>
            <a:fillRect/>
          </a:stretch>
        </p:blipFill>
        <p:spPr>
          <a:xfrm flipH="1">
            <a:off x="4334565" y="0"/>
            <a:ext cx="4809435" cy="5143500"/>
          </a:xfrm>
          <a:prstGeom prst="rect">
            <a:avLst/>
          </a:prstGeom>
        </p:spPr>
      </p:pic>
      <p:sp>
        <p:nvSpPr>
          <p:cNvPr id="1714" name="Google Shape;1714;p11"/>
          <p:cNvSpPr/>
          <p:nvPr/>
        </p:nvSpPr>
        <p:spPr>
          <a:xfrm>
            <a:off x="8051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1"/>
          <p:cNvSpPr/>
          <p:nvPr/>
        </p:nvSpPr>
        <p:spPr>
          <a:xfrm>
            <a:off x="675998" y="511050"/>
            <a:ext cx="51873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1"/>
          <p:cNvSpPr/>
          <p:nvPr/>
        </p:nvSpPr>
        <p:spPr>
          <a:xfrm>
            <a:off x="675965" y="511050"/>
            <a:ext cx="5187300" cy="2979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1"/>
          <p:cNvSpPr/>
          <p:nvPr/>
        </p:nvSpPr>
        <p:spPr>
          <a:xfrm>
            <a:off x="524759" y="374500"/>
            <a:ext cx="51873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1"/>
          <p:cNvSpPr/>
          <p:nvPr/>
        </p:nvSpPr>
        <p:spPr>
          <a:xfrm>
            <a:off x="524725" y="374500"/>
            <a:ext cx="51873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1"/>
          <p:cNvSpPr/>
          <p:nvPr/>
        </p:nvSpPr>
        <p:spPr>
          <a:xfrm>
            <a:off x="7026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1"/>
          <p:cNvSpPr/>
          <p:nvPr/>
        </p:nvSpPr>
        <p:spPr>
          <a:xfrm>
            <a:off x="9124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1"/>
          <p:cNvSpPr/>
          <p:nvPr/>
        </p:nvSpPr>
        <p:spPr>
          <a:xfrm>
            <a:off x="11222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1"/>
          <p:cNvSpPr/>
          <p:nvPr/>
        </p:nvSpPr>
        <p:spPr>
          <a:xfrm>
            <a:off x="5343822" y="2116123"/>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1"/>
          <p:cNvSpPr/>
          <p:nvPr/>
        </p:nvSpPr>
        <p:spPr>
          <a:xfrm>
            <a:off x="5209000" y="1974050"/>
            <a:ext cx="3404100" cy="232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1"/>
          <p:cNvSpPr/>
          <p:nvPr/>
        </p:nvSpPr>
        <p:spPr>
          <a:xfrm>
            <a:off x="5208975" y="1974050"/>
            <a:ext cx="34041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1"/>
          <p:cNvSpPr/>
          <p:nvPr/>
        </p:nvSpPr>
        <p:spPr>
          <a:xfrm>
            <a:off x="7901350" y="206540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1"/>
          <p:cNvSpPr txBox="1">
            <a:spLocks noGrp="1"/>
          </p:cNvSpPr>
          <p:nvPr>
            <p:ph type="title" hasCustomPrompt="1"/>
          </p:nvPr>
        </p:nvSpPr>
        <p:spPr>
          <a:xfrm>
            <a:off x="747250" y="2307350"/>
            <a:ext cx="41901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27" name="Google Shape;1727;p11"/>
          <p:cNvSpPr txBox="1">
            <a:spLocks noGrp="1"/>
          </p:cNvSpPr>
          <p:nvPr>
            <p:ph type="subTitle" idx="1"/>
          </p:nvPr>
        </p:nvSpPr>
        <p:spPr>
          <a:xfrm>
            <a:off x="5486750" y="2791850"/>
            <a:ext cx="2910000" cy="9945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3" name="TextBox 72">
            <a:extLst>
              <a:ext uri="{FF2B5EF4-FFF2-40B4-BE49-F238E27FC236}">
                <a16:creationId xmlns:a16="http://schemas.microsoft.com/office/drawing/2014/main" id="{8CAD3DD2-5DFD-4D93-A3EB-40329CB78EBF}"/>
              </a:ext>
            </a:extLst>
          </p:cNvPr>
          <p:cNvSpPr txBox="1"/>
          <p:nvPr userDrawn="1"/>
        </p:nvSpPr>
        <p:spPr>
          <a:xfrm>
            <a:off x="5173980" y="19655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74" name="TextBox 73">
            <a:extLst>
              <a:ext uri="{FF2B5EF4-FFF2-40B4-BE49-F238E27FC236}">
                <a16:creationId xmlns:a16="http://schemas.microsoft.com/office/drawing/2014/main" id="{D8600FD8-9EC9-4FE4-B527-7B3AE9C85FB1}"/>
              </a:ext>
            </a:extLst>
          </p:cNvPr>
          <p:cNvSpPr txBox="1"/>
          <p:nvPr userDrawn="1"/>
        </p:nvSpPr>
        <p:spPr>
          <a:xfrm>
            <a:off x="5046980" y="365323"/>
            <a:ext cx="701040" cy="307777"/>
          </a:xfrm>
          <a:prstGeom prst="rect">
            <a:avLst/>
          </a:prstGeom>
          <a:noFill/>
        </p:spPr>
        <p:txBody>
          <a:bodyPr wrap="square" rtlCol="0">
            <a:spAutoFit/>
          </a:bodyPr>
          <a:lstStyle/>
          <a:p>
            <a:r>
              <a:rPr lang="en-US" b="1" dirty="0">
                <a:solidFill>
                  <a:srgbClr val="FFCCFF"/>
                </a:solidFill>
                <a:latin typeface="#9Slide03 Sympathique Alt" panose="02000506000000020002" pitchFamily="2" charset="0"/>
              </a:rPr>
              <a:t>KTUTS</a:t>
            </a:r>
          </a:p>
        </p:txBody>
      </p:sp>
      <p:sp>
        <p:nvSpPr>
          <p:cNvPr id="75" name="TextBox 74">
            <a:extLst>
              <a:ext uri="{FF2B5EF4-FFF2-40B4-BE49-F238E27FC236}">
                <a16:creationId xmlns:a16="http://schemas.microsoft.com/office/drawing/2014/main" id="{83215ED3-E3E5-41D6-9082-A17DEF0ADA42}"/>
              </a:ext>
            </a:extLst>
          </p:cNvPr>
          <p:cNvSpPr txBox="1"/>
          <p:nvPr userDrawn="1"/>
        </p:nvSpPr>
        <p:spPr>
          <a:xfrm>
            <a:off x="436880" y="4835723"/>
            <a:ext cx="701040" cy="307777"/>
          </a:xfrm>
          <a:prstGeom prst="rect">
            <a:avLst/>
          </a:prstGeom>
          <a:noFill/>
        </p:spPr>
        <p:txBody>
          <a:bodyPr wrap="square" rtlCol="0">
            <a:spAutoFit/>
          </a:bodyPr>
          <a:lstStyle/>
          <a:p>
            <a:r>
              <a:rPr lang="en-US" b="1" dirty="0">
                <a:solidFill>
                  <a:srgbClr val="FFCCFF"/>
                </a:solidFill>
                <a:latin typeface="#9Slide03 Sympathique Alt" panose="02000506000000020002" pitchFamily="2" charset="0"/>
              </a:rPr>
              <a:t>KTUTS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ITLE_AND_BODY_1">
    <p:bg>
      <p:bgPr>
        <a:solidFill>
          <a:schemeClr val="dk2"/>
        </a:solidFill>
        <a:effectLst/>
      </p:bgPr>
    </p:bg>
    <p:spTree>
      <p:nvGrpSpPr>
        <p:cNvPr id="1" name="Shape 1729"/>
        <p:cNvGrpSpPr/>
        <p:nvPr/>
      </p:nvGrpSpPr>
      <p:grpSpPr>
        <a:xfrm>
          <a:off x="0" y="0"/>
          <a:ext cx="0" cy="0"/>
          <a:chOff x="0" y="0"/>
          <a:chExt cx="0" cy="0"/>
        </a:xfrm>
      </p:grpSpPr>
      <p:grpSp>
        <p:nvGrpSpPr>
          <p:cNvPr id="1730" name="Google Shape;1730;p13"/>
          <p:cNvGrpSpPr/>
          <p:nvPr/>
        </p:nvGrpSpPr>
        <p:grpSpPr>
          <a:xfrm>
            <a:off x="19013" y="-31398"/>
            <a:ext cx="9193750" cy="5257725"/>
            <a:chOff x="0" y="-24225"/>
            <a:chExt cx="9193750" cy="5257725"/>
          </a:xfrm>
        </p:grpSpPr>
        <p:sp>
          <p:nvSpPr>
            <p:cNvPr id="1731" name="Google Shape;1731;p1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732" name="Google Shape;1732;p1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733" name="Google Shape;1733;p1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734" name="Google Shape;1734;p1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735" name="Google Shape;1735;p1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736" name="Google Shape;1736;p1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737" name="Google Shape;1737;p1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738" name="Google Shape;1738;p1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739" name="Google Shape;1739;p1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740" name="Google Shape;1740;p1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741" name="Google Shape;1741;p1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742" name="Google Shape;1742;p1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743" name="Google Shape;1743;p1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744" name="Google Shape;1744;p1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745" name="Google Shape;1745;p1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746" name="Google Shape;1746;p1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747" name="Google Shape;1747;p1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748" name="Google Shape;1748;p1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749" name="Google Shape;1749;p1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750" name="Google Shape;1750;p1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751" name="Google Shape;1751;p1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752" name="Google Shape;1752;p1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753" name="Google Shape;1753;p1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754" name="Google Shape;1754;p1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755" name="Google Shape;1755;p1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756" name="Google Shape;1756;p1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757" name="Google Shape;1757;p1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758" name="Google Shape;1758;p13"/>
            <p:cNvGrpSpPr/>
            <p:nvPr/>
          </p:nvGrpSpPr>
          <p:grpSpPr>
            <a:xfrm>
              <a:off x="0" y="-24225"/>
              <a:ext cx="9193750" cy="5257725"/>
              <a:chOff x="0" y="-24225"/>
              <a:chExt cx="9193750" cy="5257725"/>
            </a:xfrm>
          </p:grpSpPr>
          <p:cxnSp>
            <p:nvCxnSpPr>
              <p:cNvPr id="1759" name="Google Shape;1759;p1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760" name="Google Shape;1760;p1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761" name="Google Shape;1761;p1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2" name="Google Shape;1762;p1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3" name="Google Shape;1763;p1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4" name="Google Shape;1764;p1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5" name="Google Shape;1765;p1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6" name="Google Shape;1766;p1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7" name="Google Shape;1767;p1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8" name="Google Shape;1768;p1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9" name="Google Shape;1769;p1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770" name="Google Shape;1770;p1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1" name="Google Shape;1771;p1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2" name="Google Shape;1772;p1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3" name="Google Shape;1773;p1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4" name="Google Shape;1774;p1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5" name="Google Shape;1775;p1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6" name="Google Shape;1776;p1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7" name="Google Shape;1777;p1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8" name="Google Shape;1778;p1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9" name="Google Shape;1779;p1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0" name="Google Shape;1780;p1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1" name="Google Shape;1781;p1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2" name="Google Shape;1782;p1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3" name="Google Shape;1783;p1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4" name="Google Shape;1784;p1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85" name="Google Shape;1785;p1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786" name="Google Shape;1786;p13"/>
          <p:cNvGrpSpPr/>
          <p:nvPr/>
        </p:nvGrpSpPr>
        <p:grpSpPr>
          <a:xfrm>
            <a:off x="7286032" y="-1150423"/>
            <a:ext cx="2153989" cy="4314973"/>
            <a:chOff x="4607800" y="1290325"/>
            <a:chExt cx="523550" cy="1048800"/>
          </a:xfrm>
        </p:grpSpPr>
        <p:sp>
          <p:nvSpPr>
            <p:cNvPr id="1787" name="Google Shape;1787;p1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13"/>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3"/>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3"/>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3"/>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3"/>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3"/>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3"/>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39" name="Google Shape;1939;p13"/>
          <p:cNvSpPr txBox="1">
            <a:spLocks noGrp="1"/>
          </p:cNvSpPr>
          <p:nvPr>
            <p:ph type="title" idx="2" hasCustomPrompt="1"/>
          </p:nvPr>
        </p:nvSpPr>
        <p:spPr>
          <a:xfrm>
            <a:off x="905675" y="146200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0" name="Google Shape;1940;p13"/>
          <p:cNvSpPr txBox="1">
            <a:spLocks noGrp="1"/>
          </p:cNvSpPr>
          <p:nvPr>
            <p:ph type="subTitle" idx="1"/>
          </p:nvPr>
        </p:nvSpPr>
        <p:spPr>
          <a:xfrm>
            <a:off x="1924925" y="2076875"/>
            <a:ext cx="2389800" cy="87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41" name="Google Shape;1941;p13"/>
          <p:cNvSpPr txBox="1">
            <a:spLocks noGrp="1"/>
          </p:cNvSpPr>
          <p:nvPr>
            <p:ph type="subTitle" idx="3"/>
          </p:nvPr>
        </p:nvSpPr>
        <p:spPr>
          <a:xfrm>
            <a:off x="1924925" y="1589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1942" name="Google Shape;1942;p13"/>
          <p:cNvSpPr txBox="1">
            <a:spLocks noGrp="1"/>
          </p:cNvSpPr>
          <p:nvPr>
            <p:ph type="title" idx="4" hasCustomPrompt="1"/>
          </p:nvPr>
        </p:nvSpPr>
        <p:spPr>
          <a:xfrm>
            <a:off x="4829300" y="146200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3" name="Google Shape;1943;p13"/>
          <p:cNvSpPr txBox="1">
            <a:spLocks noGrp="1"/>
          </p:cNvSpPr>
          <p:nvPr>
            <p:ph type="subTitle" idx="5"/>
          </p:nvPr>
        </p:nvSpPr>
        <p:spPr>
          <a:xfrm>
            <a:off x="5848525" y="2076875"/>
            <a:ext cx="2389800" cy="875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4" name="Google Shape;1944;p13"/>
          <p:cNvSpPr txBox="1">
            <a:spLocks noGrp="1"/>
          </p:cNvSpPr>
          <p:nvPr>
            <p:ph type="subTitle" idx="6"/>
          </p:nvPr>
        </p:nvSpPr>
        <p:spPr>
          <a:xfrm>
            <a:off x="5848525" y="1589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1945" name="Google Shape;1945;p13"/>
          <p:cNvSpPr txBox="1">
            <a:spLocks noGrp="1"/>
          </p:cNvSpPr>
          <p:nvPr>
            <p:ph type="title" idx="7" hasCustomPrompt="1"/>
          </p:nvPr>
        </p:nvSpPr>
        <p:spPr>
          <a:xfrm>
            <a:off x="905675" y="303995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6" name="Google Shape;1946;p13"/>
          <p:cNvSpPr txBox="1">
            <a:spLocks noGrp="1"/>
          </p:cNvSpPr>
          <p:nvPr>
            <p:ph type="subTitle" idx="8"/>
          </p:nvPr>
        </p:nvSpPr>
        <p:spPr>
          <a:xfrm>
            <a:off x="1924925" y="3654875"/>
            <a:ext cx="2389800" cy="875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7" name="Google Shape;1947;p13"/>
          <p:cNvSpPr txBox="1">
            <a:spLocks noGrp="1"/>
          </p:cNvSpPr>
          <p:nvPr>
            <p:ph type="subTitle" idx="9"/>
          </p:nvPr>
        </p:nvSpPr>
        <p:spPr>
          <a:xfrm>
            <a:off x="1924925" y="3167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1948" name="Google Shape;1948;p13"/>
          <p:cNvSpPr txBox="1">
            <a:spLocks noGrp="1"/>
          </p:cNvSpPr>
          <p:nvPr>
            <p:ph type="title" idx="13" hasCustomPrompt="1"/>
          </p:nvPr>
        </p:nvSpPr>
        <p:spPr>
          <a:xfrm>
            <a:off x="4829300" y="303995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9" name="Google Shape;1949;p13"/>
          <p:cNvSpPr txBox="1">
            <a:spLocks noGrp="1"/>
          </p:cNvSpPr>
          <p:nvPr>
            <p:ph type="subTitle" idx="14"/>
          </p:nvPr>
        </p:nvSpPr>
        <p:spPr>
          <a:xfrm>
            <a:off x="5848525" y="3654875"/>
            <a:ext cx="2389800" cy="875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50" name="Google Shape;1950;p13"/>
          <p:cNvSpPr txBox="1">
            <a:spLocks noGrp="1"/>
          </p:cNvSpPr>
          <p:nvPr>
            <p:ph type="subTitle" idx="15"/>
          </p:nvPr>
        </p:nvSpPr>
        <p:spPr>
          <a:xfrm>
            <a:off x="5848525" y="3167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3" name="TextBox 222">
            <a:extLst>
              <a:ext uri="{FF2B5EF4-FFF2-40B4-BE49-F238E27FC236}">
                <a16:creationId xmlns:a16="http://schemas.microsoft.com/office/drawing/2014/main" id="{D59B1B1D-6F58-428C-9670-FF23D2BBB684}"/>
              </a:ext>
            </a:extLst>
          </p:cNvPr>
          <p:cNvSpPr txBox="1"/>
          <p:nvPr userDrawn="1"/>
        </p:nvSpPr>
        <p:spPr>
          <a:xfrm>
            <a:off x="5257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224" name="TextBox 223">
            <a:extLst>
              <a:ext uri="{FF2B5EF4-FFF2-40B4-BE49-F238E27FC236}">
                <a16:creationId xmlns:a16="http://schemas.microsoft.com/office/drawing/2014/main" id="{9F6FD19E-520B-4F8B-B2E0-22E3F137C451}"/>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bg>
      <p:bgPr>
        <a:solidFill>
          <a:schemeClr val="lt2"/>
        </a:solidFill>
        <a:effectLst/>
      </p:bgPr>
    </p:bg>
    <p:spTree>
      <p:nvGrpSpPr>
        <p:cNvPr id="1" name="Shape 1951"/>
        <p:cNvGrpSpPr/>
        <p:nvPr/>
      </p:nvGrpSpPr>
      <p:grpSpPr>
        <a:xfrm>
          <a:off x="0" y="0"/>
          <a:ext cx="0" cy="0"/>
          <a:chOff x="0" y="0"/>
          <a:chExt cx="0" cy="0"/>
        </a:xfrm>
      </p:grpSpPr>
      <p:grpSp>
        <p:nvGrpSpPr>
          <p:cNvPr id="1952" name="Google Shape;1952;p14"/>
          <p:cNvGrpSpPr/>
          <p:nvPr/>
        </p:nvGrpSpPr>
        <p:grpSpPr>
          <a:xfrm>
            <a:off x="0" y="-24225"/>
            <a:ext cx="9193750" cy="5257725"/>
            <a:chOff x="0" y="-24225"/>
            <a:chExt cx="9193750" cy="5257725"/>
          </a:xfrm>
        </p:grpSpPr>
        <p:sp>
          <p:nvSpPr>
            <p:cNvPr id="1953" name="Google Shape;1953;p1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954" name="Google Shape;1954;p1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955" name="Google Shape;1955;p1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956" name="Google Shape;1956;p1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957" name="Google Shape;1957;p1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958" name="Google Shape;1958;p1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959" name="Google Shape;1959;p1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960" name="Google Shape;1960;p1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961" name="Google Shape;1961;p1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962" name="Google Shape;1962;p1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963" name="Google Shape;1963;p1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964" name="Google Shape;1964;p1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965" name="Google Shape;1965;p1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966" name="Google Shape;1966;p1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967" name="Google Shape;1967;p1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968" name="Google Shape;1968;p1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969" name="Google Shape;1969;p1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970" name="Google Shape;1970;p1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971" name="Google Shape;1971;p1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972" name="Google Shape;1972;p1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973" name="Google Shape;1973;p1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974" name="Google Shape;1974;p1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975" name="Google Shape;1975;p1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976" name="Google Shape;1976;p1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977" name="Google Shape;1977;p1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978" name="Google Shape;1978;p1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979" name="Google Shape;1979;p1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980" name="Google Shape;1980;p14"/>
            <p:cNvGrpSpPr/>
            <p:nvPr/>
          </p:nvGrpSpPr>
          <p:grpSpPr>
            <a:xfrm>
              <a:off x="0" y="-24225"/>
              <a:ext cx="9193750" cy="5257725"/>
              <a:chOff x="0" y="-24225"/>
              <a:chExt cx="9193750" cy="5257725"/>
            </a:xfrm>
          </p:grpSpPr>
          <p:cxnSp>
            <p:nvCxnSpPr>
              <p:cNvPr id="1981" name="Google Shape;1981;p1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982" name="Google Shape;1982;p1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983" name="Google Shape;1983;p1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4" name="Google Shape;1984;p1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5" name="Google Shape;1985;p1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6" name="Google Shape;1986;p1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7" name="Google Shape;1987;p1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8" name="Google Shape;1988;p1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9" name="Google Shape;1989;p1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0" name="Google Shape;1990;p1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1" name="Google Shape;1991;p1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992" name="Google Shape;1992;p1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3" name="Google Shape;1993;p1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4" name="Google Shape;1994;p1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5" name="Google Shape;1995;p1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6" name="Google Shape;1996;p1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7" name="Google Shape;1997;p1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8" name="Google Shape;1998;p1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9" name="Google Shape;1999;p1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0" name="Google Shape;2000;p1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1" name="Google Shape;2001;p1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2" name="Google Shape;2002;p1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3" name="Google Shape;2003;p1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4" name="Google Shape;2004;p1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5" name="Google Shape;2005;p1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6" name="Google Shape;2006;p1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07" name="Google Shape;2007;p1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08" name="Google Shape;2008;p14"/>
          <p:cNvGrpSpPr/>
          <p:nvPr/>
        </p:nvGrpSpPr>
        <p:grpSpPr>
          <a:xfrm>
            <a:off x="7815674" y="-312310"/>
            <a:ext cx="1885503" cy="1784291"/>
            <a:chOff x="2334550" y="3821100"/>
            <a:chExt cx="1037815" cy="982106"/>
          </a:xfrm>
        </p:grpSpPr>
        <p:sp>
          <p:nvSpPr>
            <p:cNvPr id="2009" name="Google Shape;2009;p1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7" name="Google Shape;2017;p1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a:off x="527625" y="378175"/>
            <a:ext cx="8082300" cy="2925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24" name="Google Shape;2024;p14"/>
          <p:cNvSpPr txBox="1">
            <a:spLocks noGrp="1"/>
          </p:cNvSpPr>
          <p:nvPr>
            <p:ph type="subTitle" idx="1"/>
          </p:nvPr>
        </p:nvSpPr>
        <p:spPr>
          <a:xfrm>
            <a:off x="720000" y="3376050"/>
            <a:ext cx="2262300" cy="93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25" name="Google Shape;2025;p14"/>
          <p:cNvSpPr txBox="1">
            <a:spLocks noGrp="1"/>
          </p:cNvSpPr>
          <p:nvPr>
            <p:ph type="subTitle" idx="2"/>
          </p:nvPr>
        </p:nvSpPr>
        <p:spPr>
          <a:xfrm>
            <a:off x="720005"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026" name="Google Shape;2026;p14"/>
          <p:cNvSpPr txBox="1">
            <a:spLocks noGrp="1"/>
          </p:cNvSpPr>
          <p:nvPr>
            <p:ph type="subTitle" idx="3"/>
          </p:nvPr>
        </p:nvSpPr>
        <p:spPr>
          <a:xfrm>
            <a:off x="3437625" y="3376050"/>
            <a:ext cx="2262300" cy="93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27" name="Google Shape;2027;p14"/>
          <p:cNvSpPr txBox="1">
            <a:spLocks noGrp="1"/>
          </p:cNvSpPr>
          <p:nvPr>
            <p:ph type="subTitle" idx="4"/>
          </p:nvPr>
        </p:nvSpPr>
        <p:spPr>
          <a:xfrm>
            <a:off x="3437630"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028" name="Google Shape;2028;p14"/>
          <p:cNvSpPr txBox="1">
            <a:spLocks noGrp="1"/>
          </p:cNvSpPr>
          <p:nvPr>
            <p:ph type="subTitle" idx="5"/>
          </p:nvPr>
        </p:nvSpPr>
        <p:spPr>
          <a:xfrm>
            <a:off x="6155250" y="3376050"/>
            <a:ext cx="2262300" cy="93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29" name="Google Shape;2029;p14"/>
          <p:cNvSpPr txBox="1">
            <a:spLocks noGrp="1"/>
          </p:cNvSpPr>
          <p:nvPr>
            <p:ph type="subTitle" idx="6"/>
          </p:nvPr>
        </p:nvSpPr>
        <p:spPr>
          <a:xfrm>
            <a:off x="6155255"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80" name="TextBox 79">
            <a:extLst>
              <a:ext uri="{FF2B5EF4-FFF2-40B4-BE49-F238E27FC236}">
                <a16:creationId xmlns:a16="http://schemas.microsoft.com/office/drawing/2014/main" id="{7BC1C4C5-F61F-407F-84F2-EDCB30DEFE7F}"/>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81" name="TextBox 80">
            <a:extLst>
              <a:ext uri="{FF2B5EF4-FFF2-40B4-BE49-F238E27FC236}">
                <a16:creationId xmlns:a16="http://schemas.microsoft.com/office/drawing/2014/main" id="{D5DE50AB-7A65-4650-B574-05AAFC107871}"/>
              </a:ext>
            </a:extLst>
          </p:cNvPr>
          <p:cNvSpPr txBox="1"/>
          <p:nvPr userDrawn="1"/>
        </p:nvSpPr>
        <p:spPr>
          <a:xfrm>
            <a:off x="424180" y="4861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2">
    <p:bg>
      <p:bgPr>
        <a:solidFill>
          <a:schemeClr val="dk2"/>
        </a:solidFill>
        <a:effectLst/>
      </p:bgPr>
    </p:bg>
    <p:spTree>
      <p:nvGrpSpPr>
        <p:cNvPr id="1" name="Shape 2030"/>
        <p:cNvGrpSpPr/>
        <p:nvPr/>
      </p:nvGrpSpPr>
      <p:grpSpPr>
        <a:xfrm>
          <a:off x="0" y="0"/>
          <a:ext cx="0" cy="0"/>
          <a:chOff x="0" y="0"/>
          <a:chExt cx="0" cy="0"/>
        </a:xfrm>
      </p:grpSpPr>
      <p:sp>
        <p:nvSpPr>
          <p:cNvPr id="220" name="TextBox 219">
            <a:extLst>
              <a:ext uri="{FF2B5EF4-FFF2-40B4-BE49-F238E27FC236}">
                <a16:creationId xmlns:a16="http://schemas.microsoft.com/office/drawing/2014/main" id="{12BA11DE-7D9E-4497-9149-6729EC54BB32}"/>
              </a:ext>
            </a:extLst>
          </p:cNvPr>
          <p:cNvSpPr txBox="1"/>
          <p:nvPr userDrawn="1"/>
        </p:nvSpPr>
        <p:spPr>
          <a:xfrm>
            <a:off x="424180" y="4835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grpSp>
        <p:nvGrpSpPr>
          <p:cNvPr id="2031" name="Google Shape;2031;p15"/>
          <p:cNvGrpSpPr/>
          <p:nvPr/>
        </p:nvGrpSpPr>
        <p:grpSpPr>
          <a:xfrm>
            <a:off x="0" y="-24225"/>
            <a:ext cx="9193750" cy="5257725"/>
            <a:chOff x="0" y="-24225"/>
            <a:chExt cx="9193750" cy="5257725"/>
          </a:xfrm>
        </p:grpSpPr>
        <p:sp>
          <p:nvSpPr>
            <p:cNvPr id="2032" name="Google Shape;2032;p1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033" name="Google Shape;2033;p1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034" name="Google Shape;2034;p1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035" name="Google Shape;2035;p1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036" name="Google Shape;2036;p1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037" name="Google Shape;2037;p1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038" name="Google Shape;2038;p1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039" name="Google Shape;2039;p1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040" name="Google Shape;2040;p1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041" name="Google Shape;2041;p1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042" name="Google Shape;2042;p1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043" name="Google Shape;2043;p1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044" name="Google Shape;2044;p1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045" name="Google Shape;2045;p1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046" name="Google Shape;2046;p1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047" name="Google Shape;2047;p1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048" name="Google Shape;2048;p1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049" name="Google Shape;2049;p1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050" name="Google Shape;2050;p1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051" name="Google Shape;2051;p1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052" name="Google Shape;2052;p1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053" name="Google Shape;2053;p1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054" name="Google Shape;2054;p1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055" name="Google Shape;2055;p1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056" name="Google Shape;2056;p1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057" name="Google Shape;2057;p1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058" name="Google Shape;2058;p1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059" name="Google Shape;2059;p15"/>
            <p:cNvGrpSpPr/>
            <p:nvPr/>
          </p:nvGrpSpPr>
          <p:grpSpPr>
            <a:xfrm>
              <a:off x="0" y="-24225"/>
              <a:ext cx="9193750" cy="5257725"/>
              <a:chOff x="0" y="-24225"/>
              <a:chExt cx="9193750" cy="5257725"/>
            </a:xfrm>
          </p:grpSpPr>
          <p:cxnSp>
            <p:nvCxnSpPr>
              <p:cNvPr id="2060" name="Google Shape;2060;p1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061" name="Google Shape;2061;p1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062" name="Google Shape;2062;p1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3" name="Google Shape;2063;p1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4" name="Google Shape;2064;p1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5" name="Google Shape;2065;p1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6" name="Google Shape;2066;p1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7" name="Google Shape;2067;p1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8" name="Google Shape;2068;p1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9" name="Google Shape;2069;p1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70" name="Google Shape;2070;p1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071" name="Google Shape;2071;p1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2" name="Google Shape;2072;p1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3" name="Google Shape;2073;p1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4" name="Google Shape;2074;p1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5" name="Google Shape;2075;p1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6" name="Google Shape;2076;p1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7" name="Google Shape;2077;p1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8" name="Google Shape;2078;p1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9" name="Google Shape;2079;p1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0" name="Google Shape;2080;p1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1" name="Google Shape;2081;p1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2" name="Google Shape;2082;p1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3" name="Google Shape;2083;p1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4" name="Google Shape;2084;p1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5" name="Google Shape;2085;p1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86" name="Google Shape;2086;p1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87" name="Google Shape;2087;p15"/>
          <p:cNvGrpSpPr/>
          <p:nvPr/>
        </p:nvGrpSpPr>
        <p:grpSpPr>
          <a:xfrm>
            <a:off x="7235582" y="1951477"/>
            <a:ext cx="2153989" cy="4314973"/>
            <a:chOff x="4607800" y="1290325"/>
            <a:chExt cx="523550" cy="1048800"/>
          </a:xfrm>
        </p:grpSpPr>
        <p:sp>
          <p:nvSpPr>
            <p:cNvPr id="2088" name="Google Shape;2088;p1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3" name="Google Shape;2233;p15"/>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5"/>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5"/>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5"/>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5"/>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5"/>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5"/>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0" name="Google Shape;2240;p15"/>
          <p:cNvSpPr txBox="1">
            <a:spLocks noGrp="1"/>
          </p:cNvSpPr>
          <p:nvPr>
            <p:ph type="subTitle" idx="1"/>
          </p:nvPr>
        </p:nvSpPr>
        <p:spPr>
          <a:xfrm>
            <a:off x="899701" y="3769500"/>
            <a:ext cx="2486400" cy="68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1" name="Google Shape;2241;p15"/>
          <p:cNvSpPr txBox="1">
            <a:spLocks noGrp="1"/>
          </p:cNvSpPr>
          <p:nvPr>
            <p:ph type="subTitle" idx="2"/>
          </p:nvPr>
        </p:nvSpPr>
        <p:spPr>
          <a:xfrm>
            <a:off x="899710" y="3313475"/>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000">
                <a:latin typeface="Bevan"/>
                <a:ea typeface="Bevan"/>
                <a:cs typeface="Bevan"/>
                <a:sym typeface="Bevan"/>
              </a:defRPr>
            </a:lvl1pPr>
            <a:lvl2pPr lvl="1" algn="r" rtl="0">
              <a:spcBef>
                <a:spcPts val="0"/>
              </a:spcBef>
              <a:spcAft>
                <a:spcPts val="0"/>
              </a:spcAft>
              <a:buSzPts val="2000"/>
              <a:buFont typeface="Bevan"/>
              <a:buNone/>
              <a:defRPr sz="2000">
                <a:latin typeface="Bevan"/>
                <a:ea typeface="Bevan"/>
                <a:cs typeface="Bevan"/>
                <a:sym typeface="Bevan"/>
              </a:defRPr>
            </a:lvl2pPr>
            <a:lvl3pPr lvl="2" algn="r" rtl="0">
              <a:spcBef>
                <a:spcPts val="0"/>
              </a:spcBef>
              <a:spcAft>
                <a:spcPts val="0"/>
              </a:spcAft>
              <a:buSzPts val="2000"/>
              <a:buFont typeface="Bevan"/>
              <a:buNone/>
              <a:defRPr sz="2000">
                <a:latin typeface="Bevan"/>
                <a:ea typeface="Bevan"/>
                <a:cs typeface="Bevan"/>
                <a:sym typeface="Bevan"/>
              </a:defRPr>
            </a:lvl3pPr>
            <a:lvl4pPr lvl="3" algn="r" rtl="0">
              <a:spcBef>
                <a:spcPts val="0"/>
              </a:spcBef>
              <a:spcAft>
                <a:spcPts val="0"/>
              </a:spcAft>
              <a:buSzPts val="2000"/>
              <a:buFont typeface="Bevan"/>
              <a:buNone/>
              <a:defRPr sz="2000">
                <a:latin typeface="Bevan"/>
                <a:ea typeface="Bevan"/>
                <a:cs typeface="Bevan"/>
                <a:sym typeface="Bevan"/>
              </a:defRPr>
            </a:lvl4pPr>
            <a:lvl5pPr lvl="4" algn="r" rtl="0">
              <a:spcBef>
                <a:spcPts val="0"/>
              </a:spcBef>
              <a:spcAft>
                <a:spcPts val="0"/>
              </a:spcAft>
              <a:buSzPts val="2000"/>
              <a:buFont typeface="Bevan"/>
              <a:buNone/>
              <a:defRPr sz="2000">
                <a:latin typeface="Bevan"/>
                <a:ea typeface="Bevan"/>
                <a:cs typeface="Bevan"/>
                <a:sym typeface="Bevan"/>
              </a:defRPr>
            </a:lvl5pPr>
            <a:lvl6pPr lvl="5" algn="r" rtl="0">
              <a:spcBef>
                <a:spcPts val="0"/>
              </a:spcBef>
              <a:spcAft>
                <a:spcPts val="0"/>
              </a:spcAft>
              <a:buSzPts val="2000"/>
              <a:buFont typeface="Bevan"/>
              <a:buNone/>
              <a:defRPr sz="2000">
                <a:latin typeface="Bevan"/>
                <a:ea typeface="Bevan"/>
                <a:cs typeface="Bevan"/>
                <a:sym typeface="Bevan"/>
              </a:defRPr>
            </a:lvl6pPr>
            <a:lvl7pPr lvl="6" algn="r" rtl="0">
              <a:spcBef>
                <a:spcPts val="0"/>
              </a:spcBef>
              <a:spcAft>
                <a:spcPts val="0"/>
              </a:spcAft>
              <a:buSzPts val="2000"/>
              <a:buFont typeface="Bevan"/>
              <a:buNone/>
              <a:defRPr sz="2000">
                <a:latin typeface="Bevan"/>
                <a:ea typeface="Bevan"/>
                <a:cs typeface="Bevan"/>
                <a:sym typeface="Bevan"/>
              </a:defRPr>
            </a:lvl7pPr>
            <a:lvl8pPr lvl="7" algn="r" rtl="0">
              <a:spcBef>
                <a:spcPts val="0"/>
              </a:spcBef>
              <a:spcAft>
                <a:spcPts val="0"/>
              </a:spcAft>
              <a:buSzPts val="2000"/>
              <a:buFont typeface="Bevan"/>
              <a:buNone/>
              <a:defRPr sz="2000">
                <a:latin typeface="Bevan"/>
                <a:ea typeface="Bevan"/>
                <a:cs typeface="Bevan"/>
                <a:sym typeface="Bevan"/>
              </a:defRPr>
            </a:lvl8pPr>
            <a:lvl9pPr lvl="8" algn="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42" name="Google Shape;2242;p15"/>
          <p:cNvSpPr txBox="1">
            <a:spLocks noGrp="1"/>
          </p:cNvSpPr>
          <p:nvPr>
            <p:ph type="subTitle" idx="3"/>
          </p:nvPr>
        </p:nvSpPr>
        <p:spPr>
          <a:xfrm>
            <a:off x="5757900" y="3769500"/>
            <a:ext cx="2486400" cy="68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3" name="Google Shape;2243;p15"/>
          <p:cNvSpPr txBox="1">
            <a:spLocks noGrp="1"/>
          </p:cNvSpPr>
          <p:nvPr>
            <p:ph type="subTitle" idx="4"/>
          </p:nvPr>
        </p:nvSpPr>
        <p:spPr>
          <a:xfrm>
            <a:off x="5757909" y="3313475"/>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44" name="Google Shape;2244;p15"/>
          <p:cNvSpPr txBox="1">
            <a:spLocks noGrp="1"/>
          </p:cNvSpPr>
          <p:nvPr>
            <p:ph type="subTitle" idx="5"/>
          </p:nvPr>
        </p:nvSpPr>
        <p:spPr>
          <a:xfrm>
            <a:off x="899701" y="2243125"/>
            <a:ext cx="2486400" cy="68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5" name="Google Shape;2245;p15"/>
          <p:cNvSpPr txBox="1">
            <a:spLocks noGrp="1"/>
          </p:cNvSpPr>
          <p:nvPr>
            <p:ph type="subTitle" idx="6"/>
          </p:nvPr>
        </p:nvSpPr>
        <p:spPr>
          <a:xfrm>
            <a:off x="899710" y="1787100"/>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000">
                <a:latin typeface="Bevan"/>
                <a:ea typeface="Bevan"/>
                <a:cs typeface="Bevan"/>
                <a:sym typeface="Bevan"/>
              </a:defRPr>
            </a:lvl1pPr>
            <a:lvl2pPr lvl="1" algn="r" rtl="0">
              <a:spcBef>
                <a:spcPts val="0"/>
              </a:spcBef>
              <a:spcAft>
                <a:spcPts val="0"/>
              </a:spcAft>
              <a:buSzPts val="2000"/>
              <a:buFont typeface="Bevan"/>
              <a:buNone/>
              <a:defRPr sz="2000">
                <a:latin typeface="Bevan"/>
                <a:ea typeface="Bevan"/>
                <a:cs typeface="Bevan"/>
                <a:sym typeface="Bevan"/>
              </a:defRPr>
            </a:lvl2pPr>
            <a:lvl3pPr lvl="2" algn="r" rtl="0">
              <a:spcBef>
                <a:spcPts val="0"/>
              </a:spcBef>
              <a:spcAft>
                <a:spcPts val="0"/>
              </a:spcAft>
              <a:buSzPts val="2000"/>
              <a:buFont typeface="Bevan"/>
              <a:buNone/>
              <a:defRPr sz="2000">
                <a:latin typeface="Bevan"/>
                <a:ea typeface="Bevan"/>
                <a:cs typeface="Bevan"/>
                <a:sym typeface="Bevan"/>
              </a:defRPr>
            </a:lvl3pPr>
            <a:lvl4pPr lvl="3" algn="r" rtl="0">
              <a:spcBef>
                <a:spcPts val="0"/>
              </a:spcBef>
              <a:spcAft>
                <a:spcPts val="0"/>
              </a:spcAft>
              <a:buSzPts val="2000"/>
              <a:buFont typeface="Bevan"/>
              <a:buNone/>
              <a:defRPr sz="2000">
                <a:latin typeface="Bevan"/>
                <a:ea typeface="Bevan"/>
                <a:cs typeface="Bevan"/>
                <a:sym typeface="Bevan"/>
              </a:defRPr>
            </a:lvl4pPr>
            <a:lvl5pPr lvl="4" algn="r" rtl="0">
              <a:spcBef>
                <a:spcPts val="0"/>
              </a:spcBef>
              <a:spcAft>
                <a:spcPts val="0"/>
              </a:spcAft>
              <a:buSzPts val="2000"/>
              <a:buFont typeface="Bevan"/>
              <a:buNone/>
              <a:defRPr sz="2000">
                <a:latin typeface="Bevan"/>
                <a:ea typeface="Bevan"/>
                <a:cs typeface="Bevan"/>
                <a:sym typeface="Bevan"/>
              </a:defRPr>
            </a:lvl5pPr>
            <a:lvl6pPr lvl="5" algn="r" rtl="0">
              <a:spcBef>
                <a:spcPts val="0"/>
              </a:spcBef>
              <a:spcAft>
                <a:spcPts val="0"/>
              </a:spcAft>
              <a:buSzPts val="2000"/>
              <a:buFont typeface="Bevan"/>
              <a:buNone/>
              <a:defRPr sz="2000">
                <a:latin typeface="Bevan"/>
                <a:ea typeface="Bevan"/>
                <a:cs typeface="Bevan"/>
                <a:sym typeface="Bevan"/>
              </a:defRPr>
            </a:lvl6pPr>
            <a:lvl7pPr lvl="6" algn="r" rtl="0">
              <a:spcBef>
                <a:spcPts val="0"/>
              </a:spcBef>
              <a:spcAft>
                <a:spcPts val="0"/>
              </a:spcAft>
              <a:buSzPts val="2000"/>
              <a:buFont typeface="Bevan"/>
              <a:buNone/>
              <a:defRPr sz="2000">
                <a:latin typeface="Bevan"/>
                <a:ea typeface="Bevan"/>
                <a:cs typeface="Bevan"/>
                <a:sym typeface="Bevan"/>
              </a:defRPr>
            </a:lvl7pPr>
            <a:lvl8pPr lvl="7" algn="r" rtl="0">
              <a:spcBef>
                <a:spcPts val="0"/>
              </a:spcBef>
              <a:spcAft>
                <a:spcPts val="0"/>
              </a:spcAft>
              <a:buSzPts val="2000"/>
              <a:buFont typeface="Bevan"/>
              <a:buNone/>
              <a:defRPr sz="2000">
                <a:latin typeface="Bevan"/>
                <a:ea typeface="Bevan"/>
                <a:cs typeface="Bevan"/>
                <a:sym typeface="Bevan"/>
              </a:defRPr>
            </a:lvl8pPr>
            <a:lvl9pPr lvl="8" algn="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46" name="Google Shape;2246;p15"/>
          <p:cNvSpPr txBox="1">
            <a:spLocks noGrp="1"/>
          </p:cNvSpPr>
          <p:nvPr>
            <p:ph type="subTitle" idx="7"/>
          </p:nvPr>
        </p:nvSpPr>
        <p:spPr>
          <a:xfrm>
            <a:off x="5757900" y="2243125"/>
            <a:ext cx="2486400" cy="68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7" name="Google Shape;2247;p15"/>
          <p:cNvSpPr txBox="1">
            <a:spLocks noGrp="1"/>
          </p:cNvSpPr>
          <p:nvPr>
            <p:ph type="subTitle" idx="8"/>
          </p:nvPr>
        </p:nvSpPr>
        <p:spPr>
          <a:xfrm>
            <a:off x="5757909" y="1787100"/>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19" name="TextBox 218">
            <a:extLst>
              <a:ext uri="{FF2B5EF4-FFF2-40B4-BE49-F238E27FC236}">
                <a16:creationId xmlns:a16="http://schemas.microsoft.com/office/drawing/2014/main" id="{1D8922E6-DDC3-47F3-B1E2-21105A65A2B6}"/>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2_1">
    <p:bg>
      <p:bgPr>
        <a:solidFill>
          <a:schemeClr val="accent2"/>
        </a:solidFill>
        <a:effectLst/>
      </p:bgPr>
    </p:bg>
    <p:spTree>
      <p:nvGrpSpPr>
        <p:cNvPr id="1" name="Shape 2248"/>
        <p:cNvGrpSpPr/>
        <p:nvPr/>
      </p:nvGrpSpPr>
      <p:grpSpPr>
        <a:xfrm>
          <a:off x="0" y="0"/>
          <a:ext cx="0" cy="0"/>
          <a:chOff x="0" y="0"/>
          <a:chExt cx="0" cy="0"/>
        </a:xfrm>
      </p:grpSpPr>
      <p:grpSp>
        <p:nvGrpSpPr>
          <p:cNvPr id="2249" name="Google Shape;2249;p16"/>
          <p:cNvGrpSpPr/>
          <p:nvPr/>
        </p:nvGrpSpPr>
        <p:grpSpPr>
          <a:xfrm>
            <a:off x="0" y="-24225"/>
            <a:ext cx="9193750" cy="5257725"/>
            <a:chOff x="0" y="-24225"/>
            <a:chExt cx="9193750" cy="5257725"/>
          </a:xfrm>
        </p:grpSpPr>
        <p:sp>
          <p:nvSpPr>
            <p:cNvPr id="2250" name="Google Shape;2250;p1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251" name="Google Shape;2251;p1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252" name="Google Shape;2252;p1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253" name="Google Shape;2253;p1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254" name="Google Shape;2254;p1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255" name="Google Shape;2255;p1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256" name="Google Shape;2256;p1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257" name="Google Shape;2257;p1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258" name="Google Shape;2258;p1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259" name="Google Shape;2259;p1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260" name="Google Shape;2260;p1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261" name="Google Shape;2261;p1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262" name="Google Shape;2262;p1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263" name="Google Shape;2263;p1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264" name="Google Shape;2264;p1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265" name="Google Shape;2265;p1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266" name="Google Shape;2266;p1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267" name="Google Shape;2267;p1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268" name="Google Shape;2268;p1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269" name="Google Shape;2269;p1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270" name="Google Shape;2270;p1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271" name="Google Shape;2271;p1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272" name="Google Shape;2272;p1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273" name="Google Shape;2273;p1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274" name="Google Shape;2274;p1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275" name="Google Shape;2275;p1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276" name="Google Shape;2276;p1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277" name="Google Shape;2277;p16"/>
            <p:cNvGrpSpPr/>
            <p:nvPr/>
          </p:nvGrpSpPr>
          <p:grpSpPr>
            <a:xfrm>
              <a:off x="0" y="-24225"/>
              <a:ext cx="9193750" cy="5257725"/>
              <a:chOff x="0" y="-24225"/>
              <a:chExt cx="9193750" cy="5257725"/>
            </a:xfrm>
          </p:grpSpPr>
          <p:cxnSp>
            <p:nvCxnSpPr>
              <p:cNvPr id="2278" name="Google Shape;2278;p1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279" name="Google Shape;2279;p1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280" name="Google Shape;2280;p1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1" name="Google Shape;2281;p1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2" name="Google Shape;2282;p1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3" name="Google Shape;2283;p1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4" name="Google Shape;2284;p1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5" name="Google Shape;2285;p1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6" name="Google Shape;2286;p1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7" name="Google Shape;2287;p1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8" name="Google Shape;2288;p1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89" name="Google Shape;2289;p1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0" name="Google Shape;2290;p1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1" name="Google Shape;2291;p1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2" name="Google Shape;2292;p1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3" name="Google Shape;2293;p1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4" name="Google Shape;2294;p1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5" name="Google Shape;2295;p1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6" name="Google Shape;2296;p1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7" name="Google Shape;2297;p1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8" name="Google Shape;2298;p1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9" name="Google Shape;2299;p1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0" name="Google Shape;2300;p1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1" name="Google Shape;2301;p1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2" name="Google Shape;2302;p1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3" name="Google Shape;2303;p1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04" name="Google Shape;2304;p1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05" name="Google Shape;2305;p16"/>
          <p:cNvGrpSpPr/>
          <p:nvPr/>
        </p:nvGrpSpPr>
        <p:grpSpPr>
          <a:xfrm>
            <a:off x="66150" y="3389821"/>
            <a:ext cx="1556085" cy="1704769"/>
            <a:chOff x="66150" y="67346"/>
            <a:chExt cx="1556085" cy="1704769"/>
          </a:xfrm>
        </p:grpSpPr>
        <p:sp>
          <p:nvSpPr>
            <p:cNvPr id="2306" name="Google Shape;2306;p16"/>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6"/>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6"/>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6"/>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0" name="Google Shape;2310;p16"/>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6"/>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6"/>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6"/>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6"/>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6"/>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6"/>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17" name="Google Shape;2317;p16"/>
          <p:cNvSpPr txBox="1">
            <a:spLocks noGrp="1"/>
          </p:cNvSpPr>
          <p:nvPr>
            <p:ph type="subTitle" idx="1"/>
          </p:nvPr>
        </p:nvSpPr>
        <p:spPr>
          <a:xfrm>
            <a:off x="720005" y="4075200"/>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18" name="Google Shape;2318;p16"/>
          <p:cNvSpPr txBox="1">
            <a:spLocks noGrp="1"/>
          </p:cNvSpPr>
          <p:nvPr>
            <p:ph type="subTitle" idx="2"/>
          </p:nvPr>
        </p:nvSpPr>
        <p:spPr>
          <a:xfrm>
            <a:off x="720005" y="36820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19" name="Google Shape;2319;p16"/>
          <p:cNvSpPr txBox="1">
            <a:spLocks noGrp="1"/>
          </p:cNvSpPr>
          <p:nvPr>
            <p:ph type="subTitle" idx="3"/>
          </p:nvPr>
        </p:nvSpPr>
        <p:spPr>
          <a:xfrm>
            <a:off x="3437630" y="4075200"/>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0" name="Google Shape;2320;p16"/>
          <p:cNvSpPr txBox="1">
            <a:spLocks noGrp="1"/>
          </p:cNvSpPr>
          <p:nvPr>
            <p:ph type="subTitle" idx="4"/>
          </p:nvPr>
        </p:nvSpPr>
        <p:spPr>
          <a:xfrm>
            <a:off x="3437630" y="36820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1" name="Google Shape;2321;p16"/>
          <p:cNvSpPr txBox="1">
            <a:spLocks noGrp="1"/>
          </p:cNvSpPr>
          <p:nvPr>
            <p:ph type="subTitle" idx="5"/>
          </p:nvPr>
        </p:nvSpPr>
        <p:spPr>
          <a:xfrm>
            <a:off x="6155255" y="4075200"/>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2" name="Google Shape;2322;p16"/>
          <p:cNvSpPr txBox="1">
            <a:spLocks noGrp="1"/>
          </p:cNvSpPr>
          <p:nvPr>
            <p:ph type="subTitle" idx="6"/>
          </p:nvPr>
        </p:nvSpPr>
        <p:spPr>
          <a:xfrm>
            <a:off x="6155255" y="36820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3" name="Google Shape;2323;p16"/>
          <p:cNvSpPr txBox="1">
            <a:spLocks noGrp="1"/>
          </p:cNvSpPr>
          <p:nvPr>
            <p:ph type="subTitle" idx="7"/>
          </p:nvPr>
        </p:nvSpPr>
        <p:spPr>
          <a:xfrm>
            <a:off x="720005" y="2421325"/>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4" name="Google Shape;2324;p16"/>
          <p:cNvSpPr txBox="1">
            <a:spLocks noGrp="1"/>
          </p:cNvSpPr>
          <p:nvPr>
            <p:ph type="subTitle" idx="8"/>
          </p:nvPr>
        </p:nvSpPr>
        <p:spPr>
          <a:xfrm>
            <a:off x="720005" y="2028150"/>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5" name="Google Shape;2325;p16"/>
          <p:cNvSpPr txBox="1">
            <a:spLocks noGrp="1"/>
          </p:cNvSpPr>
          <p:nvPr>
            <p:ph type="subTitle" idx="9"/>
          </p:nvPr>
        </p:nvSpPr>
        <p:spPr>
          <a:xfrm>
            <a:off x="3437630" y="2421325"/>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6" name="Google Shape;2326;p16"/>
          <p:cNvSpPr txBox="1">
            <a:spLocks noGrp="1"/>
          </p:cNvSpPr>
          <p:nvPr>
            <p:ph type="subTitle" idx="13"/>
          </p:nvPr>
        </p:nvSpPr>
        <p:spPr>
          <a:xfrm>
            <a:off x="3437630" y="2028150"/>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7" name="Google Shape;2327;p16"/>
          <p:cNvSpPr txBox="1">
            <a:spLocks noGrp="1"/>
          </p:cNvSpPr>
          <p:nvPr>
            <p:ph type="subTitle" idx="14"/>
          </p:nvPr>
        </p:nvSpPr>
        <p:spPr>
          <a:xfrm>
            <a:off x="6155255" y="2421325"/>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8" name="Google Shape;2328;p16"/>
          <p:cNvSpPr txBox="1">
            <a:spLocks noGrp="1"/>
          </p:cNvSpPr>
          <p:nvPr>
            <p:ph type="subTitle" idx="15"/>
          </p:nvPr>
        </p:nvSpPr>
        <p:spPr>
          <a:xfrm>
            <a:off x="6155255" y="2028150"/>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82" name="TextBox 81">
            <a:extLst>
              <a:ext uri="{FF2B5EF4-FFF2-40B4-BE49-F238E27FC236}">
                <a16:creationId xmlns:a16="http://schemas.microsoft.com/office/drawing/2014/main" id="{57251ECA-77EB-4E3C-A642-72BF24979F1A}"/>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TITLE_AND_TWO_COLUMNS_1_1">
    <p:bg>
      <p:bgPr>
        <a:solidFill>
          <a:schemeClr val="lt2"/>
        </a:solidFill>
        <a:effectLst/>
      </p:bgPr>
    </p:bg>
    <p:spTree>
      <p:nvGrpSpPr>
        <p:cNvPr id="1" name="Shape 2329"/>
        <p:cNvGrpSpPr/>
        <p:nvPr/>
      </p:nvGrpSpPr>
      <p:grpSpPr>
        <a:xfrm>
          <a:off x="0" y="0"/>
          <a:ext cx="0" cy="0"/>
          <a:chOff x="0" y="0"/>
          <a:chExt cx="0" cy="0"/>
        </a:xfrm>
      </p:grpSpPr>
      <p:grpSp>
        <p:nvGrpSpPr>
          <p:cNvPr id="2330" name="Google Shape;2330;p17"/>
          <p:cNvGrpSpPr/>
          <p:nvPr/>
        </p:nvGrpSpPr>
        <p:grpSpPr>
          <a:xfrm>
            <a:off x="0" y="-24225"/>
            <a:ext cx="9193750" cy="5257725"/>
            <a:chOff x="0" y="-24225"/>
            <a:chExt cx="9193750" cy="5257725"/>
          </a:xfrm>
        </p:grpSpPr>
        <p:sp>
          <p:nvSpPr>
            <p:cNvPr id="2331" name="Google Shape;2331;p1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332" name="Google Shape;2332;p1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333" name="Google Shape;2333;p1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334" name="Google Shape;2334;p1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335" name="Google Shape;2335;p1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336" name="Google Shape;2336;p1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337" name="Google Shape;2337;p1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338" name="Google Shape;2338;p1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339" name="Google Shape;2339;p1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340" name="Google Shape;2340;p1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341" name="Google Shape;2341;p1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342" name="Google Shape;2342;p1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343" name="Google Shape;2343;p1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344" name="Google Shape;2344;p1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345" name="Google Shape;2345;p1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346" name="Google Shape;2346;p1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347" name="Google Shape;2347;p1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348" name="Google Shape;2348;p1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349" name="Google Shape;2349;p1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350" name="Google Shape;2350;p1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351" name="Google Shape;2351;p1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352" name="Google Shape;2352;p1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353" name="Google Shape;2353;p1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354" name="Google Shape;2354;p1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355" name="Google Shape;2355;p1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356" name="Google Shape;2356;p1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357" name="Google Shape;2357;p1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358" name="Google Shape;2358;p17"/>
            <p:cNvGrpSpPr/>
            <p:nvPr/>
          </p:nvGrpSpPr>
          <p:grpSpPr>
            <a:xfrm>
              <a:off x="0" y="-24225"/>
              <a:ext cx="9193750" cy="5257725"/>
              <a:chOff x="0" y="-24225"/>
              <a:chExt cx="9193750" cy="5257725"/>
            </a:xfrm>
          </p:grpSpPr>
          <p:cxnSp>
            <p:nvCxnSpPr>
              <p:cNvPr id="2359" name="Google Shape;2359;p1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360" name="Google Shape;2360;p1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361" name="Google Shape;2361;p1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2" name="Google Shape;2362;p1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3" name="Google Shape;2363;p1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4" name="Google Shape;2364;p1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5" name="Google Shape;2365;p1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6" name="Google Shape;2366;p1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7" name="Google Shape;2367;p1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8" name="Google Shape;2368;p1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9" name="Google Shape;2369;p1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370" name="Google Shape;2370;p1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1" name="Google Shape;2371;p1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2" name="Google Shape;2372;p1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3" name="Google Shape;2373;p1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4" name="Google Shape;2374;p1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5" name="Google Shape;2375;p1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6" name="Google Shape;2376;p1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7" name="Google Shape;2377;p1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8" name="Google Shape;2378;p1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9" name="Google Shape;2379;p1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0" name="Google Shape;2380;p1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1" name="Google Shape;2381;p1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2" name="Google Shape;2382;p1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3" name="Google Shape;2383;p1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4" name="Google Shape;2384;p1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85" name="Google Shape;2385;p1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86" name="Google Shape;2386;p17"/>
          <p:cNvGrpSpPr/>
          <p:nvPr/>
        </p:nvGrpSpPr>
        <p:grpSpPr>
          <a:xfrm>
            <a:off x="7286032" y="-1150423"/>
            <a:ext cx="2153989" cy="4314973"/>
            <a:chOff x="4607800" y="1290325"/>
            <a:chExt cx="523550" cy="1048800"/>
          </a:xfrm>
        </p:grpSpPr>
        <p:sp>
          <p:nvSpPr>
            <p:cNvPr id="2387" name="Google Shape;2387;p1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2" name="Google Shape;2532;p17"/>
          <p:cNvGrpSpPr/>
          <p:nvPr/>
        </p:nvGrpSpPr>
        <p:grpSpPr>
          <a:xfrm>
            <a:off x="-720476" y="3376040"/>
            <a:ext cx="1885503" cy="1784291"/>
            <a:chOff x="2334550" y="3821100"/>
            <a:chExt cx="1037815" cy="982106"/>
          </a:xfrm>
        </p:grpSpPr>
        <p:sp>
          <p:nvSpPr>
            <p:cNvPr id="2533" name="Google Shape;2533;p1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1" name="Google Shape;2541;p17"/>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7"/>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7"/>
          <p:cNvSpPr/>
          <p:nvPr/>
        </p:nvSpPr>
        <p:spPr>
          <a:xfrm>
            <a:off x="527625" y="378175"/>
            <a:ext cx="8082300" cy="2925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7"/>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7"/>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7"/>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7"/>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8" name="Google Shape;2548;p17"/>
          <p:cNvSpPr txBox="1">
            <a:spLocks noGrp="1"/>
          </p:cNvSpPr>
          <p:nvPr>
            <p:ph type="subTitle" idx="1"/>
          </p:nvPr>
        </p:nvSpPr>
        <p:spPr>
          <a:xfrm>
            <a:off x="720000" y="3376050"/>
            <a:ext cx="22623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49" name="Google Shape;2549;p17"/>
          <p:cNvSpPr txBox="1">
            <a:spLocks noGrp="1"/>
          </p:cNvSpPr>
          <p:nvPr>
            <p:ph type="subTitle" idx="2"/>
          </p:nvPr>
        </p:nvSpPr>
        <p:spPr>
          <a:xfrm>
            <a:off x="720009"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550" name="Google Shape;2550;p17"/>
          <p:cNvSpPr txBox="1">
            <a:spLocks noGrp="1"/>
          </p:cNvSpPr>
          <p:nvPr>
            <p:ph type="subTitle" idx="3"/>
          </p:nvPr>
        </p:nvSpPr>
        <p:spPr>
          <a:xfrm>
            <a:off x="3437625" y="3376050"/>
            <a:ext cx="22623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1" name="Google Shape;2551;p17"/>
          <p:cNvSpPr txBox="1">
            <a:spLocks noGrp="1"/>
          </p:cNvSpPr>
          <p:nvPr>
            <p:ph type="subTitle" idx="4"/>
          </p:nvPr>
        </p:nvSpPr>
        <p:spPr>
          <a:xfrm>
            <a:off x="3437634"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552" name="Google Shape;2552;p17"/>
          <p:cNvSpPr txBox="1">
            <a:spLocks noGrp="1"/>
          </p:cNvSpPr>
          <p:nvPr>
            <p:ph type="subTitle" idx="5"/>
          </p:nvPr>
        </p:nvSpPr>
        <p:spPr>
          <a:xfrm>
            <a:off x="6155250" y="3376050"/>
            <a:ext cx="22623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3" name="Google Shape;2553;p17"/>
          <p:cNvSpPr txBox="1">
            <a:spLocks noGrp="1"/>
          </p:cNvSpPr>
          <p:nvPr>
            <p:ph type="subTitle" idx="6"/>
          </p:nvPr>
        </p:nvSpPr>
        <p:spPr>
          <a:xfrm>
            <a:off x="6155259"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554" name="Google Shape;2554;p17"/>
          <p:cNvSpPr txBox="1">
            <a:spLocks noGrp="1"/>
          </p:cNvSpPr>
          <p:nvPr>
            <p:ph type="title" idx="7" hasCustomPrompt="1"/>
          </p:nvPr>
        </p:nvSpPr>
        <p:spPr>
          <a:xfrm>
            <a:off x="1077450" y="1613200"/>
            <a:ext cx="1547400" cy="10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55" name="Google Shape;2555;p17"/>
          <p:cNvSpPr txBox="1">
            <a:spLocks noGrp="1"/>
          </p:cNvSpPr>
          <p:nvPr>
            <p:ph type="title" idx="8" hasCustomPrompt="1"/>
          </p:nvPr>
        </p:nvSpPr>
        <p:spPr>
          <a:xfrm>
            <a:off x="3795075" y="1613200"/>
            <a:ext cx="1547400" cy="10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56" name="Google Shape;2556;p17"/>
          <p:cNvSpPr txBox="1">
            <a:spLocks noGrp="1"/>
          </p:cNvSpPr>
          <p:nvPr>
            <p:ph type="title" idx="9" hasCustomPrompt="1"/>
          </p:nvPr>
        </p:nvSpPr>
        <p:spPr>
          <a:xfrm>
            <a:off x="6512700" y="1613200"/>
            <a:ext cx="1547400" cy="10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9" name="TextBox 228">
            <a:extLst>
              <a:ext uri="{FF2B5EF4-FFF2-40B4-BE49-F238E27FC236}">
                <a16:creationId xmlns:a16="http://schemas.microsoft.com/office/drawing/2014/main" id="{ACBCE064-057A-4A0B-B8D7-E00658A2BF3D}"/>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230" name="TextBox 229">
            <a:extLst>
              <a:ext uri="{FF2B5EF4-FFF2-40B4-BE49-F238E27FC236}">
                <a16:creationId xmlns:a16="http://schemas.microsoft.com/office/drawing/2014/main" id="{5EACFEC7-B2CC-488F-8896-E1E7D1F1D450}"/>
              </a:ext>
            </a:extLst>
          </p:cNvPr>
          <p:cNvSpPr txBox="1"/>
          <p:nvPr userDrawn="1"/>
        </p:nvSpPr>
        <p:spPr>
          <a:xfrm>
            <a:off x="424180" y="4861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_AND_BODY_2">
    <p:bg>
      <p:bgPr>
        <a:solidFill>
          <a:schemeClr val="lt2"/>
        </a:solidFill>
        <a:effectLst/>
      </p:bgPr>
    </p:bg>
    <p:spTree>
      <p:nvGrpSpPr>
        <p:cNvPr id="1" name="Shape 2557"/>
        <p:cNvGrpSpPr/>
        <p:nvPr/>
      </p:nvGrpSpPr>
      <p:grpSpPr>
        <a:xfrm>
          <a:off x="0" y="0"/>
          <a:ext cx="0" cy="0"/>
          <a:chOff x="0" y="0"/>
          <a:chExt cx="0" cy="0"/>
        </a:xfrm>
      </p:grpSpPr>
      <p:grpSp>
        <p:nvGrpSpPr>
          <p:cNvPr id="2558" name="Google Shape;2558;p18"/>
          <p:cNvGrpSpPr/>
          <p:nvPr/>
        </p:nvGrpSpPr>
        <p:grpSpPr>
          <a:xfrm>
            <a:off x="0" y="-24225"/>
            <a:ext cx="9193750" cy="5257725"/>
            <a:chOff x="0" y="-24225"/>
            <a:chExt cx="9193750" cy="5257725"/>
          </a:xfrm>
        </p:grpSpPr>
        <p:sp>
          <p:nvSpPr>
            <p:cNvPr id="2559" name="Google Shape;2559;p1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560" name="Google Shape;2560;p1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561" name="Google Shape;2561;p1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562" name="Google Shape;2562;p1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563" name="Google Shape;2563;p1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564" name="Google Shape;2564;p1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565" name="Google Shape;2565;p1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566" name="Google Shape;2566;p1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567" name="Google Shape;2567;p1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568" name="Google Shape;2568;p1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569" name="Google Shape;2569;p1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570" name="Google Shape;2570;p1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571" name="Google Shape;2571;p1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572" name="Google Shape;2572;p1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573" name="Google Shape;2573;p1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574" name="Google Shape;2574;p1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575" name="Google Shape;2575;p1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576" name="Google Shape;2576;p1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577" name="Google Shape;2577;p1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578" name="Google Shape;2578;p1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579" name="Google Shape;2579;p1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580" name="Google Shape;2580;p1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581" name="Google Shape;2581;p1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582" name="Google Shape;2582;p1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583" name="Google Shape;2583;p1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584" name="Google Shape;2584;p1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585" name="Google Shape;2585;p1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586" name="Google Shape;2586;p18"/>
            <p:cNvGrpSpPr/>
            <p:nvPr/>
          </p:nvGrpSpPr>
          <p:grpSpPr>
            <a:xfrm>
              <a:off x="0" y="-24225"/>
              <a:ext cx="9193750" cy="5257725"/>
              <a:chOff x="0" y="-24225"/>
              <a:chExt cx="9193750" cy="5257725"/>
            </a:xfrm>
          </p:grpSpPr>
          <p:cxnSp>
            <p:nvCxnSpPr>
              <p:cNvPr id="2587" name="Google Shape;2587;p1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588" name="Google Shape;2588;p1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589" name="Google Shape;2589;p1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0" name="Google Shape;2590;p1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1" name="Google Shape;2591;p1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2" name="Google Shape;2592;p1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3" name="Google Shape;2593;p1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4" name="Google Shape;2594;p1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5" name="Google Shape;2595;p1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6" name="Google Shape;2596;p1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7" name="Google Shape;2597;p1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598" name="Google Shape;2598;p1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599" name="Google Shape;2599;p1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0" name="Google Shape;2600;p1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1" name="Google Shape;2601;p1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2" name="Google Shape;2602;p1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3" name="Google Shape;2603;p1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4" name="Google Shape;2604;p1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5" name="Google Shape;2605;p1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6" name="Google Shape;2606;p1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7" name="Google Shape;2607;p1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8" name="Google Shape;2608;p1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9" name="Google Shape;2609;p1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10" name="Google Shape;2610;p1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11" name="Google Shape;2611;p1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12" name="Google Shape;2612;p1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613" name="Google Shape;2613;p1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623" name="Google Shape;2623;p18"/>
          <p:cNvGrpSpPr/>
          <p:nvPr/>
        </p:nvGrpSpPr>
        <p:grpSpPr>
          <a:xfrm>
            <a:off x="-277368" y="-1322548"/>
            <a:ext cx="2153989" cy="4314973"/>
            <a:chOff x="4607800" y="1290325"/>
            <a:chExt cx="523550" cy="1048800"/>
          </a:xfrm>
        </p:grpSpPr>
        <p:sp>
          <p:nvSpPr>
            <p:cNvPr id="2624" name="Google Shape;2624;p18"/>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8"/>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8"/>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8"/>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8"/>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8"/>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8"/>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8"/>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8"/>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8"/>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8"/>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8"/>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8"/>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8"/>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8"/>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8"/>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8"/>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8"/>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8"/>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8"/>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8"/>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8"/>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8"/>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8"/>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8"/>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8"/>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8"/>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8"/>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8"/>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8"/>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8"/>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8"/>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8"/>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8"/>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8"/>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8"/>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8"/>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8"/>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8"/>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8"/>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8"/>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8"/>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8"/>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8"/>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8"/>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8"/>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8"/>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8"/>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8"/>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8"/>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8"/>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8"/>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8"/>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8"/>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8"/>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8"/>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8"/>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8"/>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8"/>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8"/>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8"/>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8"/>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8"/>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8"/>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8"/>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8"/>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8"/>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8"/>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8"/>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8"/>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8"/>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8"/>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8"/>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8"/>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8"/>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8"/>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8"/>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8"/>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8"/>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8"/>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8"/>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8"/>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8"/>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8"/>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8"/>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8"/>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8"/>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8"/>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8"/>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8"/>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8"/>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8"/>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8"/>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8"/>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8"/>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8"/>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8"/>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8"/>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8"/>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8"/>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8"/>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8"/>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8"/>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8"/>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8"/>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8"/>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8"/>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8"/>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8"/>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8"/>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8"/>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8"/>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8"/>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8"/>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8"/>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8"/>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8"/>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8"/>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8"/>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8"/>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8"/>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8"/>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8"/>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8"/>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8"/>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8"/>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8"/>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8"/>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8"/>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8"/>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8"/>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8"/>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8"/>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8"/>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8"/>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8"/>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8"/>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8"/>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8"/>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8"/>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8"/>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8"/>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8"/>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8"/>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8"/>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0" name="Google Shape;2770;p18"/>
          <p:cNvSpPr/>
          <p:nvPr/>
        </p:nvSpPr>
        <p:spPr>
          <a:xfrm>
            <a:off x="98154" y="124147"/>
            <a:ext cx="8905169" cy="4920126"/>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8"/>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6" name="TextBox 205">
            <a:extLst>
              <a:ext uri="{FF2B5EF4-FFF2-40B4-BE49-F238E27FC236}">
                <a16:creationId xmlns:a16="http://schemas.microsoft.com/office/drawing/2014/main" id="{D6A1042C-E278-4332-A400-C8E54A79D03D}"/>
              </a:ext>
            </a:extLst>
          </p:cNvPr>
          <p:cNvSpPr txBox="1"/>
          <p:nvPr userDrawn="1"/>
        </p:nvSpPr>
        <p:spPr>
          <a:xfrm>
            <a:off x="8298180" y="4734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userDrawn="1">
  <p:cSld name="TITLE_AND_BODY_2_1">
    <p:bg>
      <p:bgPr>
        <a:solidFill>
          <a:schemeClr val="accent2"/>
        </a:solidFill>
        <a:effectLst/>
      </p:bgPr>
    </p:bg>
    <p:spTree>
      <p:nvGrpSpPr>
        <p:cNvPr id="1" name="Shape 2776"/>
        <p:cNvGrpSpPr/>
        <p:nvPr/>
      </p:nvGrpSpPr>
      <p:grpSpPr>
        <a:xfrm>
          <a:off x="0" y="0"/>
          <a:ext cx="0" cy="0"/>
          <a:chOff x="0" y="0"/>
          <a:chExt cx="0" cy="0"/>
        </a:xfrm>
      </p:grpSpPr>
      <p:grpSp>
        <p:nvGrpSpPr>
          <p:cNvPr id="2777" name="Google Shape;2777;p19"/>
          <p:cNvGrpSpPr/>
          <p:nvPr/>
        </p:nvGrpSpPr>
        <p:grpSpPr>
          <a:xfrm>
            <a:off x="0" y="-24225"/>
            <a:ext cx="9193750" cy="5257725"/>
            <a:chOff x="0" y="-24225"/>
            <a:chExt cx="9193750" cy="5257725"/>
          </a:xfrm>
        </p:grpSpPr>
        <p:sp>
          <p:nvSpPr>
            <p:cNvPr id="2778" name="Google Shape;2778;p1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779" name="Google Shape;2779;p1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780" name="Google Shape;2780;p1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781" name="Google Shape;2781;p1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782" name="Google Shape;2782;p1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783" name="Google Shape;2783;p1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784" name="Google Shape;2784;p1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785" name="Google Shape;2785;p1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786" name="Google Shape;2786;p1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787" name="Google Shape;2787;p1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788" name="Google Shape;2788;p1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789" name="Google Shape;2789;p1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790" name="Google Shape;2790;p1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791" name="Google Shape;2791;p1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792" name="Google Shape;2792;p1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793" name="Google Shape;2793;p1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794" name="Google Shape;2794;p1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795" name="Google Shape;2795;p1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796" name="Google Shape;2796;p1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797" name="Google Shape;2797;p1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798" name="Google Shape;2798;p1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799" name="Google Shape;2799;p1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800" name="Google Shape;2800;p1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801" name="Google Shape;2801;p1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802" name="Google Shape;2802;p1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803" name="Google Shape;2803;p1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804" name="Google Shape;2804;p1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805" name="Google Shape;2805;p19"/>
            <p:cNvGrpSpPr/>
            <p:nvPr/>
          </p:nvGrpSpPr>
          <p:grpSpPr>
            <a:xfrm>
              <a:off x="0" y="-24225"/>
              <a:ext cx="9193750" cy="5257725"/>
              <a:chOff x="0" y="-24225"/>
              <a:chExt cx="9193750" cy="5257725"/>
            </a:xfrm>
          </p:grpSpPr>
          <p:cxnSp>
            <p:nvCxnSpPr>
              <p:cNvPr id="2806" name="Google Shape;2806;p1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807" name="Google Shape;2807;p1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808" name="Google Shape;2808;p1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09" name="Google Shape;2809;p1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0" name="Google Shape;2810;p1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1" name="Google Shape;2811;p1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2" name="Google Shape;2812;p1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3" name="Google Shape;2813;p1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4" name="Google Shape;2814;p1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5" name="Google Shape;2815;p1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6" name="Google Shape;2816;p1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817" name="Google Shape;2817;p1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8" name="Google Shape;2818;p1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9" name="Google Shape;2819;p1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0" name="Google Shape;2820;p1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1" name="Google Shape;2821;p1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2" name="Google Shape;2822;p1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3" name="Google Shape;2823;p1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4" name="Google Shape;2824;p1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5" name="Google Shape;2825;p1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6" name="Google Shape;2826;p1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7" name="Google Shape;2827;p1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8" name="Google Shape;2828;p1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9" name="Google Shape;2829;p1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0" name="Google Shape;2830;p1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1" name="Google Shape;2831;p1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832" name="Google Shape;2832;p1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2833" name="Google Shape;2833;p19"/>
          <p:cNvSpPr/>
          <p:nvPr/>
        </p:nvSpPr>
        <p:spPr>
          <a:xfrm>
            <a:off x="7953820" y="3783012"/>
            <a:ext cx="230110" cy="20649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9"/>
          <p:cNvSpPr/>
          <p:nvPr/>
        </p:nvSpPr>
        <p:spPr>
          <a:xfrm>
            <a:off x="7947643" y="3777288"/>
            <a:ext cx="241648" cy="217574"/>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9"/>
          <p:cNvSpPr/>
          <p:nvPr/>
        </p:nvSpPr>
        <p:spPr>
          <a:xfrm>
            <a:off x="8231079" y="3845240"/>
            <a:ext cx="218482" cy="221843"/>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9"/>
          <p:cNvSpPr/>
          <p:nvPr/>
        </p:nvSpPr>
        <p:spPr>
          <a:xfrm>
            <a:off x="8224811" y="3839517"/>
            <a:ext cx="231019" cy="232927"/>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9"/>
          <p:cNvSpPr/>
          <p:nvPr/>
        </p:nvSpPr>
        <p:spPr>
          <a:xfrm>
            <a:off x="8356718" y="3629574"/>
            <a:ext cx="202494" cy="215575"/>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9"/>
          <p:cNvSpPr/>
          <p:nvPr/>
        </p:nvSpPr>
        <p:spPr>
          <a:xfrm>
            <a:off x="8354992" y="3623851"/>
            <a:ext cx="206036" cy="226567"/>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9"/>
          <p:cNvSpPr/>
          <p:nvPr/>
        </p:nvSpPr>
        <p:spPr>
          <a:xfrm>
            <a:off x="8576017" y="3776562"/>
            <a:ext cx="225750" cy="20322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9"/>
          <p:cNvSpPr/>
          <p:nvPr/>
        </p:nvSpPr>
        <p:spPr>
          <a:xfrm>
            <a:off x="8569840" y="3770929"/>
            <a:ext cx="233653" cy="214213"/>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9"/>
          <p:cNvSpPr/>
          <p:nvPr/>
        </p:nvSpPr>
        <p:spPr>
          <a:xfrm>
            <a:off x="8787414" y="3667729"/>
            <a:ext cx="224660" cy="150621"/>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9"/>
          <p:cNvSpPr/>
          <p:nvPr/>
        </p:nvSpPr>
        <p:spPr>
          <a:xfrm>
            <a:off x="8785597" y="3662188"/>
            <a:ext cx="229111" cy="161522"/>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9"/>
          <p:cNvSpPr/>
          <p:nvPr/>
        </p:nvSpPr>
        <p:spPr>
          <a:xfrm>
            <a:off x="8522601" y="4012668"/>
            <a:ext cx="123095" cy="279984"/>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9"/>
          <p:cNvSpPr/>
          <p:nvPr/>
        </p:nvSpPr>
        <p:spPr>
          <a:xfrm>
            <a:off x="8516332" y="4007126"/>
            <a:ext cx="134723" cy="290886"/>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9"/>
          <p:cNvSpPr/>
          <p:nvPr/>
        </p:nvSpPr>
        <p:spPr>
          <a:xfrm>
            <a:off x="8022499" y="4025204"/>
            <a:ext cx="219391" cy="213122"/>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9"/>
          <p:cNvSpPr/>
          <p:nvPr/>
        </p:nvSpPr>
        <p:spPr>
          <a:xfrm>
            <a:off x="8016231" y="4019935"/>
            <a:ext cx="227476" cy="223660"/>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9"/>
          <p:cNvSpPr/>
          <p:nvPr/>
        </p:nvSpPr>
        <p:spPr>
          <a:xfrm>
            <a:off x="7751508" y="4067175"/>
            <a:ext cx="201494" cy="20322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9"/>
          <p:cNvSpPr/>
          <p:nvPr/>
        </p:nvSpPr>
        <p:spPr>
          <a:xfrm>
            <a:off x="7745240" y="4061997"/>
            <a:ext cx="214031" cy="213758"/>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9"/>
          <p:cNvSpPr/>
          <p:nvPr/>
        </p:nvSpPr>
        <p:spPr>
          <a:xfrm>
            <a:off x="7650670" y="4307551"/>
            <a:ext cx="187322" cy="211487"/>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9"/>
          <p:cNvSpPr/>
          <p:nvPr/>
        </p:nvSpPr>
        <p:spPr>
          <a:xfrm>
            <a:off x="7648036" y="4302100"/>
            <a:ext cx="196225" cy="222298"/>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9"/>
          <p:cNvSpPr/>
          <p:nvPr/>
        </p:nvSpPr>
        <p:spPr>
          <a:xfrm>
            <a:off x="7918118" y="4327264"/>
            <a:ext cx="199859" cy="237287"/>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9"/>
          <p:cNvSpPr/>
          <p:nvPr/>
        </p:nvSpPr>
        <p:spPr>
          <a:xfrm>
            <a:off x="7911941" y="4321541"/>
            <a:ext cx="207763" cy="24837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9"/>
          <p:cNvSpPr/>
          <p:nvPr/>
        </p:nvSpPr>
        <p:spPr>
          <a:xfrm>
            <a:off x="8201645" y="4159927"/>
            <a:ext cx="221208" cy="247734"/>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9"/>
          <p:cNvSpPr/>
          <p:nvPr/>
        </p:nvSpPr>
        <p:spPr>
          <a:xfrm>
            <a:off x="8195468" y="4154477"/>
            <a:ext cx="229111" cy="259362"/>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9"/>
          <p:cNvSpPr/>
          <p:nvPr/>
        </p:nvSpPr>
        <p:spPr>
          <a:xfrm>
            <a:off x="8399506" y="4362784"/>
            <a:ext cx="198042" cy="220481"/>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9"/>
          <p:cNvSpPr/>
          <p:nvPr/>
        </p:nvSpPr>
        <p:spPr>
          <a:xfrm>
            <a:off x="8393328" y="4357606"/>
            <a:ext cx="209579" cy="231019"/>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9"/>
          <p:cNvSpPr/>
          <p:nvPr/>
        </p:nvSpPr>
        <p:spPr>
          <a:xfrm>
            <a:off x="8732089" y="4008035"/>
            <a:ext cx="197043" cy="202584"/>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9"/>
          <p:cNvSpPr/>
          <p:nvPr/>
        </p:nvSpPr>
        <p:spPr>
          <a:xfrm>
            <a:off x="8725821" y="4002856"/>
            <a:ext cx="208671" cy="213122"/>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9"/>
          <p:cNvSpPr/>
          <p:nvPr/>
        </p:nvSpPr>
        <p:spPr>
          <a:xfrm>
            <a:off x="8670587" y="4300101"/>
            <a:ext cx="212214" cy="191320"/>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9"/>
          <p:cNvSpPr/>
          <p:nvPr/>
        </p:nvSpPr>
        <p:spPr>
          <a:xfrm>
            <a:off x="8668770" y="4295196"/>
            <a:ext cx="219391" cy="202494"/>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9"/>
          <p:cNvSpPr/>
          <p:nvPr/>
        </p:nvSpPr>
        <p:spPr>
          <a:xfrm>
            <a:off x="8963926" y="3803906"/>
            <a:ext cx="227294" cy="203493"/>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9"/>
          <p:cNvSpPr/>
          <p:nvPr/>
        </p:nvSpPr>
        <p:spPr>
          <a:xfrm>
            <a:off x="8962109" y="3798728"/>
            <a:ext cx="230928" cy="213940"/>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9"/>
          <p:cNvSpPr/>
          <p:nvPr/>
        </p:nvSpPr>
        <p:spPr>
          <a:xfrm>
            <a:off x="9201849" y="3875401"/>
            <a:ext cx="192682" cy="197043"/>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9"/>
          <p:cNvSpPr/>
          <p:nvPr/>
        </p:nvSpPr>
        <p:spPr>
          <a:xfrm>
            <a:off x="9195671" y="3869950"/>
            <a:ext cx="205128" cy="207853"/>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9"/>
          <p:cNvSpPr/>
          <p:nvPr/>
        </p:nvSpPr>
        <p:spPr>
          <a:xfrm>
            <a:off x="8897881" y="4082800"/>
            <a:ext cx="184597" cy="196498"/>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9"/>
          <p:cNvSpPr/>
          <p:nvPr/>
        </p:nvSpPr>
        <p:spPr>
          <a:xfrm>
            <a:off x="8896155" y="4077440"/>
            <a:ext cx="191683" cy="207217"/>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9"/>
          <p:cNvSpPr/>
          <p:nvPr/>
        </p:nvSpPr>
        <p:spPr>
          <a:xfrm>
            <a:off x="9126175" y="4142122"/>
            <a:ext cx="152438" cy="248552"/>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9"/>
          <p:cNvSpPr/>
          <p:nvPr/>
        </p:nvSpPr>
        <p:spPr>
          <a:xfrm>
            <a:off x="9120815" y="4136762"/>
            <a:ext cx="159615" cy="259272"/>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9"/>
          <p:cNvSpPr/>
          <p:nvPr/>
        </p:nvSpPr>
        <p:spPr>
          <a:xfrm>
            <a:off x="9298144" y="4142849"/>
            <a:ext cx="235470" cy="170334"/>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9"/>
          <p:cNvSpPr/>
          <p:nvPr/>
        </p:nvSpPr>
        <p:spPr>
          <a:xfrm>
            <a:off x="9291967" y="4137580"/>
            <a:ext cx="247916" cy="180963"/>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9"/>
          <p:cNvSpPr/>
          <p:nvPr/>
        </p:nvSpPr>
        <p:spPr>
          <a:xfrm>
            <a:off x="8970103" y="4335985"/>
            <a:ext cx="213213" cy="256183"/>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9"/>
          <p:cNvSpPr/>
          <p:nvPr/>
        </p:nvSpPr>
        <p:spPr>
          <a:xfrm>
            <a:off x="8963926" y="4330534"/>
            <a:ext cx="221117" cy="266993"/>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9"/>
          <p:cNvSpPr/>
          <p:nvPr/>
        </p:nvSpPr>
        <p:spPr>
          <a:xfrm>
            <a:off x="9307956" y="4353882"/>
            <a:ext cx="239013" cy="202584"/>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9"/>
          <p:cNvSpPr/>
          <p:nvPr/>
        </p:nvSpPr>
        <p:spPr>
          <a:xfrm>
            <a:off x="9306230" y="4348613"/>
            <a:ext cx="246099" cy="213213"/>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9"/>
          <p:cNvSpPr/>
          <p:nvPr/>
        </p:nvSpPr>
        <p:spPr>
          <a:xfrm>
            <a:off x="8763249" y="4504230"/>
            <a:ext cx="201585" cy="179782"/>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9"/>
          <p:cNvSpPr/>
          <p:nvPr/>
        </p:nvSpPr>
        <p:spPr>
          <a:xfrm>
            <a:off x="8757889" y="4498870"/>
            <a:ext cx="213213" cy="190502"/>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9"/>
          <p:cNvSpPr/>
          <p:nvPr/>
        </p:nvSpPr>
        <p:spPr>
          <a:xfrm>
            <a:off x="9043233" y="4617059"/>
            <a:ext cx="169426" cy="237196"/>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9"/>
          <p:cNvSpPr/>
          <p:nvPr/>
        </p:nvSpPr>
        <p:spPr>
          <a:xfrm>
            <a:off x="9041416" y="4611427"/>
            <a:ext cx="172151" cy="24818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9"/>
          <p:cNvSpPr/>
          <p:nvPr/>
        </p:nvSpPr>
        <p:spPr>
          <a:xfrm>
            <a:off x="9417606" y="4632594"/>
            <a:ext cx="222116" cy="206582"/>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9"/>
          <p:cNvSpPr/>
          <p:nvPr/>
        </p:nvSpPr>
        <p:spPr>
          <a:xfrm>
            <a:off x="9411428" y="4627052"/>
            <a:ext cx="234471" cy="217392"/>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9"/>
          <p:cNvSpPr/>
          <p:nvPr/>
        </p:nvSpPr>
        <p:spPr>
          <a:xfrm>
            <a:off x="8201645" y="4564824"/>
            <a:ext cx="233653" cy="249370"/>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9"/>
          <p:cNvSpPr/>
          <p:nvPr/>
        </p:nvSpPr>
        <p:spPr>
          <a:xfrm>
            <a:off x="8199828" y="4559555"/>
            <a:ext cx="241739" cy="259998"/>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9"/>
          <p:cNvSpPr/>
          <p:nvPr/>
        </p:nvSpPr>
        <p:spPr>
          <a:xfrm>
            <a:off x="7887867" y="4626235"/>
            <a:ext cx="212214" cy="22892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9"/>
          <p:cNvSpPr/>
          <p:nvPr/>
        </p:nvSpPr>
        <p:spPr>
          <a:xfrm>
            <a:off x="7881598" y="4620966"/>
            <a:ext cx="220299" cy="240376"/>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9"/>
          <p:cNvSpPr/>
          <p:nvPr/>
        </p:nvSpPr>
        <p:spPr>
          <a:xfrm>
            <a:off x="7633773" y="4582811"/>
            <a:ext cx="175694" cy="197497"/>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9"/>
          <p:cNvSpPr/>
          <p:nvPr/>
        </p:nvSpPr>
        <p:spPr>
          <a:xfrm>
            <a:off x="7627505" y="4577360"/>
            <a:ext cx="188231" cy="208308"/>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9"/>
          <p:cNvSpPr/>
          <p:nvPr/>
        </p:nvSpPr>
        <p:spPr>
          <a:xfrm>
            <a:off x="7737246" y="4925842"/>
            <a:ext cx="243374" cy="159342"/>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9"/>
          <p:cNvSpPr/>
          <p:nvPr/>
        </p:nvSpPr>
        <p:spPr>
          <a:xfrm>
            <a:off x="7735429" y="4920573"/>
            <a:ext cx="251459" cy="169971"/>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9"/>
          <p:cNvSpPr/>
          <p:nvPr/>
        </p:nvSpPr>
        <p:spPr>
          <a:xfrm>
            <a:off x="8018956" y="4911216"/>
            <a:ext cx="315596" cy="128455"/>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9"/>
          <p:cNvSpPr/>
          <p:nvPr/>
        </p:nvSpPr>
        <p:spPr>
          <a:xfrm>
            <a:off x="8013596" y="4905674"/>
            <a:ext cx="323681" cy="139356"/>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9"/>
          <p:cNvSpPr/>
          <p:nvPr/>
        </p:nvSpPr>
        <p:spPr>
          <a:xfrm>
            <a:off x="8482447" y="4675836"/>
            <a:ext cx="83032" cy="266721"/>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9"/>
          <p:cNvSpPr/>
          <p:nvPr/>
        </p:nvSpPr>
        <p:spPr>
          <a:xfrm>
            <a:off x="8477178" y="4670476"/>
            <a:ext cx="94570" cy="27744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9"/>
          <p:cNvSpPr/>
          <p:nvPr/>
        </p:nvSpPr>
        <p:spPr>
          <a:xfrm>
            <a:off x="8642970" y="4774130"/>
            <a:ext cx="254093" cy="288705"/>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9"/>
          <p:cNvSpPr/>
          <p:nvPr/>
        </p:nvSpPr>
        <p:spPr>
          <a:xfrm>
            <a:off x="8641153" y="4768407"/>
            <a:ext cx="257727" cy="29978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9"/>
          <p:cNvSpPr/>
          <p:nvPr/>
        </p:nvSpPr>
        <p:spPr>
          <a:xfrm>
            <a:off x="8833745" y="4767771"/>
            <a:ext cx="228293" cy="221117"/>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9"/>
          <p:cNvSpPr/>
          <p:nvPr/>
        </p:nvSpPr>
        <p:spPr>
          <a:xfrm>
            <a:off x="8827476" y="4762866"/>
            <a:ext cx="236379" cy="231382"/>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9"/>
          <p:cNvSpPr/>
          <p:nvPr/>
        </p:nvSpPr>
        <p:spPr>
          <a:xfrm>
            <a:off x="9056588" y="4962634"/>
            <a:ext cx="382548" cy="119825"/>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9"/>
          <p:cNvSpPr/>
          <p:nvPr/>
        </p:nvSpPr>
        <p:spPr>
          <a:xfrm>
            <a:off x="9050319" y="4957092"/>
            <a:ext cx="394086" cy="130726"/>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9"/>
          <p:cNvSpPr/>
          <p:nvPr/>
        </p:nvSpPr>
        <p:spPr>
          <a:xfrm>
            <a:off x="9247362" y="4639226"/>
            <a:ext cx="80307" cy="294429"/>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9"/>
          <p:cNvSpPr/>
          <p:nvPr/>
        </p:nvSpPr>
        <p:spPr>
          <a:xfrm>
            <a:off x="9242911" y="4633866"/>
            <a:ext cx="90118" cy="305148"/>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9"/>
          <p:cNvSpPr/>
          <p:nvPr/>
        </p:nvSpPr>
        <p:spPr>
          <a:xfrm>
            <a:off x="9069942" y="5143870"/>
            <a:ext cx="263996" cy="113375"/>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9"/>
          <p:cNvSpPr/>
          <p:nvPr/>
        </p:nvSpPr>
        <p:spPr>
          <a:xfrm>
            <a:off x="9063764" y="5138601"/>
            <a:ext cx="276441" cy="123913"/>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9"/>
          <p:cNvSpPr/>
          <p:nvPr/>
        </p:nvSpPr>
        <p:spPr>
          <a:xfrm>
            <a:off x="8787414" y="5228628"/>
            <a:ext cx="73130" cy="304058"/>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9"/>
          <p:cNvSpPr/>
          <p:nvPr/>
        </p:nvSpPr>
        <p:spPr>
          <a:xfrm>
            <a:off x="8782054" y="5223268"/>
            <a:ext cx="83850" cy="314778"/>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9"/>
          <p:cNvSpPr/>
          <p:nvPr/>
        </p:nvSpPr>
        <p:spPr>
          <a:xfrm>
            <a:off x="9053862" y="5307209"/>
            <a:ext cx="179328" cy="15143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9"/>
          <p:cNvSpPr/>
          <p:nvPr/>
        </p:nvSpPr>
        <p:spPr>
          <a:xfrm>
            <a:off x="9048502" y="5301667"/>
            <a:ext cx="186505" cy="162340"/>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9"/>
          <p:cNvSpPr/>
          <p:nvPr/>
        </p:nvSpPr>
        <p:spPr>
          <a:xfrm>
            <a:off x="8773969" y="5077099"/>
            <a:ext cx="221208" cy="115101"/>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9"/>
          <p:cNvSpPr/>
          <p:nvPr/>
        </p:nvSpPr>
        <p:spPr>
          <a:xfrm>
            <a:off x="8767791" y="5072011"/>
            <a:ext cx="230020" cy="125457"/>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9"/>
          <p:cNvSpPr/>
          <p:nvPr/>
        </p:nvSpPr>
        <p:spPr>
          <a:xfrm>
            <a:off x="8512789" y="4989070"/>
            <a:ext cx="122187" cy="276169"/>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9"/>
          <p:cNvSpPr/>
          <p:nvPr/>
        </p:nvSpPr>
        <p:spPr>
          <a:xfrm>
            <a:off x="8506521" y="4983710"/>
            <a:ext cx="133815" cy="28688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9"/>
          <p:cNvSpPr/>
          <p:nvPr/>
        </p:nvSpPr>
        <p:spPr>
          <a:xfrm>
            <a:off x="8194468" y="5122067"/>
            <a:ext cx="217665" cy="22247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9"/>
          <p:cNvSpPr/>
          <p:nvPr/>
        </p:nvSpPr>
        <p:spPr>
          <a:xfrm>
            <a:off x="8192742" y="5116253"/>
            <a:ext cx="221117" cy="233653"/>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9"/>
          <p:cNvSpPr/>
          <p:nvPr/>
        </p:nvSpPr>
        <p:spPr>
          <a:xfrm>
            <a:off x="7926203" y="5164310"/>
            <a:ext cx="188140" cy="202584"/>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9"/>
          <p:cNvSpPr/>
          <p:nvPr/>
        </p:nvSpPr>
        <p:spPr>
          <a:xfrm>
            <a:off x="7924386" y="5158859"/>
            <a:ext cx="191774" cy="213395"/>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9"/>
          <p:cNvSpPr/>
          <p:nvPr/>
        </p:nvSpPr>
        <p:spPr>
          <a:xfrm>
            <a:off x="7746148" y="5152863"/>
            <a:ext cx="216665" cy="76764"/>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9"/>
          <p:cNvSpPr/>
          <p:nvPr/>
        </p:nvSpPr>
        <p:spPr>
          <a:xfrm>
            <a:off x="7740789" y="5147503"/>
            <a:ext cx="227385" cy="87484"/>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9"/>
          <p:cNvSpPr/>
          <p:nvPr/>
        </p:nvSpPr>
        <p:spPr>
          <a:xfrm>
            <a:off x="8043847" y="5377160"/>
            <a:ext cx="265812" cy="91390"/>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9"/>
          <p:cNvSpPr/>
          <p:nvPr/>
        </p:nvSpPr>
        <p:spPr>
          <a:xfrm>
            <a:off x="8038578" y="5371709"/>
            <a:ext cx="275442" cy="102110"/>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9"/>
          <p:cNvSpPr/>
          <p:nvPr/>
        </p:nvSpPr>
        <p:spPr>
          <a:xfrm>
            <a:off x="8363077" y="5472547"/>
            <a:ext cx="241557" cy="19032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9"/>
          <p:cNvSpPr/>
          <p:nvPr/>
        </p:nvSpPr>
        <p:spPr>
          <a:xfrm>
            <a:off x="8361260" y="5467005"/>
            <a:ext cx="245191" cy="201222"/>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9"/>
          <p:cNvSpPr/>
          <p:nvPr/>
        </p:nvSpPr>
        <p:spPr>
          <a:xfrm>
            <a:off x="8482447" y="5292674"/>
            <a:ext cx="234562" cy="206127"/>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9"/>
          <p:cNvSpPr/>
          <p:nvPr/>
        </p:nvSpPr>
        <p:spPr>
          <a:xfrm>
            <a:off x="8201645" y="5083776"/>
            <a:ext cx="247098" cy="216847"/>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9"/>
          <p:cNvSpPr/>
          <p:nvPr/>
        </p:nvSpPr>
        <p:spPr>
          <a:xfrm>
            <a:off x="8765974" y="5478724"/>
            <a:ext cx="287979" cy="142172"/>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9"/>
          <p:cNvSpPr/>
          <p:nvPr/>
        </p:nvSpPr>
        <p:spPr>
          <a:xfrm>
            <a:off x="8759706" y="5473364"/>
            <a:ext cx="296972" cy="152892"/>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9"/>
          <p:cNvSpPr/>
          <p:nvPr/>
        </p:nvSpPr>
        <p:spPr>
          <a:xfrm>
            <a:off x="9354377" y="4938742"/>
            <a:ext cx="216665" cy="243555"/>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9"/>
          <p:cNvSpPr/>
          <p:nvPr/>
        </p:nvSpPr>
        <p:spPr>
          <a:xfrm>
            <a:off x="9352561" y="4933473"/>
            <a:ext cx="219391" cy="254184"/>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9"/>
          <p:cNvSpPr/>
          <p:nvPr/>
        </p:nvSpPr>
        <p:spPr>
          <a:xfrm>
            <a:off x="130630" y="122177"/>
            <a:ext cx="8883260" cy="4911226"/>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9"/>
          <p:cNvSpPr/>
          <p:nvPr/>
        </p:nvSpPr>
        <p:spPr>
          <a:xfrm>
            <a:off x="129813" y="138570"/>
            <a:ext cx="8882262" cy="377403"/>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9"/>
          <p:cNvSpPr/>
          <p:nvPr/>
        </p:nvSpPr>
        <p:spPr>
          <a:xfrm>
            <a:off x="244735" y="276477"/>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9"/>
          <p:cNvSpPr/>
          <p:nvPr/>
        </p:nvSpPr>
        <p:spPr>
          <a:xfrm>
            <a:off x="454510" y="276477"/>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9"/>
          <p:cNvSpPr/>
          <p:nvPr/>
        </p:nvSpPr>
        <p:spPr>
          <a:xfrm>
            <a:off x="664285" y="276477"/>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TextBox 156">
            <a:extLst>
              <a:ext uri="{FF2B5EF4-FFF2-40B4-BE49-F238E27FC236}">
                <a16:creationId xmlns:a16="http://schemas.microsoft.com/office/drawing/2014/main" id="{FB9A7CA4-6273-4B31-9CA7-20A2910E6CDA}"/>
              </a:ext>
            </a:extLst>
          </p:cNvPr>
          <p:cNvSpPr txBox="1"/>
          <p:nvPr userDrawn="1"/>
        </p:nvSpPr>
        <p:spPr>
          <a:xfrm>
            <a:off x="8348980" y="1875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
        <p:nvSpPr>
          <p:cNvPr id="158" name="TextBox 157">
            <a:extLst>
              <a:ext uri="{FF2B5EF4-FFF2-40B4-BE49-F238E27FC236}">
                <a16:creationId xmlns:a16="http://schemas.microsoft.com/office/drawing/2014/main" id="{73A085F3-9B94-4724-8475-A2C073FA0FD3}"/>
              </a:ext>
            </a:extLst>
          </p:cNvPr>
          <p:cNvSpPr txBox="1"/>
          <p:nvPr userDrawn="1"/>
        </p:nvSpPr>
        <p:spPr>
          <a:xfrm>
            <a:off x="144780" y="46960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_AND_BODY_2_2">
    <p:bg>
      <p:bgPr>
        <a:solidFill>
          <a:schemeClr val="lt2"/>
        </a:solidFill>
        <a:effectLst/>
      </p:bgPr>
    </p:bg>
    <p:spTree>
      <p:nvGrpSpPr>
        <p:cNvPr id="1" name="Shape 2934"/>
        <p:cNvGrpSpPr/>
        <p:nvPr/>
      </p:nvGrpSpPr>
      <p:grpSpPr>
        <a:xfrm>
          <a:off x="0" y="0"/>
          <a:ext cx="0" cy="0"/>
          <a:chOff x="0" y="0"/>
          <a:chExt cx="0" cy="0"/>
        </a:xfrm>
      </p:grpSpPr>
      <p:grpSp>
        <p:nvGrpSpPr>
          <p:cNvPr id="2935" name="Google Shape;2935;p20"/>
          <p:cNvGrpSpPr/>
          <p:nvPr/>
        </p:nvGrpSpPr>
        <p:grpSpPr>
          <a:xfrm>
            <a:off x="0" y="-24225"/>
            <a:ext cx="9193750" cy="5257725"/>
            <a:chOff x="0" y="-24225"/>
            <a:chExt cx="9193750" cy="5257725"/>
          </a:xfrm>
        </p:grpSpPr>
        <p:sp>
          <p:nvSpPr>
            <p:cNvPr id="2936" name="Google Shape;2936;p20"/>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937" name="Google Shape;2937;p20"/>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938" name="Google Shape;2938;p20"/>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939" name="Google Shape;2939;p20"/>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940" name="Google Shape;2940;p20"/>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941" name="Google Shape;2941;p20"/>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942" name="Google Shape;2942;p20"/>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943" name="Google Shape;2943;p20"/>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944" name="Google Shape;2944;p20"/>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945" name="Google Shape;2945;p20"/>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946" name="Google Shape;2946;p20"/>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947" name="Google Shape;2947;p20"/>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948" name="Google Shape;2948;p20"/>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949" name="Google Shape;2949;p20"/>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950" name="Google Shape;2950;p20"/>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951" name="Google Shape;2951;p20"/>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952" name="Google Shape;2952;p20"/>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953" name="Google Shape;2953;p20"/>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954" name="Google Shape;2954;p20"/>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955" name="Google Shape;2955;p20"/>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956" name="Google Shape;2956;p20"/>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957" name="Google Shape;2957;p20"/>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958" name="Google Shape;2958;p20"/>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959" name="Google Shape;2959;p20"/>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960" name="Google Shape;2960;p20"/>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961" name="Google Shape;2961;p20"/>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962" name="Google Shape;2962;p20"/>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963" name="Google Shape;2963;p20"/>
            <p:cNvGrpSpPr/>
            <p:nvPr/>
          </p:nvGrpSpPr>
          <p:grpSpPr>
            <a:xfrm>
              <a:off x="0" y="-24225"/>
              <a:ext cx="9193750" cy="5257725"/>
              <a:chOff x="0" y="-24225"/>
              <a:chExt cx="9193750" cy="5257725"/>
            </a:xfrm>
          </p:grpSpPr>
          <p:cxnSp>
            <p:nvCxnSpPr>
              <p:cNvPr id="2964" name="Google Shape;2964;p20"/>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965" name="Google Shape;2965;p20"/>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966" name="Google Shape;2966;p20"/>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7" name="Google Shape;2967;p20"/>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8" name="Google Shape;2968;p20"/>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9" name="Google Shape;2969;p20"/>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0" name="Google Shape;2970;p20"/>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1" name="Google Shape;2971;p20"/>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2" name="Google Shape;2972;p20"/>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3" name="Google Shape;2973;p20"/>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4" name="Google Shape;2974;p20"/>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975" name="Google Shape;2975;p20"/>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6" name="Google Shape;2976;p20"/>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7" name="Google Shape;2977;p20"/>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8" name="Google Shape;2978;p20"/>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9" name="Google Shape;2979;p20"/>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0" name="Google Shape;2980;p20"/>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1" name="Google Shape;2981;p20"/>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2" name="Google Shape;2982;p20"/>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3" name="Google Shape;2983;p20"/>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4" name="Google Shape;2984;p20"/>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5" name="Google Shape;2985;p20"/>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6" name="Google Shape;2986;p20"/>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7" name="Google Shape;2987;p20"/>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8" name="Google Shape;2988;p20"/>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9" name="Google Shape;2989;p20"/>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990" name="Google Shape;2990;p20"/>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991" name="Google Shape;2991;p20"/>
          <p:cNvGrpSpPr/>
          <p:nvPr/>
        </p:nvGrpSpPr>
        <p:grpSpPr>
          <a:xfrm flipH="1">
            <a:off x="-582168" y="3826465"/>
            <a:ext cx="1885503" cy="1784291"/>
            <a:chOff x="2334550" y="3821100"/>
            <a:chExt cx="1037815" cy="982106"/>
          </a:xfrm>
        </p:grpSpPr>
        <p:sp>
          <p:nvSpPr>
            <p:cNvPr id="2992" name="Google Shape;2992;p20"/>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0"/>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0"/>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0"/>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0"/>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0"/>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0"/>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0"/>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0" name="Google Shape;3000;p20"/>
          <p:cNvGrpSpPr/>
          <p:nvPr/>
        </p:nvGrpSpPr>
        <p:grpSpPr>
          <a:xfrm flipH="1">
            <a:off x="7398137" y="-1322548"/>
            <a:ext cx="2153989" cy="4314973"/>
            <a:chOff x="4607800" y="1290325"/>
            <a:chExt cx="523550" cy="1048800"/>
          </a:xfrm>
        </p:grpSpPr>
        <p:sp>
          <p:nvSpPr>
            <p:cNvPr id="3001" name="Google Shape;3001;p20"/>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0"/>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0"/>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0"/>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0"/>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0"/>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0"/>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0"/>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0"/>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0"/>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0"/>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0"/>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0"/>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0"/>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0"/>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0"/>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0"/>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0"/>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0"/>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0"/>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0"/>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0"/>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0"/>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0"/>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0"/>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0"/>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0"/>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0"/>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0"/>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0"/>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0"/>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0"/>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0"/>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0"/>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0"/>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0"/>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0"/>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0"/>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0"/>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0"/>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0"/>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0"/>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0"/>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0"/>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0"/>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0"/>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0"/>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0"/>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0"/>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0"/>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0"/>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0"/>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0"/>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0"/>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0"/>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0"/>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0"/>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0"/>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0"/>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0"/>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0"/>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0"/>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0"/>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0"/>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0"/>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0"/>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0"/>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0"/>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0"/>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0"/>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0"/>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0"/>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0"/>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0"/>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0"/>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0"/>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0"/>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0"/>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0"/>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0"/>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0"/>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0"/>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0"/>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0"/>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0"/>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0"/>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0"/>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0"/>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0"/>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0"/>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0"/>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0"/>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0"/>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0"/>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0"/>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0"/>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0"/>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0"/>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0"/>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0"/>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0"/>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0"/>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0"/>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0"/>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0"/>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0"/>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0"/>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0"/>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0"/>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0"/>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0"/>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0"/>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0"/>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0"/>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0"/>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0"/>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0"/>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0"/>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0"/>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0"/>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0"/>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0"/>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0"/>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0"/>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0"/>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0"/>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0"/>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0"/>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0"/>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0"/>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0"/>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0"/>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0"/>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0"/>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0"/>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0"/>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0"/>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0"/>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0"/>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0"/>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0"/>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0"/>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0"/>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0"/>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0"/>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6" name="Google Shape;3146;p20"/>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0"/>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0"/>
          <p:cNvSpPr/>
          <p:nvPr/>
        </p:nvSpPr>
        <p:spPr>
          <a:xfrm>
            <a:off x="527625" y="378175"/>
            <a:ext cx="8082300" cy="2925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0"/>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0"/>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0"/>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0"/>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53" name="Google Shape;3153;p20"/>
          <p:cNvSpPr txBox="1">
            <a:spLocks noGrp="1"/>
          </p:cNvSpPr>
          <p:nvPr>
            <p:ph type="subTitle" idx="1"/>
          </p:nvPr>
        </p:nvSpPr>
        <p:spPr>
          <a:xfrm>
            <a:off x="1902300" y="3701700"/>
            <a:ext cx="5339400" cy="901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TextBox 220">
            <a:extLst>
              <a:ext uri="{FF2B5EF4-FFF2-40B4-BE49-F238E27FC236}">
                <a16:creationId xmlns:a16="http://schemas.microsoft.com/office/drawing/2014/main" id="{1B77F4A0-88C5-4FEA-AB2A-9A38A5768DFA}"/>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222" name="TextBox 221">
            <a:extLst>
              <a:ext uri="{FF2B5EF4-FFF2-40B4-BE49-F238E27FC236}">
                <a16:creationId xmlns:a16="http://schemas.microsoft.com/office/drawing/2014/main" id="{17DC8766-CB55-4056-90FE-66DA606140AC}"/>
              </a:ext>
            </a:extLst>
          </p:cNvPr>
          <p:cNvSpPr txBox="1"/>
          <p:nvPr userDrawn="1"/>
        </p:nvSpPr>
        <p:spPr>
          <a:xfrm>
            <a:off x="5130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solidFill>
          <a:schemeClr val="lt2"/>
        </a:solidFill>
        <a:effectLst/>
      </p:bgPr>
    </p:bg>
    <p:spTree>
      <p:nvGrpSpPr>
        <p:cNvPr id="1" name="Shape 179"/>
        <p:cNvGrpSpPr/>
        <p:nvPr/>
      </p:nvGrpSpPr>
      <p:grpSpPr>
        <a:xfrm>
          <a:off x="0" y="0"/>
          <a:ext cx="0" cy="0"/>
          <a:chOff x="0" y="0"/>
          <a:chExt cx="0" cy="0"/>
        </a:xfrm>
      </p:grpSpPr>
      <p:sp>
        <p:nvSpPr>
          <p:cNvPr id="166" name="TextBox 165">
            <a:extLst>
              <a:ext uri="{FF2B5EF4-FFF2-40B4-BE49-F238E27FC236}">
                <a16:creationId xmlns:a16="http://schemas.microsoft.com/office/drawing/2014/main" id="{C45E4784-8BB1-4E3C-90B5-9429352449DD}"/>
              </a:ext>
            </a:extLst>
          </p:cNvPr>
          <p:cNvSpPr txBox="1"/>
          <p:nvPr userDrawn="1"/>
        </p:nvSpPr>
        <p:spPr>
          <a:xfrm>
            <a:off x="424180" y="48357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nvGrpSpPr>
          <p:cNvPr id="180" name="Google Shape;180;p3"/>
          <p:cNvGrpSpPr/>
          <p:nvPr/>
        </p:nvGrpSpPr>
        <p:grpSpPr>
          <a:xfrm>
            <a:off x="0" y="-24225"/>
            <a:ext cx="9193750" cy="5257725"/>
            <a:chOff x="0" y="-24225"/>
            <a:chExt cx="9193750" cy="5257725"/>
          </a:xfrm>
        </p:grpSpPr>
        <p:sp>
          <p:nvSpPr>
            <p:cNvPr id="181" name="Google Shape;181;p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82" name="Google Shape;182;p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83" name="Google Shape;183;p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84" name="Google Shape;184;p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85" name="Google Shape;185;p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86" name="Google Shape;186;p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87" name="Google Shape;187;p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88" name="Google Shape;188;p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89" name="Google Shape;189;p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90" name="Google Shape;190;p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91" name="Google Shape;191;p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92" name="Google Shape;192;p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93" name="Google Shape;193;p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94" name="Google Shape;194;p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95" name="Google Shape;195;p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96" name="Google Shape;196;p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97" name="Google Shape;197;p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98" name="Google Shape;198;p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99" name="Google Shape;199;p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00" name="Google Shape;200;p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01" name="Google Shape;201;p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02" name="Google Shape;202;p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03" name="Google Shape;203;p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04" name="Google Shape;204;p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05" name="Google Shape;205;p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06" name="Google Shape;206;p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07" name="Google Shape;207;p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08" name="Google Shape;208;p3"/>
            <p:cNvGrpSpPr/>
            <p:nvPr/>
          </p:nvGrpSpPr>
          <p:grpSpPr>
            <a:xfrm>
              <a:off x="0" y="-24225"/>
              <a:ext cx="9193750" cy="5257725"/>
              <a:chOff x="0" y="-24225"/>
              <a:chExt cx="9193750" cy="5257725"/>
            </a:xfrm>
          </p:grpSpPr>
          <p:cxnSp>
            <p:nvCxnSpPr>
              <p:cNvPr id="209" name="Google Shape;209;p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9" name="Google Shape;219;p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0" name="Google Shape;220;p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1" name="Google Shape;221;p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2" name="Google Shape;222;p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3" name="Google Shape;223;p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4" name="Google Shape;224;p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5" name="Google Shape;225;p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6" name="Google Shape;226;p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7" name="Google Shape;227;p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 name="Google Shape;229;p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 name="Google Shape;230;p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1" name="Google Shape;231;p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2" name="Google Shape;232;p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3" name="Google Shape;233;p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4" name="Google Shape;234;p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5" name="Google Shape;235;p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2" name="Google Shape;382;p3"/>
          <p:cNvGrpSpPr/>
          <p:nvPr/>
        </p:nvGrpSpPr>
        <p:grpSpPr>
          <a:xfrm>
            <a:off x="545123" y="2684061"/>
            <a:ext cx="2616203" cy="2660456"/>
            <a:chOff x="5436250" y="1181600"/>
            <a:chExt cx="611875" cy="622225"/>
          </a:xfrm>
        </p:grpSpPr>
        <p:sp>
          <p:nvSpPr>
            <p:cNvPr id="383" name="Google Shape;383;p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3"/>
          <p:cNvSpPr/>
          <p:nvPr/>
        </p:nvSpPr>
        <p:spPr>
          <a:xfrm>
            <a:off x="34975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3217159" y="374500"/>
            <a:ext cx="5293178" cy="4299692"/>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3217125" y="374499"/>
            <a:ext cx="5293178" cy="304797"/>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33950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36048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38146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389843" y="1490350"/>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255021" y="1348278"/>
            <a:ext cx="3404100" cy="23217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63465" y="1338154"/>
            <a:ext cx="3404100" cy="2979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345581" y="1431214"/>
            <a:ext cx="595500" cy="1152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txBox="1">
            <a:spLocks noGrp="1"/>
          </p:cNvSpPr>
          <p:nvPr>
            <p:ph type="title"/>
          </p:nvPr>
        </p:nvSpPr>
        <p:spPr>
          <a:xfrm>
            <a:off x="3949200" y="1953200"/>
            <a:ext cx="4474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0" name="Google Shape;500;p3"/>
          <p:cNvSpPr txBox="1">
            <a:spLocks noGrp="1"/>
          </p:cNvSpPr>
          <p:nvPr>
            <p:ph type="subTitle" idx="1"/>
          </p:nvPr>
        </p:nvSpPr>
        <p:spPr>
          <a:xfrm>
            <a:off x="4522500" y="2696025"/>
            <a:ext cx="3328200" cy="4674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65" name="TextBox 164">
            <a:extLst>
              <a:ext uri="{FF2B5EF4-FFF2-40B4-BE49-F238E27FC236}">
                <a16:creationId xmlns:a16="http://schemas.microsoft.com/office/drawing/2014/main" id="{42E3AFDB-94FD-4F21-B52B-54B2A73AA7FF}"/>
              </a:ext>
            </a:extLst>
          </p:cNvPr>
          <p:cNvSpPr txBox="1"/>
          <p:nvPr userDrawn="1"/>
        </p:nvSpPr>
        <p:spPr>
          <a:xfrm>
            <a:off x="7752080" y="375920"/>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ITLE_1">
    <p:bg>
      <p:bgPr>
        <a:solidFill>
          <a:schemeClr val="accent2"/>
        </a:solidFill>
        <a:effectLst/>
      </p:bgPr>
    </p:bg>
    <p:spTree>
      <p:nvGrpSpPr>
        <p:cNvPr id="1" name="Shape 3154"/>
        <p:cNvGrpSpPr/>
        <p:nvPr/>
      </p:nvGrpSpPr>
      <p:grpSpPr>
        <a:xfrm>
          <a:off x="0" y="0"/>
          <a:ext cx="0" cy="0"/>
          <a:chOff x="0" y="0"/>
          <a:chExt cx="0" cy="0"/>
        </a:xfrm>
      </p:grpSpPr>
      <p:grpSp>
        <p:nvGrpSpPr>
          <p:cNvPr id="3155" name="Google Shape;3155;p21"/>
          <p:cNvGrpSpPr/>
          <p:nvPr/>
        </p:nvGrpSpPr>
        <p:grpSpPr>
          <a:xfrm>
            <a:off x="0" y="-24225"/>
            <a:ext cx="9193750" cy="5257725"/>
            <a:chOff x="0" y="-24225"/>
            <a:chExt cx="9193750" cy="5257725"/>
          </a:xfrm>
        </p:grpSpPr>
        <p:sp>
          <p:nvSpPr>
            <p:cNvPr id="3156" name="Google Shape;3156;p2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3157" name="Google Shape;3157;p2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3158" name="Google Shape;3158;p2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3159" name="Google Shape;3159;p2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3160" name="Google Shape;3160;p2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3161" name="Google Shape;3161;p2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3162" name="Google Shape;3162;p2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3163" name="Google Shape;3163;p2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3164" name="Google Shape;3164;p2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3165" name="Google Shape;3165;p2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3166" name="Google Shape;3166;p2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3167" name="Google Shape;3167;p2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3168" name="Google Shape;3168;p2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3169" name="Google Shape;3169;p2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3170" name="Google Shape;3170;p2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3171" name="Google Shape;3171;p2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3172" name="Google Shape;3172;p2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3173" name="Google Shape;3173;p2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3174" name="Google Shape;3174;p2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3175" name="Google Shape;3175;p2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176" name="Google Shape;3176;p2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177" name="Google Shape;3177;p2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178" name="Google Shape;3178;p2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179" name="Google Shape;3179;p2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180" name="Google Shape;3180;p2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181" name="Google Shape;3181;p2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182" name="Google Shape;3182;p2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183" name="Google Shape;3183;p21"/>
            <p:cNvGrpSpPr/>
            <p:nvPr/>
          </p:nvGrpSpPr>
          <p:grpSpPr>
            <a:xfrm>
              <a:off x="0" y="-24225"/>
              <a:ext cx="9193750" cy="5257725"/>
              <a:chOff x="0" y="-24225"/>
              <a:chExt cx="9193750" cy="5257725"/>
            </a:xfrm>
          </p:grpSpPr>
          <p:cxnSp>
            <p:nvCxnSpPr>
              <p:cNvPr id="3184" name="Google Shape;3184;p2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185" name="Google Shape;3185;p2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186" name="Google Shape;3186;p2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7" name="Google Shape;3187;p2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8" name="Google Shape;3188;p2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9" name="Google Shape;3189;p2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0" name="Google Shape;3190;p2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1" name="Google Shape;3191;p2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2" name="Google Shape;3192;p2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3" name="Google Shape;3193;p2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4" name="Google Shape;3194;p2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195" name="Google Shape;3195;p2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6" name="Google Shape;3196;p2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7" name="Google Shape;3197;p2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8" name="Google Shape;3198;p2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9" name="Google Shape;3199;p2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0" name="Google Shape;3200;p2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1" name="Google Shape;3201;p2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2" name="Google Shape;3202;p2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3" name="Google Shape;3203;p2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4" name="Google Shape;3204;p2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5" name="Google Shape;3205;p2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6" name="Google Shape;3206;p2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7" name="Google Shape;3207;p2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8" name="Google Shape;3208;p2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9" name="Google Shape;3209;p2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210" name="Google Shape;3210;p2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211" name="Google Shape;3211;p21"/>
          <p:cNvGrpSpPr/>
          <p:nvPr/>
        </p:nvGrpSpPr>
        <p:grpSpPr>
          <a:xfrm>
            <a:off x="-277368" y="-1322548"/>
            <a:ext cx="2153989" cy="4314973"/>
            <a:chOff x="4607800" y="1290325"/>
            <a:chExt cx="523550" cy="1048800"/>
          </a:xfrm>
        </p:grpSpPr>
        <p:sp>
          <p:nvSpPr>
            <p:cNvPr id="3212" name="Google Shape;3212;p21"/>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1"/>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1"/>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1"/>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1"/>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1"/>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1"/>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1"/>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1"/>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1"/>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1"/>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1"/>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1"/>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1"/>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1"/>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1"/>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1"/>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1"/>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1"/>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1"/>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1"/>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1"/>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1"/>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1"/>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1"/>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1"/>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1"/>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1"/>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1"/>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1"/>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1"/>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1"/>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1"/>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1"/>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1"/>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1"/>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1"/>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1"/>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1"/>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1"/>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1"/>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1"/>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1"/>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1"/>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1"/>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1"/>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1"/>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1"/>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1"/>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1"/>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1"/>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1"/>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1"/>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1"/>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1"/>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1"/>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1"/>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1"/>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1"/>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1"/>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1"/>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1"/>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1"/>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1"/>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1"/>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1"/>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1"/>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1"/>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1"/>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1"/>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1"/>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1"/>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1"/>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1"/>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1"/>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1"/>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1"/>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1"/>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1"/>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1"/>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1"/>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1"/>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1"/>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1"/>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1"/>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1"/>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1"/>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1"/>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1"/>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1"/>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1"/>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1"/>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1"/>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1"/>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1"/>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1"/>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1"/>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1"/>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1"/>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1"/>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1"/>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1"/>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1"/>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1"/>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1"/>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1"/>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1"/>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1"/>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1"/>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1"/>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1"/>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1"/>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1"/>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1"/>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1"/>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1"/>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1"/>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1"/>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1"/>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1"/>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1"/>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1"/>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1"/>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1"/>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1"/>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1"/>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1"/>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1"/>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1"/>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1"/>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1"/>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1"/>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1"/>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1"/>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1"/>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1"/>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1"/>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1"/>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1"/>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1"/>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1"/>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1"/>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1"/>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1"/>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1"/>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7" name="Google Shape;3357;p21"/>
          <p:cNvGrpSpPr/>
          <p:nvPr/>
        </p:nvGrpSpPr>
        <p:grpSpPr>
          <a:xfrm>
            <a:off x="7537050" y="109196"/>
            <a:ext cx="1556085" cy="1704769"/>
            <a:chOff x="66150" y="67346"/>
            <a:chExt cx="1556085" cy="1704769"/>
          </a:xfrm>
        </p:grpSpPr>
        <p:sp>
          <p:nvSpPr>
            <p:cNvPr id="3358" name="Google Shape;3358;p21"/>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1"/>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1"/>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1"/>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2" name="Google Shape;3362;p21"/>
          <p:cNvGrpSpPr/>
          <p:nvPr/>
        </p:nvGrpSpPr>
        <p:grpSpPr>
          <a:xfrm>
            <a:off x="-144887" y="3655588"/>
            <a:ext cx="1729771" cy="1759030"/>
            <a:chOff x="5436250" y="1181600"/>
            <a:chExt cx="611875" cy="622225"/>
          </a:xfrm>
        </p:grpSpPr>
        <p:sp>
          <p:nvSpPr>
            <p:cNvPr id="3363" name="Google Shape;3363;p21"/>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1"/>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1"/>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1"/>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1"/>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1"/>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1"/>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1"/>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1"/>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1"/>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1"/>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1"/>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1"/>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1"/>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1"/>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1"/>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1"/>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1"/>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1"/>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1"/>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1"/>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1"/>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1"/>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1"/>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1"/>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1"/>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1"/>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1"/>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1"/>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1"/>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1"/>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1"/>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1"/>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1"/>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1"/>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1"/>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1"/>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1"/>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1"/>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1"/>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1"/>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1"/>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1"/>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1"/>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1"/>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1"/>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1"/>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1"/>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1"/>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1"/>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1"/>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1"/>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21"/>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21"/>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21"/>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21"/>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1"/>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1"/>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21"/>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21"/>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1"/>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1"/>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1"/>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1"/>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1"/>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1"/>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21"/>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21"/>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1"/>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1"/>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1"/>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1"/>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1"/>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1"/>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1"/>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1"/>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1"/>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1"/>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1"/>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1"/>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1"/>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1"/>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1"/>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1"/>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1"/>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1"/>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1"/>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1"/>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1"/>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1"/>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1"/>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1"/>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1"/>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1"/>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7" name="Google Shape;3457;p21"/>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21"/>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21"/>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1"/>
          <p:cNvSpPr/>
          <p:nvPr/>
        </p:nvSpPr>
        <p:spPr>
          <a:xfrm>
            <a:off x="720000" y="374500"/>
            <a:ext cx="7704000" cy="42024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1"/>
          <p:cNvSpPr/>
          <p:nvPr/>
        </p:nvSpPr>
        <p:spPr>
          <a:xfrm>
            <a:off x="2041825" y="3747075"/>
            <a:ext cx="5151900" cy="11763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1"/>
          <p:cNvSpPr/>
          <p:nvPr/>
        </p:nvSpPr>
        <p:spPr>
          <a:xfrm>
            <a:off x="719950" y="374500"/>
            <a:ext cx="77040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1"/>
          <p:cNvSpPr/>
          <p:nvPr/>
        </p:nvSpPr>
        <p:spPr>
          <a:xfrm>
            <a:off x="1950200" y="3655600"/>
            <a:ext cx="5151900" cy="11763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1"/>
          <p:cNvSpPr/>
          <p:nvPr/>
        </p:nvSpPr>
        <p:spPr>
          <a:xfrm>
            <a:off x="1950176" y="3655600"/>
            <a:ext cx="51519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1"/>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1"/>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1"/>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1"/>
          <p:cNvSpPr/>
          <p:nvPr/>
        </p:nvSpPr>
        <p:spPr>
          <a:xfrm>
            <a:off x="63933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1"/>
          <p:cNvSpPr txBox="1">
            <a:spLocks noGrp="1"/>
          </p:cNvSpPr>
          <p:nvPr>
            <p:ph type="ctrTitle"/>
          </p:nvPr>
        </p:nvSpPr>
        <p:spPr>
          <a:xfrm>
            <a:off x="1885400" y="838875"/>
            <a:ext cx="5373000" cy="972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5200"/>
              <a:buNone/>
              <a:defRPr sz="49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470" name="Google Shape;3470;p21"/>
          <p:cNvSpPr txBox="1">
            <a:spLocks noGrp="1"/>
          </p:cNvSpPr>
          <p:nvPr>
            <p:ph type="subTitle" idx="1"/>
          </p:nvPr>
        </p:nvSpPr>
        <p:spPr>
          <a:xfrm>
            <a:off x="2313775" y="2193850"/>
            <a:ext cx="4326300" cy="88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71" name="Google Shape;3471;p21"/>
          <p:cNvSpPr txBox="1">
            <a:spLocks noGrp="1"/>
          </p:cNvSpPr>
          <p:nvPr>
            <p:ph type="subTitle" idx="2"/>
          </p:nvPr>
        </p:nvSpPr>
        <p:spPr>
          <a:xfrm>
            <a:off x="1587100" y="1860250"/>
            <a:ext cx="5779800" cy="46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van"/>
              <a:buNone/>
              <a:defRPr sz="2000">
                <a:latin typeface="Bevan"/>
                <a:ea typeface="Bevan"/>
                <a:cs typeface="Bevan"/>
                <a:sym typeface="Bevan"/>
              </a:defRPr>
            </a:lvl1pPr>
            <a:lvl2pPr lvl="1" algn="ctr" rtl="0">
              <a:lnSpc>
                <a:spcPct val="100000"/>
              </a:lnSpc>
              <a:spcBef>
                <a:spcPts val="0"/>
              </a:spcBef>
              <a:spcAft>
                <a:spcPts val="0"/>
              </a:spcAft>
              <a:buSzPts val="2000"/>
              <a:buFont typeface="Bevan"/>
              <a:buNone/>
              <a:defRPr sz="2000">
                <a:latin typeface="Bevan"/>
                <a:ea typeface="Bevan"/>
                <a:cs typeface="Bevan"/>
                <a:sym typeface="Bevan"/>
              </a:defRPr>
            </a:lvl2pPr>
            <a:lvl3pPr lvl="2" algn="ctr" rtl="0">
              <a:lnSpc>
                <a:spcPct val="100000"/>
              </a:lnSpc>
              <a:spcBef>
                <a:spcPts val="0"/>
              </a:spcBef>
              <a:spcAft>
                <a:spcPts val="0"/>
              </a:spcAft>
              <a:buSzPts val="2000"/>
              <a:buFont typeface="Bevan"/>
              <a:buNone/>
              <a:defRPr sz="2000">
                <a:latin typeface="Bevan"/>
                <a:ea typeface="Bevan"/>
                <a:cs typeface="Bevan"/>
                <a:sym typeface="Bevan"/>
              </a:defRPr>
            </a:lvl3pPr>
            <a:lvl4pPr lvl="3" algn="ctr" rtl="0">
              <a:lnSpc>
                <a:spcPct val="100000"/>
              </a:lnSpc>
              <a:spcBef>
                <a:spcPts val="0"/>
              </a:spcBef>
              <a:spcAft>
                <a:spcPts val="0"/>
              </a:spcAft>
              <a:buSzPts val="2000"/>
              <a:buFont typeface="Bevan"/>
              <a:buNone/>
              <a:defRPr sz="2000">
                <a:latin typeface="Bevan"/>
                <a:ea typeface="Bevan"/>
                <a:cs typeface="Bevan"/>
                <a:sym typeface="Bevan"/>
              </a:defRPr>
            </a:lvl4pPr>
            <a:lvl5pPr lvl="4" algn="ctr" rtl="0">
              <a:lnSpc>
                <a:spcPct val="100000"/>
              </a:lnSpc>
              <a:spcBef>
                <a:spcPts val="0"/>
              </a:spcBef>
              <a:spcAft>
                <a:spcPts val="0"/>
              </a:spcAft>
              <a:buSzPts val="2000"/>
              <a:buFont typeface="Bevan"/>
              <a:buNone/>
              <a:defRPr sz="2000">
                <a:latin typeface="Bevan"/>
                <a:ea typeface="Bevan"/>
                <a:cs typeface="Bevan"/>
                <a:sym typeface="Bevan"/>
              </a:defRPr>
            </a:lvl5pPr>
            <a:lvl6pPr lvl="5" algn="ctr" rtl="0">
              <a:lnSpc>
                <a:spcPct val="100000"/>
              </a:lnSpc>
              <a:spcBef>
                <a:spcPts val="0"/>
              </a:spcBef>
              <a:spcAft>
                <a:spcPts val="0"/>
              </a:spcAft>
              <a:buSzPts val="2000"/>
              <a:buFont typeface="Bevan"/>
              <a:buNone/>
              <a:defRPr sz="2000">
                <a:latin typeface="Bevan"/>
                <a:ea typeface="Bevan"/>
                <a:cs typeface="Bevan"/>
                <a:sym typeface="Bevan"/>
              </a:defRPr>
            </a:lvl6pPr>
            <a:lvl7pPr lvl="6" algn="ctr" rtl="0">
              <a:lnSpc>
                <a:spcPct val="100000"/>
              </a:lnSpc>
              <a:spcBef>
                <a:spcPts val="0"/>
              </a:spcBef>
              <a:spcAft>
                <a:spcPts val="0"/>
              </a:spcAft>
              <a:buSzPts val="2000"/>
              <a:buFont typeface="Bevan"/>
              <a:buNone/>
              <a:defRPr sz="2000">
                <a:latin typeface="Bevan"/>
                <a:ea typeface="Bevan"/>
                <a:cs typeface="Bevan"/>
                <a:sym typeface="Bevan"/>
              </a:defRPr>
            </a:lvl7pPr>
            <a:lvl8pPr lvl="7" algn="ctr" rtl="0">
              <a:lnSpc>
                <a:spcPct val="100000"/>
              </a:lnSpc>
              <a:spcBef>
                <a:spcPts val="0"/>
              </a:spcBef>
              <a:spcAft>
                <a:spcPts val="0"/>
              </a:spcAft>
              <a:buSzPts val="2000"/>
              <a:buFont typeface="Bevan"/>
              <a:buNone/>
              <a:defRPr sz="2000">
                <a:latin typeface="Bevan"/>
                <a:ea typeface="Bevan"/>
                <a:cs typeface="Bevan"/>
                <a:sym typeface="Bevan"/>
              </a:defRPr>
            </a:lvl8pPr>
            <a:lvl9pPr lvl="8" algn="ctr" rtl="0">
              <a:lnSpc>
                <a:spcPct val="100000"/>
              </a:lnSpc>
              <a:spcBef>
                <a:spcPts val="0"/>
              </a:spcBef>
              <a:spcAft>
                <a:spcPts val="0"/>
              </a:spcAft>
              <a:buSzPts val="2000"/>
              <a:buFont typeface="Bevan"/>
              <a:buNone/>
              <a:defRPr sz="2000">
                <a:latin typeface="Bevan"/>
                <a:ea typeface="Bevan"/>
                <a:cs typeface="Bevan"/>
                <a:sym typeface="Bevan"/>
              </a:defRPr>
            </a:lvl9pPr>
          </a:lstStyle>
          <a:p>
            <a:endParaRPr/>
          </a:p>
        </p:txBody>
      </p:sp>
      <p:sp>
        <p:nvSpPr>
          <p:cNvPr id="3472" name="Google Shape;3472;p21"/>
          <p:cNvSpPr txBox="1"/>
          <p:nvPr/>
        </p:nvSpPr>
        <p:spPr>
          <a:xfrm>
            <a:off x="1950200" y="4011850"/>
            <a:ext cx="5151900" cy="463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GB" sz="1000" b="1">
                <a:solidFill>
                  <a:schemeClr val="dk1"/>
                </a:solidFill>
                <a:latin typeface="Courier Prime"/>
                <a:ea typeface="Courier Prime"/>
                <a:cs typeface="Courier Prime"/>
                <a:sym typeface="Courier Prime"/>
              </a:rPr>
              <a:t>CREDITS: </a:t>
            </a:r>
            <a:r>
              <a:rPr lang="en-GB" sz="1000">
                <a:solidFill>
                  <a:schemeClr val="dk1"/>
                </a:solidFill>
                <a:latin typeface="Courier Prime"/>
                <a:ea typeface="Courier Prime"/>
                <a:cs typeface="Courier Prime"/>
                <a:sym typeface="Courier Prime"/>
              </a:rPr>
              <a:t>This presentation template was created by </a:t>
            </a:r>
            <a:r>
              <a:rPr lang="en-GB" sz="1000" b="1">
                <a:solidFill>
                  <a:schemeClr val="dk1"/>
                </a:solidFill>
                <a:uFill>
                  <a:noFill/>
                </a:uFill>
                <a:latin typeface="Courier Prime"/>
                <a:ea typeface="Courier Prime"/>
                <a:cs typeface="Courier Prime"/>
                <a:sym typeface="Courier Prime"/>
                <a:hlinkClick r:id="rId2"/>
              </a:rPr>
              <a:t>Slidesgo</a:t>
            </a:r>
            <a:r>
              <a:rPr lang="en-GB" sz="1000">
                <a:solidFill>
                  <a:schemeClr val="dk1"/>
                </a:solidFill>
                <a:latin typeface="Courier Prime"/>
                <a:ea typeface="Courier Prime"/>
                <a:cs typeface="Courier Prime"/>
                <a:sym typeface="Courier Prime"/>
              </a:rPr>
              <a:t>, including icons by </a:t>
            </a:r>
            <a:r>
              <a:rPr lang="en-GB" sz="1000" b="1">
                <a:solidFill>
                  <a:schemeClr val="dk1"/>
                </a:solidFill>
                <a:uFill>
                  <a:noFill/>
                </a:uFill>
                <a:latin typeface="Courier Prime"/>
                <a:ea typeface="Courier Prime"/>
                <a:cs typeface="Courier Prime"/>
                <a:sym typeface="Courier Prime"/>
                <a:hlinkClick r:id="rId3"/>
              </a:rPr>
              <a:t>Flaticon</a:t>
            </a:r>
            <a:r>
              <a:rPr lang="en-GB" sz="1000">
                <a:solidFill>
                  <a:schemeClr val="dk1"/>
                </a:solidFill>
                <a:latin typeface="Courier Prime"/>
                <a:ea typeface="Courier Prime"/>
                <a:cs typeface="Courier Prime"/>
                <a:sym typeface="Courier Prime"/>
              </a:rPr>
              <a:t> and infographics &amp; images by </a:t>
            </a:r>
            <a:r>
              <a:rPr lang="en-GB" sz="1000" b="1">
                <a:solidFill>
                  <a:schemeClr val="dk1"/>
                </a:solidFill>
                <a:uFill>
                  <a:noFill/>
                </a:uFill>
                <a:latin typeface="Courier Prime"/>
                <a:ea typeface="Courier Prime"/>
                <a:cs typeface="Courier Prime"/>
                <a:sym typeface="Courier Prime"/>
                <a:hlinkClick r:id="rId4"/>
              </a:rPr>
              <a:t>Freepik</a:t>
            </a:r>
            <a:endParaRPr sz="1000" b="1">
              <a:solidFill>
                <a:schemeClr val="dk1"/>
              </a:solidFill>
              <a:latin typeface="Courier Prime"/>
              <a:ea typeface="Courier Prime"/>
              <a:cs typeface="Courier Prime"/>
              <a:sym typeface="Courier Prime"/>
            </a:endParaRPr>
          </a:p>
        </p:txBody>
      </p:sp>
      <p:sp>
        <p:nvSpPr>
          <p:cNvPr id="320" name="TextBox 319">
            <a:extLst>
              <a:ext uri="{FF2B5EF4-FFF2-40B4-BE49-F238E27FC236}">
                <a16:creationId xmlns:a16="http://schemas.microsoft.com/office/drawing/2014/main" id="{8CEA66EA-9FF9-4B26-B771-2C0ABC71CAFB}"/>
              </a:ext>
            </a:extLst>
          </p:cNvPr>
          <p:cNvSpPr txBox="1"/>
          <p:nvPr userDrawn="1"/>
        </p:nvSpPr>
        <p:spPr>
          <a:xfrm>
            <a:off x="7726680" y="3653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dk2"/>
        </a:solidFill>
        <a:effectLst/>
      </p:bgPr>
    </p:bg>
    <p:spTree>
      <p:nvGrpSpPr>
        <p:cNvPr id="1" name="Shape 3473"/>
        <p:cNvGrpSpPr/>
        <p:nvPr/>
      </p:nvGrpSpPr>
      <p:grpSpPr>
        <a:xfrm>
          <a:off x="0" y="0"/>
          <a:ext cx="0" cy="0"/>
          <a:chOff x="0" y="0"/>
          <a:chExt cx="0" cy="0"/>
        </a:xfrm>
      </p:grpSpPr>
      <p:grpSp>
        <p:nvGrpSpPr>
          <p:cNvPr id="3474" name="Google Shape;3474;p22"/>
          <p:cNvGrpSpPr/>
          <p:nvPr/>
        </p:nvGrpSpPr>
        <p:grpSpPr>
          <a:xfrm>
            <a:off x="0" y="-24225"/>
            <a:ext cx="9193750" cy="5257725"/>
            <a:chOff x="0" y="-24225"/>
            <a:chExt cx="9193750" cy="5257725"/>
          </a:xfrm>
        </p:grpSpPr>
        <p:sp>
          <p:nvSpPr>
            <p:cNvPr id="3475" name="Google Shape;3475;p2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3476" name="Google Shape;3476;p2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3477" name="Google Shape;3477;p2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3478" name="Google Shape;3478;p2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3479" name="Google Shape;3479;p2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3480" name="Google Shape;3480;p2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3481" name="Google Shape;3481;p2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3482" name="Google Shape;3482;p2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3483" name="Google Shape;3483;p2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3484" name="Google Shape;3484;p2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3485" name="Google Shape;3485;p2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3486" name="Google Shape;3486;p2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3487" name="Google Shape;3487;p2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3488" name="Google Shape;3488;p2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3489" name="Google Shape;3489;p2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3490" name="Google Shape;3490;p2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3491" name="Google Shape;3491;p2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3492" name="Google Shape;3492;p2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3493" name="Google Shape;3493;p2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3494" name="Google Shape;3494;p2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495" name="Google Shape;3495;p2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496" name="Google Shape;3496;p2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497" name="Google Shape;3497;p2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498" name="Google Shape;3498;p2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499" name="Google Shape;3499;p2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500" name="Google Shape;3500;p2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501" name="Google Shape;3501;p2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502" name="Google Shape;3502;p22"/>
            <p:cNvGrpSpPr/>
            <p:nvPr/>
          </p:nvGrpSpPr>
          <p:grpSpPr>
            <a:xfrm>
              <a:off x="0" y="-24225"/>
              <a:ext cx="9193750" cy="5257725"/>
              <a:chOff x="0" y="-24225"/>
              <a:chExt cx="9193750" cy="5257725"/>
            </a:xfrm>
          </p:grpSpPr>
          <p:cxnSp>
            <p:nvCxnSpPr>
              <p:cNvPr id="3503" name="Google Shape;3503;p2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504" name="Google Shape;3504;p2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505" name="Google Shape;3505;p2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6" name="Google Shape;3506;p2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7" name="Google Shape;3507;p2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8" name="Google Shape;3508;p2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9" name="Google Shape;3509;p2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0" name="Google Shape;3510;p2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1" name="Google Shape;3511;p2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2" name="Google Shape;3512;p2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3" name="Google Shape;3513;p2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514" name="Google Shape;3514;p2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5" name="Google Shape;3515;p2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6" name="Google Shape;3516;p2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7" name="Google Shape;3517;p2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8" name="Google Shape;3518;p2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9" name="Google Shape;3519;p2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0" name="Google Shape;3520;p2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1" name="Google Shape;3521;p2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2" name="Google Shape;3522;p2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3" name="Google Shape;3523;p2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4" name="Google Shape;3524;p2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5" name="Google Shape;3525;p2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6" name="Google Shape;3526;p2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7" name="Google Shape;3527;p2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8" name="Google Shape;3528;p2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529" name="Google Shape;3529;p2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530" name="Google Shape;3530;p22"/>
          <p:cNvGrpSpPr/>
          <p:nvPr/>
        </p:nvGrpSpPr>
        <p:grpSpPr>
          <a:xfrm>
            <a:off x="-847900" y="-686563"/>
            <a:ext cx="2667530" cy="2712652"/>
            <a:chOff x="5436250" y="1181600"/>
            <a:chExt cx="611875" cy="622225"/>
          </a:xfrm>
        </p:grpSpPr>
        <p:sp>
          <p:nvSpPr>
            <p:cNvPr id="3531" name="Google Shape;3531;p2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2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2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2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2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2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2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2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2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2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2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2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5" name="Google Shape;3625;p22"/>
          <p:cNvGrpSpPr/>
          <p:nvPr/>
        </p:nvGrpSpPr>
        <p:grpSpPr>
          <a:xfrm>
            <a:off x="7235582" y="1951477"/>
            <a:ext cx="2153989" cy="4314973"/>
            <a:chOff x="4607800" y="1290325"/>
            <a:chExt cx="523550" cy="1048800"/>
          </a:xfrm>
        </p:grpSpPr>
        <p:sp>
          <p:nvSpPr>
            <p:cNvPr id="3626" name="Google Shape;3626;p22"/>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2"/>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2"/>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2"/>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22"/>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22"/>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2"/>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2"/>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2"/>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2"/>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2"/>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22"/>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2"/>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2"/>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2"/>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2"/>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2"/>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2"/>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2"/>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2"/>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2"/>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2"/>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2"/>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2"/>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2"/>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22"/>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22"/>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22"/>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22"/>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22"/>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22"/>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22"/>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22"/>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22"/>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22"/>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22"/>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22"/>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22"/>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22"/>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22"/>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22"/>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22"/>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22"/>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22"/>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22"/>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22"/>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22"/>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22"/>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22"/>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22"/>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22"/>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22"/>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22"/>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22"/>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22"/>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22"/>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22"/>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22"/>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22"/>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22"/>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22"/>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22"/>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22"/>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22"/>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22"/>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22"/>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22"/>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22"/>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22"/>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22"/>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22"/>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22"/>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22"/>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22"/>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22"/>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22"/>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22"/>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22"/>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22"/>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22"/>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22"/>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22"/>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22"/>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22"/>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22"/>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22"/>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22"/>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22"/>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22"/>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22"/>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22"/>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22"/>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22"/>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22"/>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22"/>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22"/>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22"/>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22"/>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22"/>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22"/>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2"/>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2"/>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2"/>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2"/>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2"/>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2"/>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2"/>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2"/>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2"/>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2"/>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2"/>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2"/>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2"/>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2"/>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2"/>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2"/>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2"/>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2"/>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2"/>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2"/>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2"/>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2"/>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2"/>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2"/>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2"/>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2"/>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2"/>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2"/>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2"/>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2"/>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2"/>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2"/>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2"/>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2"/>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2"/>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2"/>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2"/>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2"/>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22"/>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22"/>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22"/>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22"/>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22"/>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2"/>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22"/>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1" name="Google Shape;3771;p22"/>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2"/>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2"/>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2"/>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2"/>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2"/>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TextBox 304">
            <a:extLst>
              <a:ext uri="{FF2B5EF4-FFF2-40B4-BE49-F238E27FC236}">
                <a16:creationId xmlns:a16="http://schemas.microsoft.com/office/drawing/2014/main" id="{306D7148-D5C0-45DB-8F0E-CF5EABDB6B84}"/>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
        <p:nvSpPr>
          <p:cNvPr id="306" name="TextBox 305">
            <a:extLst>
              <a:ext uri="{FF2B5EF4-FFF2-40B4-BE49-F238E27FC236}">
                <a16:creationId xmlns:a16="http://schemas.microsoft.com/office/drawing/2014/main" id="{915D5592-00F1-4622-A906-D82A647CD1BD}"/>
              </a:ext>
            </a:extLst>
          </p:cNvPr>
          <p:cNvSpPr txBox="1"/>
          <p:nvPr userDrawn="1"/>
        </p:nvSpPr>
        <p:spPr>
          <a:xfrm>
            <a:off x="436880" y="4861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
    <p:bg>
      <p:bgPr>
        <a:solidFill>
          <a:schemeClr val="lt2"/>
        </a:solidFill>
        <a:effectLst/>
      </p:bgPr>
    </p:bg>
    <p:spTree>
      <p:nvGrpSpPr>
        <p:cNvPr id="1" name="Shape 3777"/>
        <p:cNvGrpSpPr/>
        <p:nvPr/>
      </p:nvGrpSpPr>
      <p:grpSpPr>
        <a:xfrm>
          <a:off x="0" y="0"/>
          <a:ext cx="0" cy="0"/>
          <a:chOff x="0" y="0"/>
          <a:chExt cx="0" cy="0"/>
        </a:xfrm>
      </p:grpSpPr>
      <p:grpSp>
        <p:nvGrpSpPr>
          <p:cNvPr id="3778" name="Google Shape;3778;p23"/>
          <p:cNvGrpSpPr/>
          <p:nvPr/>
        </p:nvGrpSpPr>
        <p:grpSpPr>
          <a:xfrm>
            <a:off x="0" y="-24225"/>
            <a:ext cx="9193750" cy="5257725"/>
            <a:chOff x="0" y="-24225"/>
            <a:chExt cx="9193750" cy="5257725"/>
          </a:xfrm>
        </p:grpSpPr>
        <p:sp>
          <p:nvSpPr>
            <p:cNvPr id="3779" name="Google Shape;3779;p2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3780" name="Google Shape;3780;p2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3781" name="Google Shape;3781;p2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3782" name="Google Shape;3782;p2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3783" name="Google Shape;3783;p2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3784" name="Google Shape;3784;p2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3785" name="Google Shape;3785;p2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3786" name="Google Shape;3786;p2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3787" name="Google Shape;3787;p2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3788" name="Google Shape;3788;p2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3789" name="Google Shape;3789;p2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3790" name="Google Shape;3790;p2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3791" name="Google Shape;3791;p2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3792" name="Google Shape;3792;p2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3793" name="Google Shape;3793;p2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3794" name="Google Shape;3794;p2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3795" name="Google Shape;3795;p2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3796" name="Google Shape;3796;p2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3797" name="Google Shape;3797;p2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3798" name="Google Shape;3798;p2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799" name="Google Shape;3799;p2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800" name="Google Shape;3800;p2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801" name="Google Shape;3801;p2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802" name="Google Shape;3802;p2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803" name="Google Shape;3803;p2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804" name="Google Shape;3804;p2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805" name="Google Shape;3805;p2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806" name="Google Shape;3806;p23"/>
            <p:cNvGrpSpPr/>
            <p:nvPr/>
          </p:nvGrpSpPr>
          <p:grpSpPr>
            <a:xfrm>
              <a:off x="0" y="-24225"/>
              <a:ext cx="9193750" cy="5257725"/>
              <a:chOff x="0" y="-24225"/>
              <a:chExt cx="9193750" cy="5257725"/>
            </a:xfrm>
          </p:grpSpPr>
          <p:cxnSp>
            <p:nvCxnSpPr>
              <p:cNvPr id="3807" name="Google Shape;3807;p2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808" name="Google Shape;3808;p2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809" name="Google Shape;3809;p2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0" name="Google Shape;3810;p2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1" name="Google Shape;3811;p2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2" name="Google Shape;3812;p2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3" name="Google Shape;3813;p2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4" name="Google Shape;3814;p2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5" name="Google Shape;3815;p2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6" name="Google Shape;3816;p2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7" name="Google Shape;3817;p2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818" name="Google Shape;3818;p2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19" name="Google Shape;3819;p2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0" name="Google Shape;3820;p2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1" name="Google Shape;3821;p2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2" name="Google Shape;3822;p2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3" name="Google Shape;3823;p2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4" name="Google Shape;3824;p2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5" name="Google Shape;3825;p2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6" name="Google Shape;3826;p2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7" name="Google Shape;3827;p2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8" name="Google Shape;3828;p2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9" name="Google Shape;3829;p2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30" name="Google Shape;3830;p2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31" name="Google Shape;3831;p2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32" name="Google Shape;3832;p2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833" name="Google Shape;3833;p2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43" name="Google Shape;3843;p23"/>
          <p:cNvGrpSpPr/>
          <p:nvPr/>
        </p:nvGrpSpPr>
        <p:grpSpPr>
          <a:xfrm flipH="1">
            <a:off x="7398137" y="-1322548"/>
            <a:ext cx="2153989" cy="4314973"/>
            <a:chOff x="4607800" y="1290325"/>
            <a:chExt cx="523550" cy="1048800"/>
          </a:xfrm>
        </p:grpSpPr>
        <p:sp>
          <p:nvSpPr>
            <p:cNvPr id="3844" name="Google Shape;3844;p2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2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9" name="Google Shape;3989;p23"/>
          <p:cNvSpPr/>
          <p:nvPr/>
        </p:nvSpPr>
        <p:spPr>
          <a:xfrm>
            <a:off x="346496" y="502737"/>
            <a:ext cx="8653525"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3"/>
          <p:cNvSpPr/>
          <p:nvPr/>
        </p:nvSpPr>
        <p:spPr>
          <a:xfrm>
            <a:off x="160421" y="378175"/>
            <a:ext cx="8726965"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3"/>
          <p:cNvSpPr/>
          <p:nvPr/>
        </p:nvSpPr>
        <p:spPr>
          <a:xfrm>
            <a:off x="471478" y="378175"/>
            <a:ext cx="8082300" cy="2925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3"/>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3"/>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3"/>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TextBox 209">
            <a:extLst>
              <a:ext uri="{FF2B5EF4-FFF2-40B4-BE49-F238E27FC236}">
                <a16:creationId xmlns:a16="http://schemas.microsoft.com/office/drawing/2014/main" id="{385994F0-A4DE-4A46-817E-85FCD116984A}"/>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211" name="TextBox 210">
            <a:extLst>
              <a:ext uri="{FF2B5EF4-FFF2-40B4-BE49-F238E27FC236}">
                <a16:creationId xmlns:a16="http://schemas.microsoft.com/office/drawing/2014/main" id="{03B53B76-DB74-42D8-84DD-7D5C9DF0D736}"/>
              </a:ext>
            </a:extLst>
          </p:cNvPr>
          <p:cNvSpPr txBox="1"/>
          <p:nvPr userDrawn="1"/>
        </p:nvSpPr>
        <p:spPr>
          <a:xfrm>
            <a:off x="1574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2"/>
        </a:solidFill>
        <a:effectLst/>
      </p:bgPr>
    </p:bg>
    <p:spTree>
      <p:nvGrpSpPr>
        <p:cNvPr id="1" name="Shape 501"/>
        <p:cNvGrpSpPr/>
        <p:nvPr/>
      </p:nvGrpSpPr>
      <p:grpSpPr>
        <a:xfrm>
          <a:off x="0" y="0"/>
          <a:ext cx="0" cy="0"/>
          <a:chOff x="0" y="0"/>
          <a:chExt cx="0" cy="0"/>
        </a:xfrm>
      </p:grpSpPr>
      <p:sp>
        <p:nvSpPr>
          <p:cNvPr id="161" name="TextBox 160">
            <a:extLst>
              <a:ext uri="{FF2B5EF4-FFF2-40B4-BE49-F238E27FC236}">
                <a16:creationId xmlns:a16="http://schemas.microsoft.com/office/drawing/2014/main" id="{86311B5F-4225-4ACB-A505-3B18504CB401}"/>
              </a:ext>
            </a:extLst>
          </p:cNvPr>
          <p:cNvSpPr txBox="1"/>
          <p:nvPr userDrawn="1"/>
        </p:nvSpPr>
        <p:spPr>
          <a:xfrm>
            <a:off x="373380" y="48357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nvGrpSpPr>
          <p:cNvPr id="502" name="Google Shape;502;p4"/>
          <p:cNvGrpSpPr/>
          <p:nvPr/>
        </p:nvGrpSpPr>
        <p:grpSpPr>
          <a:xfrm>
            <a:off x="0" y="-24225"/>
            <a:ext cx="9193750" cy="5257725"/>
            <a:chOff x="0" y="-24225"/>
            <a:chExt cx="9193750" cy="5257725"/>
          </a:xfrm>
        </p:grpSpPr>
        <p:sp>
          <p:nvSpPr>
            <p:cNvPr id="503" name="Google Shape;503;p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504" name="Google Shape;504;p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505" name="Google Shape;505;p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506" name="Google Shape;506;p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507" name="Google Shape;507;p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508" name="Google Shape;508;p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509" name="Google Shape;509;p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510" name="Google Shape;510;p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511" name="Google Shape;511;p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512" name="Google Shape;512;p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513" name="Google Shape;513;p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514" name="Google Shape;514;p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515" name="Google Shape;515;p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516" name="Google Shape;516;p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517" name="Google Shape;517;p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518" name="Google Shape;518;p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519" name="Google Shape;519;p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520" name="Google Shape;520;p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521" name="Google Shape;521;p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522" name="Google Shape;522;p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523" name="Google Shape;523;p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524" name="Google Shape;524;p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525" name="Google Shape;525;p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526" name="Google Shape;526;p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527" name="Google Shape;527;p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528" name="Google Shape;528;p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529" name="Google Shape;529;p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530" name="Google Shape;530;p4"/>
            <p:cNvGrpSpPr/>
            <p:nvPr/>
          </p:nvGrpSpPr>
          <p:grpSpPr>
            <a:xfrm>
              <a:off x="0" y="-24225"/>
              <a:ext cx="9193750" cy="5257725"/>
              <a:chOff x="0" y="-24225"/>
              <a:chExt cx="9193750" cy="5257725"/>
            </a:xfrm>
          </p:grpSpPr>
          <p:cxnSp>
            <p:nvCxnSpPr>
              <p:cNvPr id="531" name="Google Shape;531;p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9" name="Google Shape;549;p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0" name="Google Shape;550;p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1" name="Google Shape;551;p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2" name="Google Shape;552;p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3" name="Google Shape;553;p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4" name="Google Shape;554;p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5" name="Google Shape;555;p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6" name="Google Shape;556;p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557" name="Google Shape;557;p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58" name="Google Shape;558;p4"/>
          <p:cNvSpPr/>
          <p:nvPr/>
        </p:nvSpPr>
        <p:spPr>
          <a:xfrm>
            <a:off x="-227230" y="-700988"/>
            <a:ext cx="230110" cy="20649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233407" y="-706712"/>
            <a:ext cx="241648" cy="217574"/>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50029" y="-638760"/>
            <a:ext cx="218482" cy="221843"/>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43761" y="-644483"/>
            <a:ext cx="231019" cy="232927"/>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175668" y="-854426"/>
            <a:ext cx="202494" cy="215575"/>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173942" y="-860149"/>
            <a:ext cx="206036" cy="226567"/>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394967" y="-707438"/>
            <a:ext cx="225750" cy="20322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388790" y="-713071"/>
            <a:ext cx="233653" cy="214213"/>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606364" y="-816271"/>
            <a:ext cx="224660" cy="150621"/>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604547" y="-821812"/>
            <a:ext cx="229111" cy="161522"/>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341551" y="-471332"/>
            <a:ext cx="123095" cy="279984"/>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335282" y="-476874"/>
            <a:ext cx="134723" cy="290886"/>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158551" y="-458796"/>
            <a:ext cx="219391" cy="213122"/>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164819" y="-464065"/>
            <a:ext cx="227476" cy="223660"/>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429542" y="-416825"/>
            <a:ext cx="201494" cy="20322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435810" y="-422003"/>
            <a:ext cx="214031" cy="213758"/>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530380" y="-176449"/>
            <a:ext cx="187322" cy="211487"/>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533014" y="-181900"/>
            <a:ext cx="196225" cy="222298"/>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262932" y="-156736"/>
            <a:ext cx="199859" cy="237287"/>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269109" y="-162459"/>
            <a:ext cx="207763" cy="24837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20595" y="-324073"/>
            <a:ext cx="221208" cy="247734"/>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14418" y="-329523"/>
            <a:ext cx="229111" cy="259362"/>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218456" y="-121216"/>
            <a:ext cx="198042" cy="220481"/>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212278" y="-126394"/>
            <a:ext cx="209579" cy="231019"/>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551039" y="-475965"/>
            <a:ext cx="197043" cy="202584"/>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544771" y="-481144"/>
            <a:ext cx="208671" cy="213122"/>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489537" y="-183899"/>
            <a:ext cx="212214" cy="191320"/>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487720" y="-188804"/>
            <a:ext cx="219391" cy="202494"/>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782876" y="-680094"/>
            <a:ext cx="227294" cy="203493"/>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781059" y="-685272"/>
            <a:ext cx="230928" cy="213940"/>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1020799" y="-608599"/>
            <a:ext cx="192682" cy="197043"/>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1014621" y="-614050"/>
            <a:ext cx="205128" cy="207853"/>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716831" y="-401200"/>
            <a:ext cx="184597" cy="196498"/>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715105" y="-406560"/>
            <a:ext cx="191683" cy="207217"/>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945125" y="-341878"/>
            <a:ext cx="152438" cy="248552"/>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939765" y="-347238"/>
            <a:ext cx="159615" cy="259272"/>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1117094" y="-341151"/>
            <a:ext cx="235470" cy="170334"/>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1110917" y="-346420"/>
            <a:ext cx="247916" cy="180963"/>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789053" y="-148015"/>
            <a:ext cx="213213" cy="256183"/>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782876" y="-153466"/>
            <a:ext cx="221117" cy="266993"/>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1126906" y="-130118"/>
            <a:ext cx="239013" cy="202584"/>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1125180" y="-135387"/>
            <a:ext cx="246099" cy="213213"/>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582199" y="20230"/>
            <a:ext cx="201585" cy="179782"/>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576839" y="14870"/>
            <a:ext cx="213213" cy="190502"/>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862183" y="133059"/>
            <a:ext cx="169426" cy="237196"/>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860366" y="127427"/>
            <a:ext cx="172151" cy="24818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1236556" y="148594"/>
            <a:ext cx="222116" cy="206582"/>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1230378" y="143052"/>
            <a:ext cx="234471" cy="217392"/>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20595" y="80824"/>
            <a:ext cx="233653" cy="249370"/>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18778" y="75555"/>
            <a:ext cx="241739" cy="259998"/>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293183" y="142235"/>
            <a:ext cx="212214" cy="22892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299452" y="136966"/>
            <a:ext cx="220299" cy="240376"/>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547277" y="98811"/>
            <a:ext cx="175694" cy="197497"/>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553545" y="93360"/>
            <a:ext cx="188231" cy="208308"/>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443804" y="441842"/>
            <a:ext cx="243374" cy="159342"/>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445621" y="436573"/>
            <a:ext cx="251459" cy="169971"/>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162094" y="427216"/>
            <a:ext cx="315596" cy="128455"/>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167454" y="421674"/>
            <a:ext cx="323681" cy="139356"/>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301397" y="191836"/>
            <a:ext cx="83032" cy="266721"/>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296128" y="186476"/>
            <a:ext cx="94570" cy="27744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
          <p:cNvSpPr/>
          <p:nvPr/>
        </p:nvSpPr>
        <p:spPr>
          <a:xfrm>
            <a:off x="461920" y="290130"/>
            <a:ext cx="254093" cy="288705"/>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a:off x="460103" y="284407"/>
            <a:ext cx="257727" cy="29978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a:off x="652695" y="283771"/>
            <a:ext cx="228293" cy="221117"/>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
          <p:cNvSpPr/>
          <p:nvPr/>
        </p:nvSpPr>
        <p:spPr>
          <a:xfrm>
            <a:off x="646426" y="278866"/>
            <a:ext cx="236379" cy="231382"/>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
          <p:cNvSpPr/>
          <p:nvPr/>
        </p:nvSpPr>
        <p:spPr>
          <a:xfrm>
            <a:off x="875538" y="478634"/>
            <a:ext cx="382548" cy="119825"/>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869269" y="473092"/>
            <a:ext cx="394086" cy="130726"/>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1066312" y="155226"/>
            <a:ext cx="80307" cy="294429"/>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
          <p:cNvSpPr/>
          <p:nvPr/>
        </p:nvSpPr>
        <p:spPr>
          <a:xfrm>
            <a:off x="1061861" y="149866"/>
            <a:ext cx="90118" cy="305148"/>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888892" y="659870"/>
            <a:ext cx="263996" cy="113375"/>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882714" y="654601"/>
            <a:ext cx="276441" cy="123913"/>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606364" y="744628"/>
            <a:ext cx="73130" cy="304058"/>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601004" y="739268"/>
            <a:ext cx="83850" cy="314778"/>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872812" y="823209"/>
            <a:ext cx="179328" cy="15143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867452" y="817667"/>
            <a:ext cx="186505" cy="162340"/>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592919" y="593099"/>
            <a:ext cx="221208" cy="115101"/>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586741" y="588011"/>
            <a:ext cx="230020" cy="125457"/>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331739" y="505070"/>
            <a:ext cx="122187" cy="276169"/>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325471" y="499710"/>
            <a:ext cx="133815" cy="28688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13418" y="638067"/>
            <a:ext cx="217665" cy="22247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11692" y="632253"/>
            <a:ext cx="221117" cy="233653"/>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254847" y="680310"/>
            <a:ext cx="188140" cy="202584"/>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256664" y="674859"/>
            <a:ext cx="191774" cy="213395"/>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434902" y="668863"/>
            <a:ext cx="216665" cy="76764"/>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440261" y="663503"/>
            <a:ext cx="227385" cy="87484"/>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137203" y="893160"/>
            <a:ext cx="265812" cy="91390"/>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142472" y="887709"/>
            <a:ext cx="275442" cy="102110"/>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182027" y="988547"/>
            <a:ext cx="241557" cy="19032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180210" y="983005"/>
            <a:ext cx="245191" cy="201222"/>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301397" y="808674"/>
            <a:ext cx="234562" cy="206127"/>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295129" y="803314"/>
            <a:ext cx="247098" cy="216847"/>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584924" y="994724"/>
            <a:ext cx="287979" cy="142172"/>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578656" y="989364"/>
            <a:ext cx="296972" cy="152892"/>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1173327" y="454742"/>
            <a:ext cx="216665" cy="243555"/>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1171511" y="449473"/>
            <a:ext cx="219391" cy="254184"/>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59" name="Google Shape;659;p4"/>
          <p:cNvSpPr txBox="1">
            <a:spLocks noGrp="1"/>
          </p:cNvSpPr>
          <p:nvPr>
            <p:ph type="body" idx="1"/>
          </p:nvPr>
        </p:nvSpPr>
        <p:spPr>
          <a:xfrm>
            <a:off x="720075" y="1445475"/>
            <a:ext cx="7704000" cy="31581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AutoNum type="arabicPeriod"/>
              <a:defRPr sz="1000"/>
            </a:lvl1pPr>
            <a:lvl2pPr marL="914400" lvl="1" indent="-330200">
              <a:spcBef>
                <a:spcPts val="0"/>
              </a:spcBef>
              <a:spcAft>
                <a:spcPts val="0"/>
              </a:spcAft>
              <a:buSzPts val="1600"/>
              <a:buAutoNum type="alphaLcPeriod"/>
              <a:defRPr/>
            </a:lvl2pPr>
            <a:lvl3pPr marL="1371600" lvl="2" indent="-330200">
              <a:spcBef>
                <a:spcPts val="0"/>
              </a:spcBef>
              <a:spcAft>
                <a:spcPts val="0"/>
              </a:spcAft>
              <a:buSzPts val="1600"/>
              <a:buAutoNum type="romanLcPeriod"/>
              <a:defRPr/>
            </a:lvl3pPr>
            <a:lvl4pPr marL="1828800" lvl="3" indent="-330200">
              <a:spcBef>
                <a:spcPts val="0"/>
              </a:spcBef>
              <a:spcAft>
                <a:spcPts val="0"/>
              </a:spcAft>
              <a:buSzPts val="1600"/>
              <a:buAutoNum type="arabicPeriod"/>
              <a:defRPr/>
            </a:lvl4pPr>
            <a:lvl5pPr marL="2286000" lvl="4" indent="-330200">
              <a:spcBef>
                <a:spcPts val="0"/>
              </a:spcBef>
              <a:spcAft>
                <a:spcPts val="0"/>
              </a:spcAft>
              <a:buSzPts val="1600"/>
              <a:buAutoNum type="alphaLcPeriod"/>
              <a:defRPr/>
            </a:lvl5pPr>
            <a:lvl6pPr marL="2743200" lvl="5" indent="-330200">
              <a:spcBef>
                <a:spcPts val="0"/>
              </a:spcBef>
              <a:spcAft>
                <a:spcPts val="0"/>
              </a:spcAft>
              <a:buSzPts val="1600"/>
              <a:buAutoNum type="romanLcPeriod"/>
              <a:defRPr/>
            </a:lvl6pPr>
            <a:lvl7pPr marL="3200400" lvl="6" indent="-330200">
              <a:spcBef>
                <a:spcPts val="0"/>
              </a:spcBef>
              <a:spcAft>
                <a:spcPts val="0"/>
              </a:spcAft>
              <a:buSzPts val="1600"/>
              <a:buAutoNum type="arabicPeriod"/>
              <a:defRPr/>
            </a:lvl7pPr>
            <a:lvl8pPr marL="3657600" lvl="7" indent="-330200">
              <a:spcBef>
                <a:spcPts val="0"/>
              </a:spcBef>
              <a:spcAft>
                <a:spcPts val="0"/>
              </a:spcAft>
              <a:buSzPts val="1600"/>
              <a:buAutoNum type="alphaLcPeriod"/>
              <a:defRPr/>
            </a:lvl8pPr>
            <a:lvl9pPr marL="4114800" lvl="8" indent="-330200">
              <a:spcBef>
                <a:spcPts val="0"/>
              </a:spcBef>
              <a:spcAft>
                <a:spcPts val="0"/>
              </a:spcAft>
              <a:buSzPts val="1600"/>
              <a:buAutoNum type="romanLcPeriod"/>
              <a:defRPr/>
            </a:lvl9pPr>
          </a:lstStyle>
          <a:p>
            <a:endParaRPr/>
          </a:p>
        </p:txBody>
      </p:sp>
      <p:grpSp>
        <p:nvGrpSpPr>
          <p:cNvPr id="2" name="Group 1">
            <a:extLst>
              <a:ext uri="{FF2B5EF4-FFF2-40B4-BE49-F238E27FC236}">
                <a16:creationId xmlns:a16="http://schemas.microsoft.com/office/drawing/2014/main" id="{AA625A52-2172-4B74-995F-CCA8853CC8BA}"/>
              </a:ext>
            </a:extLst>
          </p:cNvPr>
          <p:cNvGrpSpPr/>
          <p:nvPr userDrawn="1"/>
        </p:nvGrpSpPr>
        <p:grpSpPr>
          <a:xfrm>
            <a:off x="527625" y="378023"/>
            <a:ext cx="8220075" cy="4534477"/>
            <a:chOff x="527625" y="378023"/>
            <a:chExt cx="8220075" cy="4534477"/>
          </a:xfrm>
        </p:grpSpPr>
        <p:sp>
          <p:nvSpPr>
            <p:cNvPr id="652" name="Google Shape;652;p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TextBox 159">
              <a:extLst>
                <a:ext uri="{FF2B5EF4-FFF2-40B4-BE49-F238E27FC236}">
                  <a16:creationId xmlns:a16="http://schemas.microsoft.com/office/drawing/2014/main" id="{0641AE3F-DB0B-4DEB-8029-2AEE86EBDD7E}"/>
                </a:ext>
              </a:extLst>
            </p:cNvPr>
            <p:cNvSpPr txBox="1"/>
            <p:nvPr userDrawn="1"/>
          </p:nvSpPr>
          <p:spPr>
            <a:xfrm>
              <a:off x="7942580" y="3780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2"/>
        </a:solidFill>
        <a:effectLst/>
      </p:bgPr>
    </p:bg>
    <p:spTree>
      <p:nvGrpSpPr>
        <p:cNvPr id="1" name="Shape 660"/>
        <p:cNvGrpSpPr/>
        <p:nvPr/>
      </p:nvGrpSpPr>
      <p:grpSpPr>
        <a:xfrm>
          <a:off x="0" y="0"/>
          <a:ext cx="0" cy="0"/>
          <a:chOff x="0" y="0"/>
          <a:chExt cx="0" cy="0"/>
        </a:xfrm>
      </p:grpSpPr>
      <p:grpSp>
        <p:nvGrpSpPr>
          <p:cNvPr id="661" name="Google Shape;661;p5"/>
          <p:cNvGrpSpPr/>
          <p:nvPr/>
        </p:nvGrpSpPr>
        <p:grpSpPr>
          <a:xfrm>
            <a:off x="0" y="-24225"/>
            <a:ext cx="9193750" cy="5257725"/>
            <a:chOff x="0" y="-24225"/>
            <a:chExt cx="9193750" cy="5257725"/>
          </a:xfrm>
        </p:grpSpPr>
        <p:sp>
          <p:nvSpPr>
            <p:cNvPr id="662" name="Google Shape;662;p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663" name="Google Shape;663;p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664" name="Google Shape;664;p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665" name="Google Shape;665;p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666" name="Google Shape;666;p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667" name="Google Shape;667;p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668" name="Google Shape;668;p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669" name="Google Shape;669;p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670" name="Google Shape;670;p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671" name="Google Shape;671;p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672" name="Google Shape;672;p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673" name="Google Shape;673;p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674" name="Google Shape;674;p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675" name="Google Shape;675;p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dirty="0">
                  <a:solidFill>
                    <a:schemeClr val="lt1"/>
                  </a:solidFill>
                  <a:latin typeface="Courier Prime"/>
                  <a:ea typeface="Courier Prime"/>
                  <a:cs typeface="Courier Prime"/>
                  <a:sym typeface="Courier Prime"/>
                </a:rPr>
                <a:t>3</a:t>
              </a:r>
              <a:endParaRPr sz="1200" dirty="0">
                <a:solidFill>
                  <a:schemeClr val="lt1"/>
                </a:solidFill>
                <a:latin typeface="Courier Prime"/>
                <a:ea typeface="Courier Prime"/>
                <a:cs typeface="Courier Prime"/>
                <a:sym typeface="Courier Prime"/>
              </a:endParaRPr>
            </a:p>
          </p:txBody>
        </p:sp>
        <p:sp>
          <p:nvSpPr>
            <p:cNvPr id="676" name="Google Shape;676;p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677" name="Google Shape;677;p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678" name="Google Shape;678;p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679" name="Google Shape;679;p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680" name="Google Shape;680;p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681" name="Google Shape;681;p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682" name="Google Shape;682;p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683" name="Google Shape;683;p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684" name="Google Shape;684;p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685" name="Google Shape;685;p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686" name="Google Shape;686;p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687" name="Google Shape;687;p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688" name="Google Shape;688;p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689" name="Google Shape;689;p5"/>
            <p:cNvGrpSpPr/>
            <p:nvPr/>
          </p:nvGrpSpPr>
          <p:grpSpPr>
            <a:xfrm>
              <a:off x="0" y="-24225"/>
              <a:ext cx="9193750" cy="5257725"/>
              <a:chOff x="0" y="-24225"/>
              <a:chExt cx="9193750" cy="5257725"/>
            </a:xfrm>
          </p:grpSpPr>
          <p:cxnSp>
            <p:nvCxnSpPr>
              <p:cNvPr id="690" name="Google Shape;690;p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17" name="Google Shape;717;p5"/>
          <p:cNvGrpSpPr/>
          <p:nvPr/>
        </p:nvGrpSpPr>
        <p:grpSpPr>
          <a:xfrm>
            <a:off x="-1095343" y="1951477"/>
            <a:ext cx="2153989" cy="4314973"/>
            <a:chOff x="4607800" y="1290325"/>
            <a:chExt cx="523550" cy="1048800"/>
          </a:xfrm>
        </p:grpSpPr>
        <p:sp>
          <p:nvSpPr>
            <p:cNvPr id="718" name="Google Shape;718;p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3" name="Google Shape;863;p5"/>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70" name="Google Shape;870;p5"/>
          <p:cNvSpPr txBox="1">
            <a:spLocks noGrp="1"/>
          </p:cNvSpPr>
          <p:nvPr>
            <p:ph type="subTitle" idx="1"/>
          </p:nvPr>
        </p:nvSpPr>
        <p:spPr>
          <a:xfrm>
            <a:off x="1224366" y="3376050"/>
            <a:ext cx="3026400" cy="10317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871" name="Google Shape;871;p5"/>
          <p:cNvSpPr txBox="1">
            <a:spLocks noGrp="1"/>
          </p:cNvSpPr>
          <p:nvPr>
            <p:ph type="subTitle" idx="2"/>
          </p:nvPr>
        </p:nvSpPr>
        <p:spPr>
          <a:xfrm>
            <a:off x="1224378" y="2767625"/>
            <a:ext cx="302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872" name="Google Shape;872;p5"/>
          <p:cNvSpPr txBox="1">
            <a:spLocks noGrp="1"/>
          </p:cNvSpPr>
          <p:nvPr>
            <p:ph type="subTitle" idx="3"/>
          </p:nvPr>
        </p:nvSpPr>
        <p:spPr>
          <a:xfrm>
            <a:off x="4893228" y="3376050"/>
            <a:ext cx="30264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73" name="Google Shape;873;p5"/>
          <p:cNvSpPr txBox="1">
            <a:spLocks noGrp="1"/>
          </p:cNvSpPr>
          <p:nvPr>
            <p:ph type="subTitle" idx="4"/>
          </p:nvPr>
        </p:nvSpPr>
        <p:spPr>
          <a:xfrm>
            <a:off x="4893234" y="2767625"/>
            <a:ext cx="302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15" name="TextBox 214">
            <a:extLst>
              <a:ext uri="{FF2B5EF4-FFF2-40B4-BE49-F238E27FC236}">
                <a16:creationId xmlns:a16="http://schemas.microsoft.com/office/drawing/2014/main" id="{4667119E-CEA0-46B4-ABA3-D16E8E46EC17}"/>
              </a:ext>
            </a:extLst>
          </p:cNvPr>
          <p:cNvSpPr txBox="1"/>
          <p:nvPr userDrawn="1"/>
        </p:nvSpPr>
        <p:spPr>
          <a:xfrm>
            <a:off x="7942580" y="3780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sp>
        <p:nvSpPr>
          <p:cNvPr id="216" name="TextBox 215">
            <a:extLst>
              <a:ext uri="{FF2B5EF4-FFF2-40B4-BE49-F238E27FC236}">
                <a16:creationId xmlns:a16="http://schemas.microsoft.com/office/drawing/2014/main" id="{1D8D9EA7-30CA-4775-9F24-8EAC8E8EB7B9}"/>
              </a:ext>
            </a:extLst>
          </p:cNvPr>
          <p:cNvSpPr txBox="1"/>
          <p:nvPr userDrawn="1"/>
        </p:nvSpPr>
        <p:spPr>
          <a:xfrm>
            <a:off x="5257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874"/>
        <p:cNvGrpSpPr/>
        <p:nvPr/>
      </p:nvGrpSpPr>
      <p:grpSpPr>
        <a:xfrm>
          <a:off x="0" y="0"/>
          <a:ext cx="0" cy="0"/>
          <a:chOff x="0" y="0"/>
          <a:chExt cx="0" cy="0"/>
        </a:xfrm>
      </p:grpSpPr>
      <p:sp>
        <p:nvSpPr>
          <p:cNvPr id="307" name="TextBox 306">
            <a:extLst>
              <a:ext uri="{FF2B5EF4-FFF2-40B4-BE49-F238E27FC236}">
                <a16:creationId xmlns:a16="http://schemas.microsoft.com/office/drawing/2014/main" id="{0B4000F8-E117-4B0B-8F88-F4D75DA5C819}"/>
              </a:ext>
            </a:extLst>
          </p:cNvPr>
          <p:cNvSpPr txBox="1"/>
          <p:nvPr userDrawn="1"/>
        </p:nvSpPr>
        <p:spPr>
          <a:xfrm>
            <a:off x="386080" y="4835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grpSp>
        <p:nvGrpSpPr>
          <p:cNvPr id="875" name="Google Shape;875;p6"/>
          <p:cNvGrpSpPr/>
          <p:nvPr/>
        </p:nvGrpSpPr>
        <p:grpSpPr>
          <a:xfrm>
            <a:off x="0" y="-24225"/>
            <a:ext cx="9193750" cy="5257725"/>
            <a:chOff x="0" y="-24225"/>
            <a:chExt cx="9193750" cy="5257725"/>
          </a:xfrm>
        </p:grpSpPr>
        <p:sp>
          <p:nvSpPr>
            <p:cNvPr id="876" name="Google Shape;876;p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877" name="Google Shape;877;p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878" name="Google Shape;878;p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879" name="Google Shape;879;p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880" name="Google Shape;880;p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881" name="Google Shape;881;p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882" name="Google Shape;882;p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883" name="Google Shape;883;p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884" name="Google Shape;884;p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885" name="Google Shape;885;p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886" name="Google Shape;886;p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887" name="Google Shape;887;p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888" name="Google Shape;888;p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889" name="Google Shape;889;p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890" name="Google Shape;890;p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891" name="Google Shape;891;p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892" name="Google Shape;892;p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893" name="Google Shape;893;p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894" name="Google Shape;894;p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895" name="Google Shape;895;p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896" name="Google Shape;896;p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897" name="Google Shape;897;p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898" name="Google Shape;898;p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899" name="Google Shape;899;p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900" name="Google Shape;900;p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901" name="Google Shape;901;p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902" name="Google Shape;902;p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903" name="Google Shape;903;p6"/>
            <p:cNvGrpSpPr/>
            <p:nvPr/>
          </p:nvGrpSpPr>
          <p:grpSpPr>
            <a:xfrm>
              <a:off x="0" y="-24225"/>
              <a:ext cx="9193750" cy="5257725"/>
              <a:chOff x="0" y="-24225"/>
              <a:chExt cx="9193750" cy="5257725"/>
            </a:xfrm>
          </p:grpSpPr>
          <p:cxnSp>
            <p:nvCxnSpPr>
              <p:cNvPr id="904" name="Google Shape;904;p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905" name="Google Shape;905;p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906" name="Google Shape;906;p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7" name="Google Shape;907;p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8" name="Google Shape;908;p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9" name="Google Shape;909;p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0" name="Google Shape;910;p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1" name="Google Shape;911;p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2" name="Google Shape;912;p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3" name="Google Shape;913;p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4" name="Google Shape;914;p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915" name="Google Shape;915;p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6" name="Google Shape;916;p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7" name="Google Shape;917;p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8" name="Google Shape;918;p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9" name="Google Shape;919;p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0" name="Google Shape;920;p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1" name="Google Shape;921;p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2" name="Google Shape;922;p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3" name="Google Shape;923;p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4" name="Google Shape;924;p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5" name="Google Shape;925;p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6" name="Google Shape;926;p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7" name="Google Shape;927;p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8" name="Google Shape;928;p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9" name="Google Shape;929;p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930" name="Google Shape;930;p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931" name="Google Shape;931;p6"/>
          <p:cNvGrpSpPr/>
          <p:nvPr/>
        </p:nvGrpSpPr>
        <p:grpSpPr>
          <a:xfrm>
            <a:off x="-847900" y="-686563"/>
            <a:ext cx="2667530" cy="2712652"/>
            <a:chOff x="5436250" y="1181600"/>
            <a:chExt cx="611875" cy="622225"/>
          </a:xfrm>
        </p:grpSpPr>
        <p:sp>
          <p:nvSpPr>
            <p:cNvPr id="932" name="Google Shape;932;p6"/>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6"/>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6"/>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6"/>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6"/>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6"/>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6"/>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6"/>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6"/>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6"/>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6"/>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6"/>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6"/>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6"/>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6"/>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6"/>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6"/>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6"/>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6"/>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6"/>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6"/>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6"/>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6"/>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6"/>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6"/>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6"/>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6"/>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6"/>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6"/>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6"/>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6"/>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6"/>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6"/>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6"/>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6"/>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6"/>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6"/>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6"/>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6"/>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6"/>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6"/>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6"/>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6"/>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6"/>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6"/>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6"/>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6"/>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6"/>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6"/>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6"/>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6"/>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6"/>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6"/>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6"/>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6"/>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6"/>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6"/>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6"/>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6"/>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6"/>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6"/>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6"/>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6"/>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6"/>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6"/>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6"/>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6"/>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6"/>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6"/>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6"/>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6"/>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6"/>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6"/>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6"/>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6"/>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6"/>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6"/>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6"/>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6"/>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6"/>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6"/>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6"/>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6"/>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6"/>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6"/>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6"/>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6"/>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6"/>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6"/>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6"/>
          <p:cNvGrpSpPr/>
          <p:nvPr/>
        </p:nvGrpSpPr>
        <p:grpSpPr>
          <a:xfrm>
            <a:off x="7235582" y="1951477"/>
            <a:ext cx="2153989" cy="4314973"/>
            <a:chOff x="4607800" y="1290325"/>
            <a:chExt cx="523550" cy="1048800"/>
          </a:xfrm>
        </p:grpSpPr>
        <p:sp>
          <p:nvSpPr>
            <p:cNvPr id="1027" name="Google Shape;1027;p6"/>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6"/>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6"/>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6"/>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6"/>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6"/>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6"/>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6"/>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6"/>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6"/>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6"/>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6"/>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6"/>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6"/>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6"/>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6"/>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6"/>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6"/>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6"/>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6"/>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6"/>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6"/>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6"/>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6"/>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6"/>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6"/>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6"/>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6"/>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6"/>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6"/>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6"/>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6"/>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6"/>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6"/>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6"/>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6"/>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6"/>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6"/>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6"/>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6"/>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6"/>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6"/>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6"/>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6"/>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6"/>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6"/>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6"/>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6"/>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6"/>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6"/>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6"/>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6"/>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6"/>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6"/>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6"/>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6"/>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6"/>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6"/>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6"/>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6"/>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6"/>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6"/>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6"/>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6"/>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6"/>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6"/>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6"/>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6"/>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6"/>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6"/>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6"/>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6"/>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6"/>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6"/>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6"/>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6"/>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6"/>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6"/>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6"/>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6"/>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6"/>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6"/>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6"/>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6"/>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6"/>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6"/>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6"/>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6"/>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6"/>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6"/>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6"/>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6"/>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6"/>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6"/>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6"/>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6"/>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6"/>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6"/>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6"/>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6"/>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6"/>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6"/>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6"/>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6"/>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6"/>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6"/>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6"/>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6"/>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6"/>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6"/>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6"/>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6"/>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6"/>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6"/>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6"/>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6"/>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6"/>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6"/>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6"/>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6"/>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6"/>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6"/>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6"/>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6"/>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6"/>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6"/>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6"/>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6"/>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6"/>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6"/>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6"/>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6"/>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6"/>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2" name="Google Shape;1172;p6"/>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06" name="TextBox 305">
            <a:extLst>
              <a:ext uri="{FF2B5EF4-FFF2-40B4-BE49-F238E27FC236}">
                <a16:creationId xmlns:a16="http://schemas.microsoft.com/office/drawing/2014/main" id="{CD6E2282-3E53-4291-BF09-1D97E7BF3C1A}"/>
              </a:ext>
            </a:extLst>
          </p:cNvPr>
          <p:cNvSpPr txBox="1"/>
          <p:nvPr userDrawn="1"/>
        </p:nvSpPr>
        <p:spPr>
          <a:xfrm>
            <a:off x="7942580" y="3653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1179"/>
        <p:cNvGrpSpPr/>
        <p:nvPr/>
      </p:nvGrpSpPr>
      <p:grpSpPr>
        <a:xfrm>
          <a:off x="0" y="0"/>
          <a:ext cx="0" cy="0"/>
          <a:chOff x="0" y="0"/>
          <a:chExt cx="0" cy="0"/>
        </a:xfrm>
      </p:grpSpPr>
      <p:grpSp>
        <p:nvGrpSpPr>
          <p:cNvPr id="1180" name="Google Shape;1180;p7"/>
          <p:cNvGrpSpPr/>
          <p:nvPr/>
        </p:nvGrpSpPr>
        <p:grpSpPr>
          <a:xfrm>
            <a:off x="0" y="-24225"/>
            <a:ext cx="9193750" cy="5257725"/>
            <a:chOff x="0" y="-24225"/>
            <a:chExt cx="9193750" cy="5257725"/>
          </a:xfrm>
        </p:grpSpPr>
        <p:sp>
          <p:nvSpPr>
            <p:cNvPr id="1181" name="Google Shape;1181;p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182" name="Google Shape;1182;p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183" name="Google Shape;1183;p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184" name="Google Shape;1184;p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185" name="Google Shape;1185;p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186" name="Google Shape;1186;p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187" name="Google Shape;1187;p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188" name="Google Shape;1188;p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189" name="Google Shape;1189;p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190" name="Google Shape;1190;p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191" name="Google Shape;1191;p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192" name="Google Shape;1192;p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193" name="Google Shape;1193;p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194" name="Google Shape;1194;p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195" name="Google Shape;1195;p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196" name="Google Shape;1196;p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197" name="Google Shape;1197;p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198" name="Google Shape;1198;p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199" name="Google Shape;1199;p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200" name="Google Shape;1200;p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201" name="Google Shape;1201;p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202" name="Google Shape;1202;p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203" name="Google Shape;1203;p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204" name="Google Shape;1204;p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205" name="Google Shape;1205;p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206" name="Google Shape;1206;p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207" name="Google Shape;1207;p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208" name="Google Shape;1208;p7"/>
            <p:cNvGrpSpPr/>
            <p:nvPr/>
          </p:nvGrpSpPr>
          <p:grpSpPr>
            <a:xfrm>
              <a:off x="0" y="-24225"/>
              <a:ext cx="9193750" cy="5257725"/>
              <a:chOff x="0" y="-24225"/>
              <a:chExt cx="9193750" cy="5257725"/>
            </a:xfrm>
          </p:grpSpPr>
          <p:cxnSp>
            <p:nvCxnSpPr>
              <p:cNvPr id="1209" name="Google Shape;1209;p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0" name="Google Shape;1230;p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1" name="Google Shape;1231;p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2" name="Google Shape;1232;p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3" name="Google Shape;1233;p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4" name="Google Shape;1234;p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235" name="Google Shape;1235;p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236" name="Google Shape;1236;p7"/>
          <p:cNvGrpSpPr/>
          <p:nvPr/>
        </p:nvGrpSpPr>
        <p:grpSpPr>
          <a:xfrm>
            <a:off x="2031213" y="200138"/>
            <a:ext cx="1729771" cy="1759030"/>
            <a:chOff x="5436250" y="1181600"/>
            <a:chExt cx="611875" cy="622225"/>
          </a:xfrm>
        </p:grpSpPr>
        <p:sp>
          <p:nvSpPr>
            <p:cNvPr id="1237" name="Google Shape;1237;p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7"/>
          <p:cNvGrpSpPr/>
          <p:nvPr/>
        </p:nvGrpSpPr>
        <p:grpSpPr>
          <a:xfrm>
            <a:off x="254675" y="3086271"/>
            <a:ext cx="1556085" cy="1704769"/>
            <a:chOff x="66150" y="67346"/>
            <a:chExt cx="1556085" cy="1704769"/>
          </a:xfrm>
        </p:grpSpPr>
        <p:sp>
          <p:nvSpPr>
            <p:cNvPr id="1332" name="Google Shape;1332;p7"/>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7"/>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7"/>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7"/>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7"/>
          <p:cNvSpPr/>
          <p:nvPr/>
        </p:nvSpPr>
        <p:spPr>
          <a:xfrm>
            <a:off x="34975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7"/>
          <p:cNvSpPr/>
          <p:nvPr/>
        </p:nvSpPr>
        <p:spPr>
          <a:xfrm>
            <a:off x="3217158" y="374499"/>
            <a:ext cx="5316337" cy="4341879"/>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7"/>
          <p:cNvSpPr/>
          <p:nvPr/>
        </p:nvSpPr>
        <p:spPr>
          <a:xfrm>
            <a:off x="3217125" y="374500"/>
            <a:ext cx="531637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7"/>
          <p:cNvSpPr/>
          <p:nvPr/>
        </p:nvSpPr>
        <p:spPr>
          <a:xfrm>
            <a:off x="33950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7"/>
          <p:cNvSpPr/>
          <p:nvPr/>
        </p:nvSpPr>
        <p:spPr>
          <a:xfrm>
            <a:off x="36048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
          <p:cNvSpPr/>
          <p:nvPr/>
        </p:nvSpPr>
        <p:spPr>
          <a:xfrm>
            <a:off x="38146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
          <p:cNvSpPr/>
          <p:nvPr/>
        </p:nvSpPr>
        <p:spPr>
          <a:xfrm>
            <a:off x="254675" y="2730188"/>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7"/>
          <p:cNvSpPr/>
          <p:nvPr/>
        </p:nvSpPr>
        <p:spPr>
          <a:xfrm>
            <a:off x="119853" y="2588116"/>
            <a:ext cx="3404100" cy="23217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7"/>
          <p:cNvSpPr/>
          <p:nvPr/>
        </p:nvSpPr>
        <p:spPr>
          <a:xfrm>
            <a:off x="119828" y="2588116"/>
            <a:ext cx="3404100" cy="2979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7"/>
          <p:cNvSpPr/>
          <p:nvPr/>
        </p:nvSpPr>
        <p:spPr>
          <a:xfrm>
            <a:off x="2812203" y="2679466"/>
            <a:ext cx="595500" cy="1152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7"/>
          <p:cNvSpPr txBox="1">
            <a:spLocks noGrp="1"/>
          </p:cNvSpPr>
          <p:nvPr>
            <p:ph type="title"/>
          </p:nvPr>
        </p:nvSpPr>
        <p:spPr>
          <a:xfrm>
            <a:off x="875625" y="1959175"/>
            <a:ext cx="2638200" cy="1306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9" name="Google Shape;1349;p7"/>
          <p:cNvSpPr txBox="1">
            <a:spLocks noGrp="1"/>
          </p:cNvSpPr>
          <p:nvPr>
            <p:ph type="body" idx="1"/>
          </p:nvPr>
        </p:nvSpPr>
        <p:spPr>
          <a:xfrm>
            <a:off x="4276325" y="982050"/>
            <a:ext cx="3966300" cy="31794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rgbClr val="595959"/>
              </a:buClr>
              <a:buSzPts val="1000"/>
              <a:buFont typeface="Anaheim"/>
              <a:buChar char="●"/>
              <a:defRPr/>
            </a:lvl1pPr>
            <a:lvl2pPr marL="914400" lvl="1" indent="-317500">
              <a:spcBef>
                <a:spcPts val="0"/>
              </a:spcBef>
              <a:spcAft>
                <a:spcPts val="0"/>
              </a:spcAft>
              <a:buClr>
                <a:srgbClr val="595959"/>
              </a:buClr>
              <a:buSzPts val="1400"/>
              <a:buFont typeface="Anaheim"/>
              <a:buChar char="○"/>
              <a:defRPr/>
            </a:lvl2pPr>
            <a:lvl3pPr marL="1371600" lvl="2" indent="-317500">
              <a:spcBef>
                <a:spcPts val="0"/>
              </a:spcBef>
              <a:spcAft>
                <a:spcPts val="0"/>
              </a:spcAft>
              <a:buClr>
                <a:srgbClr val="595959"/>
              </a:buClr>
              <a:buSzPts val="1400"/>
              <a:buFont typeface="Anaheim"/>
              <a:buChar char="■"/>
              <a:defRPr/>
            </a:lvl3pPr>
            <a:lvl4pPr marL="1828800" lvl="3" indent="-317500">
              <a:spcBef>
                <a:spcPts val="0"/>
              </a:spcBef>
              <a:spcAft>
                <a:spcPts val="0"/>
              </a:spcAft>
              <a:buClr>
                <a:srgbClr val="595959"/>
              </a:buClr>
              <a:buSzPts val="1400"/>
              <a:buFont typeface="Anaheim"/>
              <a:buChar char="●"/>
              <a:defRPr/>
            </a:lvl4pPr>
            <a:lvl5pPr marL="2286000" lvl="4" indent="-317500">
              <a:spcBef>
                <a:spcPts val="0"/>
              </a:spcBef>
              <a:spcAft>
                <a:spcPts val="0"/>
              </a:spcAft>
              <a:buClr>
                <a:srgbClr val="595959"/>
              </a:buClr>
              <a:buSzPts val="1400"/>
              <a:buFont typeface="Anaheim"/>
              <a:buChar char="○"/>
              <a:defRPr/>
            </a:lvl5pPr>
            <a:lvl6pPr marL="2743200" lvl="5" indent="-317500">
              <a:spcBef>
                <a:spcPts val="0"/>
              </a:spcBef>
              <a:spcAft>
                <a:spcPts val="0"/>
              </a:spcAft>
              <a:buClr>
                <a:srgbClr val="595959"/>
              </a:buClr>
              <a:buSzPts val="1400"/>
              <a:buFont typeface="Anaheim"/>
              <a:buChar char="■"/>
              <a:defRPr/>
            </a:lvl6pPr>
            <a:lvl7pPr marL="3200400" lvl="6" indent="-317500">
              <a:spcBef>
                <a:spcPts val="0"/>
              </a:spcBef>
              <a:spcAft>
                <a:spcPts val="0"/>
              </a:spcAft>
              <a:buClr>
                <a:srgbClr val="595959"/>
              </a:buClr>
              <a:buSzPts val="1400"/>
              <a:buFont typeface="Anaheim"/>
              <a:buChar char="●"/>
              <a:defRPr/>
            </a:lvl7pPr>
            <a:lvl8pPr marL="3657600" lvl="7" indent="-317500">
              <a:spcBef>
                <a:spcPts val="0"/>
              </a:spcBef>
              <a:spcAft>
                <a:spcPts val="0"/>
              </a:spcAft>
              <a:buClr>
                <a:srgbClr val="595959"/>
              </a:buClr>
              <a:buSzPts val="1400"/>
              <a:buFont typeface="Anaheim"/>
              <a:buChar char="○"/>
              <a:defRPr/>
            </a:lvl8pPr>
            <a:lvl9pPr marL="4114800" lvl="8" indent="-317500">
              <a:spcBef>
                <a:spcPts val="0"/>
              </a:spcBef>
              <a:spcAft>
                <a:spcPts val="0"/>
              </a:spcAft>
              <a:buClr>
                <a:srgbClr val="595959"/>
              </a:buClr>
              <a:buSzPts val="1400"/>
              <a:buFont typeface="Anaheim"/>
              <a:buChar char="■"/>
              <a:defRPr/>
            </a:lvl9pPr>
          </a:lstStyle>
          <a:p>
            <a:endParaRPr/>
          </a:p>
        </p:txBody>
      </p:sp>
      <p:sp>
        <p:nvSpPr>
          <p:cNvPr id="170" name="TextBox 169">
            <a:extLst>
              <a:ext uri="{FF2B5EF4-FFF2-40B4-BE49-F238E27FC236}">
                <a16:creationId xmlns:a16="http://schemas.microsoft.com/office/drawing/2014/main" id="{7AB099A3-7899-4D40-8FB6-7602CE4AEAE4}"/>
              </a:ext>
            </a:extLst>
          </p:cNvPr>
          <p:cNvSpPr txBox="1"/>
          <p:nvPr userDrawn="1"/>
        </p:nvSpPr>
        <p:spPr>
          <a:xfrm>
            <a:off x="7866380" y="3653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171" name="TextBox 170">
            <a:extLst>
              <a:ext uri="{FF2B5EF4-FFF2-40B4-BE49-F238E27FC236}">
                <a16:creationId xmlns:a16="http://schemas.microsoft.com/office/drawing/2014/main" id="{2BF03BB3-6DDA-4092-A36B-14980AEBCB16}"/>
              </a:ext>
            </a:extLst>
          </p:cNvPr>
          <p:cNvSpPr txBox="1"/>
          <p:nvPr userDrawn="1"/>
        </p:nvSpPr>
        <p:spPr>
          <a:xfrm>
            <a:off x="106680" y="25878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userDrawn="1">
  <p:cSld name="MAIN_POINT">
    <p:bg>
      <p:bgPr>
        <a:solidFill>
          <a:schemeClr val="accent2"/>
        </a:solidFill>
        <a:effectLst/>
      </p:bgPr>
    </p:bg>
    <p:spTree>
      <p:nvGrpSpPr>
        <p:cNvPr id="1" name="Shape 1350"/>
        <p:cNvGrpSpPr/>
        <p:nvPr/>
      </p:nvGrpSpPr>
      <p:grpSpPr>
        <a:xfrm>
          <a:off x="0" y="0"/>
          <a:ext cx="0" cy="0"/>
          <a:chOff x="0" y="0"/>
          <a:chExt cx="0" cy="0"/>
        </a:xfrm>
      </p:grpSpPr>
      <p:grpSp>
        <p:nvGrpSpPr>
          <p:cNvPr id="1351" name="Google Shape;1351;p8"/>
          <p:cNvGrpSpPr/>
          <p:nvPr/>
        </p:nvGrpSpPr>
        <p:grpSpPr>
          <a:xfrm>
            <a:off x="0" y="-24225"/>
            <a:ext cx="9193750" cy="5257725"/>
            <a:chOff x="0" y="-24225"/>
            <a:chExt cx="9193750" cy="5257725"/>
          </a:xfrm>
        </p:grpSpPr>
        <p:sp>
          <p:nvSpPr>
            <p:cNvPr id="1352" name="Google Shape;1352;p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353" name="Google Shape;1353;p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354" name="Google Shape;1354;p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355" name="Google Shape;1355;p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356" name="Google Shape;1356;p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357" name="Google Shape;1357;p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358" name="Google Shape;1358;p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359" name="Google Shape;1359;p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360" name="Google Shape;1360;p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361" name="Google Shape;1361;p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362" name="Google Shape;1362;p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363" name="Google Shape;1363;p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364" name="Google Shape;1364;p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365" name="Google Shape;1365;p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366" name="Google Shape;1366;p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367" name="Google Shape;1367;p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368" name="Google Shape;1368;p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369" name="Google Shape;1369;p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370" name="Google Shape;1370;p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371" name="Google Shape;1371;p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372" name="Google Shape;1372;p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373" name="Google Shape;1373;p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374" name="Google Shape;1374;p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375" name="Google Shape;1375;p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376" name="Google Shape;1376;p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377" name="Google Shape;1377;p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378" name="Google Shape;1378;p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379" name="Google Shape;1379;p8"/>
            <p:cNvGrpSpPr/>
            <p:nvPr/>
          </p:nvGrpSpPr>
          <p:grpSpPr>
            <a:xfrm>
              <a:off x="0" y="-24225"/>
              <a:ext cx="9193750" cy="5257725"/>
              <a:chOff x="0" y="-24225"/>
              <a:chExt cx="9193750" cy="5257725"/>
            </a:xfrm>
          </p:grpSpPr>
          <p:cxnSp>
            <p:nvCxnSpPr>
              <p:cNvPr id="1380" name="Google Shape;1380;p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381" name="Google Shape;1381;p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4" name="Google Shape;1384;p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5" name="Google Shape;1385;p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6" name="Google Shape;1386;p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7" name="Google Shape;1387;p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8" name="Google Shape;1388;p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9" name="Google Shape;1389;p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90" name="Google Shape;1390;p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391" name="Google Shape;1391;p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2" name="Google Shape;1392;p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3" name="Google Shape;1393;p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4" name="Google Shape;1394;p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5" name="Google Shape;1395;p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6" name="Google Shape;1396;p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7" name="Google Shape;1397;p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8" name="Google Shape;1398;p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9" name="Google Shape;1399;p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0" name="Google Shape;1400;p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1" name="Google Shape;1401;p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2" name="Google Shape;1402;p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3" name="Google Shape;1403;p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4" name="Google Shape;1404;p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5" name="Google Shape;1405;p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406" name="Google Shape;1406;p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8" name="TextBox 57">
            <a:extLst>
              <a:ext uri="{FF2B5EF4-FFF2-40B4-BE49-F238E27FC236}">
                <a16:creationId xmlns:a16="http://schemas.microsoft.com/office/drawing/2014/main" id="{3CA83CD1-E5A5-4749-B653-B7F7085C8F7E}"/>
              </a:ext>
            </a:extLst>
          </p:cNvPr>
          <p:cNvSpPr txBox="1"/>
          <p:nvPr userDrawn="1"/>
        </p:nvSpPr>
        <p:spPr>
          <a:xfrm>
            <a:off x="844296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59" name="TextBox 58">
            <a:extLst>
              <a:ext uri="{FF2B5EF4-FFF2-40B4-BE49-F238E27FC236}">
                <a16:creationId xmlns:a16="http://schemas.microsoft.com/office/drawing/2014/main" id="{A8FE62EB-D4E2-4862-BCD7-7B2BA85D6096}"/>
              </a:ext>
            </a:extLst>
          </p:cNvPr>
          <p:cNvSpPr txBox="1"/>
          <p:nvPr userDrawn="1"/>
        </p:nvSpPr>
        <p:spPr>
          <a:xfrm>
            <a:off x="454660" y="4835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571"/>
        <p:cNvGrpSpPr/>
        <p:nvPr/>
      </p:nvGrpSpPr>
      <p:grpSpPr>
        <a:xfrm>
          <a:off x="0" y="0"/>
          <a:ext cx="0" cy="0"/>
          <a:chOff x="0" y="0"/>
          <a:chExt cx="0" cy="0"/>
        </a:xfrm>
      </p:grpSpPr>
      <p:grpSp>
        <p:nvGrpSpPr>
          <p:cNvPr id="1572" name="Google Shape;1572;p9"/>
          <p:cNvGrpSpPr/>
          <p:nvPr/>
        </p:nvGrpSpPr>
        <p:grpSpPr>
          <a:xfrm>
            <a:off x="0" y="-24225"/>
            <a:ext cx="9193750" cy="5257725"/>
            <a:chOff x="0" y="-24225"/>
            <a:chExt cx="9193750" cy="5257725"/>
          </a:xfrm>
        </p:grpSpPr>
        <p:sp>
          <p:nvSpPr>
            <p:cNvPr id="1573" name="Google Shape;1573;p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574" name="Google Shape;1574;p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575" name="Google Shape;1575;p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576" name="Google Shape;1576;p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577" name="Google Shape;1577;p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578" name="Google Shape;1578;p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579" name="Google Shape;1579;p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580" name="Google Shape;1580;p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581" name="Google Shape;1581;p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582" name="Google Shape;1582;p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583" name="Google Shape;1583;p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584" name="Google Shape;1584;p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585" name="Google Shape;1585;p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586" name="Google Shape;1586;p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587" name="Google Shape;1587;p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588" name="Google Shape;1588;p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589" name="Google Shape;1589;p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590" name="Google Shape;1590;p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591" name="Google Shape;1591;p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592" name="Google Shape;1592;p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593" name="Google Shape;1593;p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594" name="Google Shape;1594;p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595" name="Google Shape;1595;p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596" name="Google Shape;1596;p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597" name="Google Shape;1597;p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598" name="Google Shape;1598;p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599" name="Google Shape;1599;p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600" name="Google Shape;1600;p9"/>
            <p:cNvGrpSpPr/>
            <p:nvPr/>
          </p:nvGrpSpPr>
          <p:grpSpPr>
            <a:xfrm>
              <a:off x="0" y="-24225"/>
              <a:ext cx="9193750" cy="5257725"/>
              <a:chOff x="0" y="-24225"/>
              <a:chExt cx="9193750" cy="5257725"/>
            </a:xfrm>
          </p:grpSpPr>
          <p:cxnSp>
            <p:nvCxnSpPr>
              <p:cNvPr id="1601" name="Google Shape;1601;p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02" name="Google Shape;1602;p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03" name="Google Shape;1603;p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4" name="Google Shape;1604;p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5" name="Google Shape;1605;p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6" name="Google Shape;1606;p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7" name="Google Shape;1607;p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8" name="Google Shape;1608;p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9" name="Google Shape;1609;p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0" name="Google Shape;1610;p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1" name="Google Shape;1611;p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12" name="Google Shape;1612;p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3" name="Google Shape;1613;p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4" name="Google Shape;1614;p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5" name="Google Shape;1615;p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6" name="Google Shape;1616;p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7" name="Google Shape;1617;p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8" name="Google Shape;1618;p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9" name="Google Shape;1619;p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0" name="Google Shape;1620;p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1" name="Google Shape;1621;p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2" name="Google Shape;1622;p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3" name="Google Shape;1623;p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4" name="Google Shape;1624;p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5" name="Google Shape;1625;p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6" name="Google Shape;1626;p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627" name="Google Shape;1627;p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1628" name="Google Shape;1628;p9"/>
          <p:cNvSpPr/>
          <p:nvPr/>
        </p:nvSpPr>
        <p:spPr>
          <a:xfrm>
            <a:off x="8051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9"/>
          <p:cNvSpPr/>
          <p:nvPr/>
        </p:nvSpPr>
        <p:spPr>
          <a:xfrm>
            <a:off x="675998" y="511050"/>
            <a:ext cx="51873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9"/>
          <p:cNvSpPr/>
          <p:nvPr/>
        </p:nvSpPr>
        <p:spPr>
          <a:xfrm>
            <a:off x="675965" y="511050"/>
            <a:ext cx="51873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9"/>
          <p:cNvSpPr/>
          <p:nvPr/>
        </p:nvSpPr>
        <p:spPr>
          <a:xfrm>
            <a:off x="524759" y="374500"/>
            <a:ext cx="5187300" cy="42024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9"/>
          <p:cNvSpPr/>
          <p:nvPr/>
        </p:nvSpPr>
        <p:spPr>
          <a:xfrm>
            <a:off x="524725" y="374500"/>
            <a:ext cx="51873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9"/>
          <p:cNvSpPr/>
          <p:nvPr/>
        </p:nvSpPr>
        <p:spPr>
          <a:xfrm>
            <a:off x="7026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9"/>
          <p:cNvSpPr/>
          <p:nvPr/>
        </p:nvSpPr>
        <p:spPr>
          <a:xfrm>
            <a:off x="9124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9"/>
          <p:cNvSpPr/>
          <p:nvPr/>
        </p:nvSpPr>
        <p:spPr>
          <a:xfrm>
            <a:off x="11222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9"/>
          <p:cNvSpPr txBox="1">
            <a:spLocks noGrp="1"/>
          </p:cNvSpPr>
          <p:nvPr>
            <p:ph type="title"/>
          </p:nvPr>
        </p:nvSpPr>
        <p:spPr>
          <a:xfrm>
            <a:off x="819850" y="950400"/>
            <a:ext cx="4644900" cy="7989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spcBef>
                <a:spcPts val="0"/>
              </a:spcBef>
              <a:spcAft>
                <a:spcPts val="0"/>
              </a:spcAft>
              <a:buSzPts val="4200"/>
              <a:buNone/>
              <a:defRPr sz="37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637" name="Google Shape;1637;p9"/>
          <p:cNvSpPr txBox="1">
            <a:spLocks noGrp="1"/>
          </p:cNvSpPr>
          <p:nvPr>
            <p:ph type="subTitle" idx="1"/>
          </p:nvPr>
        </p:nvSpPr>
        <p:spPr>
          <a:xfrm>
            <a:off x="819850" y="2268338"/>
            <a:ext cx="4059600" cy="123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
        <p:nvSpPr>
          <p:cNvPr id="1638" name="Google Shape;1638;p9"/>
          <p:cNvSpPr/>
          <p:nvPr/>
        </p:nvSpPr>
        <p:spPr>
          <a:xfrm>
            <a:off x="5343822" y="2116123"/>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9"/>
          <p:cNvSpPr/>
          <p:nvPr/>
        </p:nvSpPr>
        <p:spPr>
          <a:xfrm>
            <a:off x="5209000" y="1974050"/>
            <a:ext cx="3404100" cy="232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9"/>
          <p:cNvSpPr/>
          <p:nvPr/>
        </p:nvSpPr>
        <p:spPr>
          <a:xfrm>
            <a:off x="5208975" y="1974050"/>
            <a:ext cx="34041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9"/>
          <p:cNvSpPr/>
          <p:nvPr/>
        </p:nvSpPr>
        <p:spPr>
          <a:xfrm>
            <a:off x="7901350" y="206540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TextBox 71">
            <a:extLst>
              <a:ext uri="{FF2B5EF4-FFF2-40B4-BE49-F238E27FC236}">
                <a16:creationId xmlns:a16="http://schemas.microsoft.com/office/drawing/2014/main" id="{34786DD8-9973-4162-9D2B-17AA7361C769}"/>
              </a:ext>
            </a:extLst>
          </p:cNvPr>
          <p:cNvSpPr txBox="1"/>
          <p:nvPr userDrawn="1"/>
        </p:nvSpPr>
        <p:spPr>
          <a:xfrm>
            <a:off x="5212080" y="19782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73" name="TextBox 72">
            <a:extLst>
              <a:ext uri="{FF2B5EF4-FFF2-40B4-BE49-F238E27FC236}">
                <a16:creationId xmlns:a16="http://schemas.microsoft.com/office/drawing/2014/main" id="{0AE465D3-E02D-4AC0-9430-1453C94B05A7}"/>
              </a:ext>
            </a:extLst>
          </p:cNvPr>
          <p:cNvSpPr txBox="1"/>
          <p:nvPr userDrawn="1"/>
        </p:nvSpPr>
        <p:spPr>
          <a:xfrm>
            <a:off x="5034280" y="3653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2"/>
        </a:solidFill>
        <a:effectLst/>
      </p:bgPr>
    </p:bg>
    <p:spTree>
      <p:nvGrpSpPr>
        <p:cNvPr id="1" name="Shape 1642"/>
        <p:cNvGrpSpPr/>
        <p:nvPr/>
      </p:nvGrpSpPr>
      <p:grpSpPr>
        <a:xfrm>
          <a:off x="0" y="0"/>
          <a:ext cx="0" cy="0"/>
          <a:chOff x="0" y="0"/>
          <a:chExt cx="0" cy="0"/>
        </a:xfrm>
      </p:grpSpPr>
      <p:sp>
        <p:nvSpPr>
          <p:cNvPr id="1643" name="Google Shape;1643;p10"/>
          <p:cNvSpPr/>
          <p:nvPr/>
        </p:nvSpPr>
        <p:spPr>
          <a:xfrm>
            <a:off x="4700700" y="2728500"/>
            <a:ext cx="3723300" cy="18330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0"/>
          <p:cNvSpPr/>
          <p:nvPr/>
        </p:nvSpPr>
        <p:spPr>
          <a:xfrm>
            <a:off x="4574202" y="2595100"/>
            <a:ext cx="3723300" cy="1833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0"/>
          <p:cNvSpPr txBox="1">
            <a:spLocks noGrp="1"/>
          </p:cNvSpPr>
          <p:nvPr>
            <p:ph type="body" idx="1"/>
          </p:nvPr>
        </p:nvSpPr>
        <p:spPr>
          <a:xfrm>
            <a:off x="4759675" y="3207925"/>
            <a:ext cx="3353100" cy="8292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600"/>
              <a:buNone/>
              <a:defRPr sz="1900">
                <a:latin typeface="Bevan"/>
                <a:ea typeface="Bevan"/>
                <a:cs typeface="Bevan"/>
                <a:sym typeface="Bevan"/>
              </a:defRPr>
            </a:lvl1pPr>
          </a:lstStyle>
          <a:p>
            <a:endParaRPr/>
          </a:p>
        </p:txBody>
      </p:sp>
      <p:sp>
        <p:nvSpPr>
          <p:cNvPr id="1646" name="Google Shape;1646;p10"/>
          <p:cNvSpPr/>
          <p:nvPr/>
        </p:nvSpPr>
        <p:spPr>
          <a:xfrm>
            <a:off x="4574175" y="2595100"/>
            <a:ext cx="3723300" cy="279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0"/>
          <p:cNvSpPr/>
          <p:nvPr/>
        </p:nvSpPr>
        <p:spPr>
          <a:xfrm>
            <a:off x="7629301" y="2680866"/>
            <a:ext cx="559200" cy="1083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4BE66966-69C9-4CB9-8A1C-5A923101FCBC}"/>
              </a:ext>
            </a:extLst>
          </p:cNvPr>
          <p:cNvSpPr txBox="1"/>
          <p:nvPr userDrawn="1"/>
        </p:nvSpPr>
        <p:spPr>
          <a:xfrm>
            <a:off x="4538980" y="2575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hyperlink" Target="https://www.facebook.com/teamKTUTS"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974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1pPr>
            <a:lvl2pPr lvl="1">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2pPr>
            <a:lvl3pPr lvl="2">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3pPr>
            <a:lvl4pPr lvl="3">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4pPr>
            <a:lvl5pPr lvl="4">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5pPr>
            <a:lvl6pPr lvl="5">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6pPr>
            <a:lvl7pPr lvl="6">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7pPr>
            <a:lvl8pPr lvl="7">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8pPr>
            <a:lvl9pPr lvl="8">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1pPr>
            <a:lvl2pPr marL="914400" lvl="1"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2pPr>
            <a:lvl3pPr marL="1371600" lvl="2"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3pPr>
            <a:lvl4pPr marL="1828800" lvl="3"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4pPr>
            <a:lvl5pPr marL="2286000" lvl="4"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5pPr>
            <a:lvl6pPr marL="2743200" lvl="5"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6pPr>
            <a:lvl7pPr marL="3200400" lvl="6"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7pPr>
            <a:lvl8pPr marL="3657600" lvl="7"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8pPr>
            <a:lvl9pPr marL="4114800" lvl="8"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9pPr>
          </a:lstStyle>
          <a:p>
            <a:endParaRPr/>
          </a:p>
        </p:txBody>
      </p:sp>
      <p:pic>
        <p:nvPicPr>
          <p:cNvPr id="4" name="Picture 3">
            <a:extLst>
              <a:ext uri="{FF2B5EF4-FFF2-40B4-BE49-F238E27FC236}">
                <a16:creationId xmlns:a16="http://schemas.microsoft.com/office/drawing/2014/main" id="{133DA8B3-15F8-4995-8F2B-97ACFFE2DEFF}"/>
              </a:ext>
            </a:extLst>
          </p:cNvPr>
          <p:cNvPicPr>
            <a:picLocks noChangeAspect="1"/>
          </p:cNvPicPr>
          <p:nvPr userDrawn="1"/>
        </p:nvPicPr>
        <p:blipFill>
          <a:blip r:embed="rId24"/>
          <a:stretch>
            <a:fillRect/>
          </a:stretch>
        </p:blipFill>
        <p:spPr>
          <a:xfrm>
            <a:off x="-34583842" y="1493492"/>
            <a:ext cx="1386042" cy="1108780"/>
          </a:xfrm>
          <a:prstGeom prst="rect">
            <a:avLst/>
          </a:prstGeom>
        </p:spPr>
      </p:pic>
      <p:pic>
        <p:nvPicPr>
          <p:cNvPr id="5" name="Picture 4">
            <a:extLst>
              <a:ext uri="{FF2B5EF4-FFF2-40B4-BE49-F238E27FC236}">
                <a16:creationId xmlns:a16="http://schemas.microsoft.com/office/drawing/2014/main" id="{798898AF-E310-49E3-AC44-7C56FBDAA102}"/>
              </a:ext>
            </a:extLst>
          </p:cNvPr>
          <p:cNvPicPr>
            <a:picLocks noChangeAspect="1"/>
          </p:cNvPicPr>
          <p:nvPr userDrawn="1"/>
        </p:nvPicPr>
        <p:blipFill>
          <a:blip r:embed="rId24"/>
          <a:stretch>
            <a:fillRect/>
          </a:stretch>
        </p:blipFill>
        <p:spPr>
          <a:xfrm>
            <a:off x="42479758" y="469900"/>
            <a:ext cx="1386042" cy="1108780"/>
          </a:xfrm>
          <a:prstGeom prst="rect">
            <a:avLst/>
          </a:prstGeom>
        </p:spPr>
      </p:pic>
      <p:pic>
        <p:nvPicPr>
          <p:cNvPr id="8" name="Picture 7">
            <a:extLst>
              <a:ext uri="{FF2B5EF4-FFF2-40B4-BE49-F238E27FC236}">
                <a16:creationId xmlns:a16="http://schemas.microsoft.com/office/drawing/2014/main" id="{C91F2708-E7C0-4C4F-99AB-7ED14E47BAE4}"/>
              </a:ext>
            </a:extLst>
          </p:cNvPr>
          <p:cNvPicPr>
            <a:picLocks noChangeAspect="1"/>
          </p:cNvPicPr>
          <p:nvPr userDrawn="1"/>
        </p:nvPicPr>
        <p:blipFill>
          <a:blip r:embed="rId24"/>
          <a:stretch>
            <a:fillRect/>
          </a:stretch>
        </p:blipFill>
        <p:spPr>
          <a:xfrm>
            <a:off x="3719358" y="1988792"/>
            <a:ext cx="1386042" cy="1108780"/>
          </a:xfrm>
          <a:prstGeom prst="rect">
            <a:avLst/>
          </a:prstGeom>
        </p:spPr>
      </p:pic>
      <p:pic>
        <p:nvPicPr>
          <p:cNvPr id="11" name="Picture 10">
            <a:extLst>
              <a:ext uri="{FF2B5EF4-FFF2-40B4-BE49-F238E27FC236}">
                <a16:creationId xmlns:a16="http://schemas.microsoft.com/office/drawing/2014/main" id="{046E39EF-AEB3-4A5B-BEF0-F81043919ECE}"/>
              </a:ext>
            </a:extLst>
          </p:cNvPr>
          <p:cNvPicPr>
            <a:picLocks noChangeAspect="1"/>
          </p:cNvPicPr>
          <p:nvPr userDrawn="1"/>
        </p:nvPicPr>
        <p:blipFill>
          <a:blip r:embed="rId24"/>
          <a:stretch>
            <a:fillRect/>
          </a:stretch>
        </p:blipFill>
        <p:spPr>
          <a:xfrm>
            <a:off x="1788958" y="-7650508"/>
            <a:ext cx="1386042" cy="1108780"/>
          </a:xfrm>
          <a:prstGeom prst="rect">
            <a:avLst/>
          </a:prstGeom>
        </p:spPr>
      </p:pic>
      <p:sp>
        <p:nvSpPr>
          <p:cNvPr id="12" name="TextBox 11">
            <a:extLst>
              <a:ext uri="{FF2B5EF4-FFF2-40B4-BE49-F238E27FC236}">
                <a16:creationId xmlns:a16="http://schemas.microsoft.com/office/drawing/2014/main" id="{485BA7B1-03AC-4CF5-A201-9B18D13B1D42}"/>
              </a:ext>
            </a:extLst>
          </p:cNvPr>
          <p:cNvSpPr txBox="1"/>
          <p:nvPr userDrawn="1"/>
        </p:nvSpPr>
        <p:spPr>
          <a:xfrm>
            <a:off x="2547686" y="11172932"/>
            <a:ext cx="9311220" cy="738664"/>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2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3" name="Picture 12">
            <a:extLst>
              <a:ext uri="{FF2B5EF4-FFF2-40B4-BE49-F238E27FC236}">
                <a16:creationId xmlns:a16="http://schemas.microsoft.com/office/drawing/2014/main" id="{2C929B05-14C8-44AC-909E-3433745D277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95572" y="10893829"/>
            <a:ext cx="1714706" cy="137169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0.png"/><Relationship Id="rId10" Type="http://schemas.openxmlformats.org/officeDocument/2006/relationships/image" Target="../media/image21.jpg"/><Relationship Id="rId4" Type="http://schemas.openxmlformats.org/officeDocument/2006/relationships/image" Target="../media/image19.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png"/><Relationship Id="rId7" Type="http://schemas.openxmlformats.org/officeDocument/2006/relationships/diagramData" Target="../diagrams/data1.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6.png"/><Relationship Id="rId11" Type="http://schemas.microsoft.com/office/2007/relationships/diagramDrawing" Target="../diagrams/drawing1.xml"/><Relationship Id="rId5" Type="http://schemas.openxmlformats.org/officeDocument/2006/relationships/image" Target="../media/image15.png"/><Relationship Id="rId10" Type="http://schemas.openxmlformats.org/officeDocument/2006/relationships/diagramColors" Target="../diagrams/colors1.xml"/><Relationship Id="rId4" Type="http://schemas.openxmlformats.org/officeDocument/2006/relationships/image" Target="../media/image14.png"/><Relationship Id="rId9"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21.jpg"/><Relationship Id="rId11"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18.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15.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036134" y="1300856"/>
            <a:ext cx="6756000" cy="2008665"/>
          </a:xfrm>
          <a:prstGeom prst="rect">
            <a:avLst/>
          </a:prstGeom>
          <a:solidFill>
            <a:srgbClr val="FCEE21"/>
          </a:solidFill>
          <a:ln w="28575">
            <a:solidFill>
              <a:schemeClr val="tx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t>LUYỆN TẬP </a:t>
            </a:r>
            <a:b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br>
            <a: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t>MIÊU TẢ ĐỒ VẬT</a:t>
            </a:r>
          </a:p>
        </p:txBody>
      </p:sp>
      <p:sp>
        <p:nvSpPr>
          <p:cNvPr id="7" name="Subtitle 6"/>
          <p:cNvSpPr>
            <a:spLocks noGrp="1"/>
          </p:cNvSpPr>
          <p:nvPr>
            <p:ph type="subTitle" idx="1"/>
          </p:nvPr>
        </p:nvSpPr>
        <p:spPr>
          <a:xfrm>
            <a:off x="754106" y="632344"/>
            <a:ext cx="3160800" cy="741600"/>
          </a:xfrm>
        </p:spPr>
        <p:txBody>
          <a:bodyPr/>
          <a:lstStyle/>
          <a:p>
            <a:r>
              <a:rPr lang="en-US" sz="3200" dirty="0">
                <a:solidFill>
                  <a:schemeClr val="tx1"/>
                </a:solidFill>
                <a:latin typeface="UTM Eremitage" panose="02040603050506020204" pitchFamily="18" charset="0"/>
              </a:rPr>
              <a:t>TẬP LÀM VĂN </a:t>
            </a:r>
          </a:p>
        </p:txBody>
      </p:sp>
      <p:grpSp>
        <p:nvGrpSpPr>
          <p:cNvPr id="4041" name="Google Shape;4041;p27"/>
          <p:cNvGrpSpPr/>
          <p:nvPr/>
        </p:nvGrpSpPr>
        <p:grpSpPr>
          <a:xfrm>
            <a:off x="7554961" y="424094"/>
            <a:ext cx="727223" cy="101043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Subtitle 6"/>
          <p:cNvSpPr txBox="1">
            <a:spLocks/>
          </p:cNvSpPr>
          <p:nvPr/>
        </p:nvSpPr>
        <p:spPr>
          <a:xfrm>
            <a:off x="3914906" y="3929644"/>
            <a:ext cx="3160800" cy="741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800"/>
              <a:buFont typeface="Courier Prime"/>
              <a:buNone/>
              <a:defRPr sz="1600" b="0" i="0" u="none" strike="noStrike" cap="none">
                <a:solidFill>
                  <a:schemeClr val="dk1"/>
                </a:solidFill>
                <a:latin typeface="Courier Prime"/>
                <a:ea typeface="Courier Prime"/>
                <a:cs typeface="Courier Prime"/>
                <a:sym typeface="Courier Prime"/>
              </a:defRPr>
            </a:lvl1pPr>
            <a:lvl2pPr marL="914400" marR="0" lvl="1"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2pPr>
            <a:lvl3pPr marL="1371600" marR="0" lvl="2"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3pPr>
            <a:lvl4pPr marL="1828800" marR="0" lvl="3"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4pPr>
            <a:lvl5pPr marL="2286000" marR="0" lvl="4"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5pPr>
            <a:lvl6pPr marL="2743200" marR="0" lvl="5"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6pPr>
            <a:lvl7pPr marL="3200400" marR="0" lvl="6"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7pPr>
            <a:lvl8pPr marL="3657600" marR="0" lvl="7"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8pPr>
            <a:lvl9pPr marL="4114800" marR="0" lvl="8"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9pPr>
          </a:lstStyle>
          <a:p>
            <a:r>
              <a:rPr lang="en-US" sz="2400" dirty="0">
                <a:solidFill>
                  <a:schemeClr val="tx1"/>
                </a:solidFill>
                <a:latin typeface="UTM Eremitage" panose="02040603050506020204" pitchFamily="18" charset="0"/>
              </a:rPr>
              <a:t>GIÁO VIÊN:</a:t>
            </a:r>
          </a:p>
        </p:txBody>
      </p:sp>
      <p:pic>
        <p:nvPicPr>
          <p:cNvPr id="43" name="Picture 42"/>
          <p:cNvPicPr>
            <a:picLocks noChangeAspect="1"/>
          </p:cNvPicPr>
          <p:nvPr/>
        </p:nvPicPr>
        <p:blipFill>
          <a:blip r:embed="rId4"/>
          <a:stretch>
            <a:fillRect/>
          </a:stretch>
        </p:blipFill>
        <p:spPr>
          <a:xfrm>
            <a:off x="0" y="3112168"/>
            <a:ext cx="3975696" cy="20313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41"/>
                                        </p:tgtEl>
                                        <p:attrNameLst>
                                          <p:attrName>style.visibility</p:attrName>
                                        </p:attrNameLst>
                                      </p:cBhvr>
                                      <p:to>
                                        <p:strVal val="visible"/>
                                      </p:to>
                                    </p:set>
                                    <p:animEffect transition="in" filter="wipe(down)">
                                      <p:cBhvr>
                                        <p:cTn id="12" dur="500"/>
                                        <p:tgtEl>
                                          <p:spTgt spid="4041"/>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4003"/>
                                        </p:tgtEl>
                                        <p:attrNameLst>
                                          <p:attrName>style.visibility</p:attrName>
                                        </p:attrNameLst>
                                      </p:cBhvr>
                                      <p:to>
                                        <p:strVal val="visible"/>
                                      </p:to>
                                    </p:set>
                                    <p:anim calcmode="lin" valueType="num">
                                      <p:cBhvr>
                                        <p:cTn id="17" dur="1000" fill="hold"/>
                                        <p:tgtEl>
                                          <p:spTgt spid="4003"/>
                                        </p:tgtEl>
                                        <p:attrNameLst>
                                          <p:attrName>ppt_w</p:attrName>
                                        </p:attrNameLst>
                                      </p:cBhvr>
                                      <p:tavLst>
                                        <p:tav tm="0">
                                          <p:val>
                                            <p:strVal val="#ppt_w+.3"/>
                                          </p:val>
                                        </p:tav>
                                        <p:tav tm="100000">
                                          <p:val>
                                            <p:strVal val="#ppt_w"/>
                                          </p:val>
                                        </p:tav>
                                      </p:tavLst>
                                    </p:anim>
                                    <p:anim calcmode="lin" valueType="num">
                                      <p:cBhvr>
                                        <p:cTn id="18" dur="1000" fill="hold"/>
                                        <p:tgtEl>
                                          <p:spTgt spid="4003"/>
                                        </p:tgtEl>
                                        <p:attrNameLst>
                                          <p:attrName>ppt_h</p:attrName>
                                        </p:attrNameLst>
                                      </p:cBhvr>
                                      <p:tavLst>
                                        <p:tav tm="0">
                                          <p:val>
                                            <p:strVal val="#ppt_h"/>
                                          </p:val>
                                        </p:tav>
                                        <p:tav tm="100000">
                                          <p:val>
                                            <p:strVal val="#ppt_h"/>
                                          </p:val>
                                        </p:tav>
                                      </p:tavLst>
                                    </p:anim>
                                    <p:animEffect transition="in" filter="fade">
                                      <p:cBhvr>
                                        <p:cTn id="19" dur="1000"/>
                                        <p:tgtEl>
                                          <p:spTgt spid="400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randombar(horizont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bldLvl="0" animBg="1"/>
      <p:bldP spid="4003" grpId="1" animBg="1"/>
      <p:bldP spid="7" grpId="0" build="p"/>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6970" y="1207574"/>
            <a:ext cx="4796973" cy="2800767"/>
          </a:xfrm>
          <a:prstGeom prst="rect">
            <a:avLst/>
          </a:prstGeom>
          <a:noFill/>
        </p:spPr>
        <p:txBody>
          <a:bodyPr wrap="square" rtlCol="0">
            <a:spAutoFit/>
          </a:bodyPr>
          <a:lstStyle/>
          <a:p>
            <a:pPr algn="ctr"/>
            <a:r>
              <a:rPr lang="en-US" sz="4400" dirty="0" err="1">
                <a:solidFill>
                  <a:srgbClr val="002060"/>
                </a:solidFill>
                <a:latin typeface="Arial" panose="020B0604020202020204" pitchFamily="34" charset="0"/>
                <a:cs typeface="Arial" panose="020B0604020202020204" pitchFamily="34" charset="0"/>
              </a:rPr>
              <a:t>Xác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định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phần</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mở</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thân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kết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bài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văn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trên</a:t>
            </a:r>
            <a:r>
              <a:rPr lang="en-US" sz="4400" dirty="0">
                <a:solidFill>
                  <a:srgbClr val="002060"/>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stretch>
            <a:fillRect/>
          </a:stretch>
        </p:blipFill>
        <p:spPr>
          <a:xfrm>
            <a:off x="745959" y="2563750"/>
            <a:ext cx="2345583" cy="2579750"/>
          </a:xfrm>
          <a:prstGeom prst="rect">
            <a:avLst/>
          </a:prstGeom>
        </p:spPr>
      </p:pic>
    </p:spTree>
    <p:extLst>
      <p:ext uri="{BB962C8B-B14F-4D97-AF65-F5344CB8AC3E}">
        <p14:creationId xmlns:p14="http://schemas.microsoft.com/office/powerpoint/2010/main" val="30457780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36195" y="0"/>
            <a:ext cx="9179560" cy="2796540"/>
            <a:chOff x="-57" y="0"/>
            <a:chExt cx="14456" cy="4404"/>
          </a:xfrm>
        </p:grpSpPr>
        <p:pic>
          <p:nvPicPr>
            <p:cNvPr id="2" name="图片 1" descr="组 4"/>
            <p:cNvPicPr>
              <a:picLocks noChangeAspect="1"/>
            </p:cNvPicPr>
            <p:nvPr/>
          </p:nvPicPr>
          <p:blipFill>
            <a:blip r:embed="rId4"/>
            <a:stretch>
              <a:fillRect/>
            </a:stretch>
          </p:blipFill>
          <p:spPr>
            <a:xfrm>
              <a:off x="-57" y="0"/>
              <a:ext cx="3009" cy="4405"/>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图片1.png图片1"/>
          <p:cNvPicPr>
            <a:picLocks noChangeAspect="1"/>
          </p:cNvPicPr>
          <p:nvPr/>
        </p:nvPicPr>
        <p:blipFill>
          <a:blip r:embed="rId6"/>
          <a:srcRect/>
          <a:stretch>
            <a:fillRect/>
          </a:stretch>
        </p:blipFill>
        <p:spPr>
          <a:xfrm>
            <a:off x="702310" y="516890"/>
            <a:ext cx="7740015" cy="4626610"/>
          </a:xfrm>
          <a:prstGeom prst="rect">
            <a:avLst/>
          </a:prstGeom>
        </p:spPr>
      </p:pic>
      <p:grpSp>
        <p:nvGrpSpPr>
          <p:cNvPr id="4025" name="Google Shape;4025;p26"/>
          <p:cNvGrpSpPr/>
          <p:nvPr/>
        </p:nvGrpSpPr>
        <p:grpSpPr>
          <a:xfrm>
            <a:off x="252824" y="2195134"/>
            <a:ext cx="757358" cy="2872661"/>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矩形 6"/>
          <p:cNvSpPr/>
          <p:nvPr/>
        </p:nvSpPr>
        <p:spPr>
          <a:xfrm>
            <a:off x="702945" y="516890"/>
            <a:ext cx="7506335" cy="422275"/>
          </a:xfrm>
          <a:prstGeom prst="rect">
            <a:avLst/>
          </a:prstGeom>
          <a:solidFill>
            <a:srgbClr val="ED3A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000" dirty="0">
              <a:solidFill>
                <a:schemeClr val="tx1"/>
              </a:solidFill>
              <a:latin typeface="Algerian" panose="04020705040A02060702" charset="0"/>
              <a:cs typeface="Algerian" panose="04020705040A02060702" charset="0"/>
              <a:sym typeface="+mn-ea"/>
            </a:endParaRPr>
          </a:p>
        </p:txBody>
      </p:sp>
      <p:sp>
        <p:nvSpPr>
          <p:cNvPr id="91" name="Rectangle 19"/>
          <p:cNvSpPr/>
          <p:nvPr/>
        </p:nvSpPr>
        <p:spPr>
          <a:xfrm>
            <a:off x="1163002" y="1900802"/>
            <a:ext cx="2421255" cy="1951496"/>
          </a:xfrm>
          <a:prstGeom prst="rect">
            <a:avLst/>
          </a:prstGeom>
        </p:spPr>
        <p:txBody>
          <a:bodyPr wrap="square">
            <a:spAutoFit/>
          </a:bodyPr>
          <a:lstStyle/>
          <a:p>
            <a:pPr lvl="0" algn="ctr">
              <a:lnSpc>
                <a:spcPct val="110000"/>
              </a:lnSpc>
            </a:pPr>
            <a:r>
              <a:rPr lang="en-GB" sz="2800" b="1" dirty="0" err="1">
                <a:solidFill>
                  <a:srgbClr val="002060"/>
                </a:solidFill>
                <a:latin typeface="Arial" panose="020B0604020202020204" pitchFamily="34" charset="0"/>
                <a:cs typeface="Arial" panose="020B0604020202020204" pitchFamily="34" charset="0"/>
                <a:sym typeface="+mn-ea"/>
              </a:rPr>
              <a:t>Trong</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làng</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tôi</a:t>
            </a:r>
            <a:r>
              <a:rPr lang="en-GB" sz="2800" b="1" dirty="0">
                <a:solidFill>
                  <a:srgbClr val="002060"/>
                </a:solidFill>
                <a:latin typeface="Arial" panose="020B0604020202020204" pitchFamily="34" charset="0"/>
                <a:cs typeface="Arial" panose="020B0604020202020204" pitchFamily="34" charset="0"/>
                <a:sym typeface="+mn-ea"/>
              </a:rPr>
              <a:t> … </a:t>
            </a:r>
            <a:r>
              <a:rPr lang="en-GB" sz="2800" b="1" dirty="0" err="1">
                <a:solidFill>
                  <a:srgbClr val="002060"/>
                </a:solidFill>
                <a:latin typeface="Arial" panose="020B0604020202020204" pitchFamily="34" charset="0"/>
                <a:cs typeface="Arial" panose="020B0604020202020204" pitchFamily="34" charset="0"/>
                <a:sym typeface="+mn-ea"/>
              </a:rPr>
              <a:t>chiếc</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xe</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đạp</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của</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chú</a:t>
            </a:r>
            <a:r>
              <a:rPr lang="en-GB" sz="2800" b="1" dirty="0">
                <a:solidFill>
                  <a:srgbClr val="002060"/>
                </a:solidFill>
                <a:latin typeface="Arial" panose="020B0604020202020204" pitchFamily="34" charset="0"/>
                <a:cs typeface="Arial" panose="020B0604020202020204" pitchFamily="34" charset="0"/>
                <a:sym typeface="+mn-ea"/>
              </a:rPr>
              <a:t>.</a:t>
            </a:r>
          </a:p>
        </p:txBody>
      </p:sp>
      <p:sp>
        <p:nvSpPr>
          <p:cNvPr id="104" name="Rectangle 11"/>
          <p:cNvSpPr/>
          <p:nvPr/>
        </p:nvSpPr>
        <p:spPr>
          <a:xfrm>
            <a:off x="3679775" y="1447910"/>
            <a:ext cx="1803352" cy="443110"/>
          </a:xfrm>
          <a:prstGeom prst="rect">
            <a:avLst/>
          </a:prstGeom>
          <a:solidFill>
            <a:srgbClr val="ED3A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0">
              <a:buNone/>
            </a:pPr>
            <a:endPar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endParaRPr>
          </a:p>
        </p:txBody>
      </p:sp>
      <p:sp>
        <p:nvSpPr>
          <p:cNvPr id="105" name="Rectangle 19"/>
          <p:cNvSpPr/>
          <p:nvPr/>
        </p:nvSpPr>
        <p:spPr>
          <a:xfrm>
            <a:off x="3551057" y="1963213"/>
            <a:ext cx="2005743" cy="1514195"/>
          </a:xfrm>
          <a:prstGeom prst="rect">
            <a:avLst/>
          </a:prstGeom>
        </p:spPr>
        <p:txBody>
          <a:bodyPr wrap="square">
            <a:spAutoFit/>
          </a:bodyPr>
          <a:lstStyle/>
          <a:p>
            <a:pPr lvl="0" algn="ctr">
              <a:lnSpc>
                <a:spcPct val="110000"/>
              </a:lnSpc>
            </a:pPr>
            <a:r>
              <a:rPr lang="vi-VN" sz="2800" b="1" dirty="0">
                <a:solidFill>
                  <a:srgbClr val="002060"/>
                </a:solidFill>
                <a:latin typeface="Arial" panose="020B0604020202020204" pitchFamily="34" charset="0"/>
                <a:cs typeface="Arial" panose="020B0604020202020204" pitchFamily="34" charset="0"/>
                <a:sym typeface="+mn-ea"/>
              </a:rPr>
              <a:t>Ở xóm vườn, … Nó đá đó.</a:t>
            </a:r>
          </a:p>
        </p:txBody>
      </p:sp>
      <p:sp>
        <p:nvSpPr>
          <p:cNvPr id="118" name="Rectangle 11"/>
          <p:cNvSpPr/>
          <p:nvPr/>
        </p:nvSpPr>
        <p:spPr>
          <a:xfrm>
            <a:off x="5932612" y="1443872"/>
            <a:ext cx="1729189" cy="443110"/>
          </a:xfrm>
          <a:prstGeom prst="rect">
            <a:avLst/>
          </a:prstGeom>
          <a:solidFill>
            <a:srgbClr val="00AE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0" algn="ctr">
              <a:buNone/>
            </a:pP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sp>
        <p:nvSpPr>
          <p:cNvPr id="119" name="Rectangle 19"/>
          <p:cNvSpPr/>
          <p:nvPr/>
        </p:nvSpPr>
        <p:spPr>
          <a:xfrm>
            <a:off x="5722126" y="1955844"/>
            <a:ext cx="2433501" cy="1514261"/>
          </a:xfrm>
          <a:prstGeom prst="rect">
            <a:avLst/>
          </a:prstGeom>
        </p:spPr>
        <p:txBody>
          <a:bodyPr wrap="square">
            <a:spAutoFit/>
          </a:bodyPr>
          <a:lstStyle/>
          <a:p>
            <a:pPr lvl="0" algn="ctr">
              <a:lnSpc>
                <a:spcPct val="110000"/>
              </a:lnSpc>
            </a:pPr>
            <a:r>
              <a:rPr lang="en-GB" sz="2800" b="1" dirty="0" err="1">
                <a:solidFill>
                  <a:srgbClr val="002060"/>
                </a:solidFill>
                <a:latin typeface="Arial" panose="020B0604020202020204" pitchFamily="34" charset="0"/>
                <a:cs typeface="Arial" panose="020B0604020202020204" pitchFamily="34" charset="0"/>
                <a:sym typeface="+mn-ea"/>
              </a:rPr>
              <a:t>Đám</a:t>
            </a:r>
            <a:r>
              <a:rPr lang="en-GB" sz="2800" b="1" dirty="0">
                <a:solidFill>
                  <a:srgbClr val="002060"/>
                </a:solidFill>
                <a:latin typeface="Arial" panose="020B0604020202020204" pitchFamily="34" charset="0"/>
                <a:cs typeface="Arial" panose="020B0604020202020204" pitchFamily="34" charset="0"/>
                <a:sym typeface="+mn-ea"/>
              </a:rPr>
              <a:t> con </a:t>
            </a:r>
            <a:r>
              <a:rPr lang="en-GB" sz="2800" b="1" dirty="0" err="1">
                <a:solidFill>
                  <a:srgbClr val="002060"/>
                </a:solidFill>
                <a:latin typeface="Arial" panose="020B0604020202020204" pitchFamily="34" charset="0"/>
                <a:cs typeface="Arial" panose="020B0604020202020204" pitchFamily="34" charset="0"/>
                <a:sym typeface="+mn-ea"/>
              </a:rPr>
              <a:t>nít</a:t>
            </a:r>
            <a:r>
              <a:rPr lang="en-GB" sz="2800" b="1" dirty="0">
                <a:solidFill>
                  <a:srgbClr val="002060"/>
                </a:solidFill>
                <a:latin typeface="Arial" panose="020B0604020202020204" pitchFamily="34" charset="0"/>
                <a:cs typeface="Arial" panose="020B0604020202020204" pitchFamily="34" charset="0"/>
                <a:sym typeface="+mn-ea"/>
              </a:rPr>
              <a:t> … </a:t>
            </a:r>
            <a:r>
              <a:rPr lang="en-GB" sz="2800" b="1" dirty="0" err="1">
                <a:solidFill>
                  <a:srgbClr val="002060"/>
                </a:solidFill>
                <a:latin typeface="Arial" panose="020B0604020202020204" pitchFamily="34" charset="0"/>
                <a:cs typeface="Arial" panose="020B0604020202020204" pitchFamily="34" charset="0"/>
                <a:sym typeface="+mn-ea"/>
              </a:rPr>
              <a:t>chiếc</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xe</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của</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mình</a:t>
            </a:r>
            <a:r>
              <a:rPr lang="en-GB" sz="2800" b="1" dirty="0">
                <a:solidFill>
                  <a:srgbClr val="002060"/>
                </a:solidFill>
                <a:latin typeface="Arial" panose="020B0604020202020204" pitchFamily="34" charset="0"/>
                <a:cs typeface="Arial" panose="020B0604020202020204" pitchFamily="34" charset="0"/>
                <a:sym typeface="+mn-ea"/>
              </a:rPr>
              <a:t>.</a:t>
            </a:r>
          </a:p>
        </p:txBody>
      </p:sp>
      <p:grpSp>
        <p:nvGrpSpPr>
          <p:cNvPr id="133" name="组合 132"/>
          <p:cNvGrpSpPr/>
          <p:nvPr/>
        </p:nvGrpSpPr>
        <p:grpSpPr>
          <a:xfrm>
            <a:off x="3484880" y="1428115"/>
            <a:ext cx="2193290" cy="2896870"/>
            <a:chOff x="5488" y="2249"/>
            <a:chExt cx="3454" cy="4562"/>
          </a:xfrm>
        </p:grpSpPr>
        <p:cxnSp>
          <p:nvCxnSpPr>
            <p:cNvPr id="131" name="直接连接符 130"/>
            <p:cNvCxnSpPr/>
            <p:nvPr/>
          </p:nvCxnSpPr>
          <p:spPr>
            <a:xfrm>
              <a:off x="5488" y="2249"/>
              <a:ext cx="0" cy="4562"/>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8942" y="2249"/>
              <a:ext cx="0" cy="4562"/>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4041" name="Google Shape;4041;p27"/>
          <p:cNvGrpSpPr/>
          <p:nvPr/>
        </p:nvGrpSpPr>
        <p:grpSpPr>
          <a:xfrm>
            <a:off x="7382940" y="618978"/>
            <a:ext cx="727223" cy="101043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Rectangle 70"/>
          <p:cNvSpPr/>
          <p:nvPr/>
        </p:nvSpPr>
        <p:spPr>
          <a:xfrm>
            <a:off x="2584241" y="485765"/>
            <a:ext cx="3825086" cy="461665"/>
          </a:xfrm>
          <a:prstGeom prst="rect">
            <a:avLst/>
          </a:prstGeom>
        </p:spPr>
        <p:txBody>
          <a:bodyPr wrap="none">
            <a:spAutoFit/>
          </a:bodyPr>
          <a:lstStyle/>
          <a:p>
            <a:r>
              <a:rPr lang="en-US" sz="2400" b="1" dirty="0" err="1">
                <a:solidFill>
                  <a:schemeClr val="bg1"/>
                </a:solidFill>
                <a:latin typeface="Arial" panose="020B0604020202020204" pitchFamily="34" charset="0"/>
                <a:cs typeface="Arial" panose="020B0604020202020204" pitchFamily="34" charset="0"/>
              </a:rPr>
              <a:t>Chiếc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xe</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Tư</a:t>
            </a:r>
            <a:endParaRPr lang="en-US" sz="2400" dirty="0">
              <a:solidFill>
                <a:schemeClr val="bg1"/>
              </a:solidFill>
            </a:endParaRPr>
          </a:p>
        </p:txBody>
      </p:sp>
      <p:grpSp>
        <p:nvGrpSpPr>
          <p:cNvPr id="9" name="Group 8"/>
          <p:cNvGrpSpPr/>
          <p:nvPr/>
        </p:nvGrpSpPr>
        <p:grpSpPr>
          <a:xfrm>
            <a:off x="1451429" y="1380747"/>
            <a:ext cx="1845759" cy="523220"/>
            <a:chOff x="1451429" y="1380747"/>
            <a:chExt cx="1845759" cy="523220"/>
          </a:xfrm>
        </p:grpSpPr>
        <p:sp>
          <p:nvSpPr>
            <p:cNvPr id="90" name="Rectangle 11"/>
            <p:cNvSpPr/>
            <p:nvPr/>
          </p:nvSpPr>
          <p:spPr>
            <a:xfrm>
              <a:off x="1451429" y="1441444"/>
              <a:ext cx="1845759" cy="445537"/>
            </a:xfrm>
            <a:prstGeom prst="rect">
              <a:avLst/>
            </a:prstGeom>
            <a:solidFill>
              <a:srgbClr val="FCEE2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0">
                <a:buNone/>
              </a:pPr>
              <a:endPar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endParaRPr>
            </a:p>
          </p:txBody>
        </p:sp>
        <p:sp>
          <p:nvSpPr>
            <p:cNvPr id="8" name="Rectangle 7"/>
            <p:cNvSpPr/>
            <p:nvPr/>
          </p:nvSpPr>
          <p:spPr>
            <a:xfrm>
              <a:off x="1580854" y="1380747"/>
              <a:ext cx="1486304" cy="523220"/>
            </a:xfrm>
            <a:prstGeom prst="rect">
              <a:avLst/>
            </a:prstGeom>
          </p:spPr>
          <p:txBody>
            <a:bodyPr wrap="none">
              <a:spAutoFit/>
            </a:bodyPr>
            <a:lstStyle/>
            <a:p>
              <a:pPr marL="127000" indent="0">
                <a:buNone/>
              </a:pP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Mở</a:t>
              </a: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 </a:t>
              </a: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bài</a:t>
              </a:r>
              <a:endParaRPr lang="en-US" sz="2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grpSp>
      <p:sp>
        <p:nvSpPr>
          <p:cNvPr id="74" name="Rectangle 73"/>
          <p:cNvSpPr/>
          <p:nvPr/>
        </p:nvSpPr>
        <p:spPr>
          <a:xfrm>
            <a:off x="3631864" y="1402602"/>
            <a:ext cx="1790875" cy="523220"/>
          </a:xfrm>
          <a:prstGeom prst="rect">
            <a:avLst/>
          </a:prstGeom>
        </p:spPr>
        <p:txBody>
          <a:bodyPr wrap="none">
            <a:spAutoFit/>
          </a:bodyPr>
          <a:lstStyle/>
          <a:p>
            <a:pPr marL="127000" indent="0">
              <a:buNone/>
            </a:pP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Thân</a:t>
            </a: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 </a:t>
            </a: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bài</a:t>
            </a:r>
            <a:endParaRPr lang="en-US" sz="2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75" name="Rectangle 74"/>
          <p:cNvSpPr/>
          <p:nvPr/>
        </p:nvSpPr>
        <p:spPr>
          <a:xfrm>
            <a:off x="6010475" y="1415112"/>
            <a:ext cx="1511952" cy="523220"/>
          </a:xfrm>
          <a:prstGeom prst="rect">
            <a:avLst/>
          </a:prstGeom>
        </p:spPr>
        <p:txBody>
          <a:bodyPr wrap="none">
            <a:spAutoFit/>
          </a:bodyPr>
          <a:lstStyle/>
          <a:p>
            <a:pPr marL="127000" indent="0">
              <a:buNone/>
            </a:pP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Kết</a:t>
            </a: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 </a:t>
            </a: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bài</a:t>
            </a:r>
            <a:endParaRPr lang="en-US" sz="2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wipe(down)">
                                      <p:cBhvr>
                                        <p:cTn id="10" dur="500"/>
                                        <p:tgtEl>
                                          <p:spTgt spid="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fade">
                                      <p:cBhvr>
                                        <p:cTn id="18" dur="500"/>
                                        <p:tgtEl>
                                          <p:spTgt spid="10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500"/>
                                        <p:tgtEl>
                                          <p:spTgt spid="10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8"/>
                                        </p:tgtEl>
                                        <p:attrNameLst>
                                          <p:attrName>style.visibility</p:attrName>
                                        </p:attrNameLst>
                                      </p:cBhvr>
                                      <p:to>
                                        <p:strVal val="visible"/>
                                      </p:to>
                                    </p:set>
                                    <p:anim calcmode="lin" valueType="num">
                                      <p:cBhvr additive="base">
                                        <p:cTn id="26" dur="500" fill="hold"/>
                                        <p:tgtEl>
                                          <p:spTgt spid="118"/>
                                        </p:tgtEl>
                                        <p:attrNameLst>
                                          <p:attrName>ppt_x</p:attrName>
                                        </p:attrNameLst>
                                      </p:cBhvr>
                                      <p:tavLst>
                                        <p:tav tm="0">
                                          <p:val>
                                            <p:strVal val="#ppt_x"/>
                                          </p:val>
                                        </p:tav>
                                        <p:tav tm="100000">
                                          <p:val>
                                            <p:strVal val="#ppt_x"/>
                                          </p:val>
                                        </p:tav>
                                      </p:tavLst>
                                    </p:anim>
                                    <p:anim calcmode="lin" valueType="num">
                                      <p:cBhvr additive="base">
                                        <p:cTn id="27" dur="500" fill="hold"/>
                                        <p:tgtEl>
                                          <p:spTgt spid="11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fill="hold"/>
                                        <p:tgtEl>
                                          <p:spTgt spid="75"/>
                                        </p:tgtEl>
                                        <p:attrNameLst>
                                          <p:attrName>ppt_x</p:attrName>
                                        </p:attrNameLst>
                                      </p:cBhvr>
                                      <p:tavLst>
                                        <p:tav tm="0">
                                          <p:val>
                                            <p:strVal val="#ppt_x"/>
                                          </p:val>
                                        </p:tav>
                                        <p:tav tm="100000">
                                          <p:val>
                                            <p:strVal val="#ppt_x"/>
                                          </p:val>
                                        </p:tav>
                                      </p:tavLst>
                                    </p:anim>
                                    <p:anim calcmode="lin" valueType="num">
                                      <p:cBhvr additive="base">
                                        <p:cTn id="31" dur="500" fill="hold"/>
                                        <p:tgtEl>
                                          <p:spTgt spid="7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9"/>
                                        </p:tgtEl>
                                        <p:attrNameLst>
                                          <p:attrName>style.visibility</p:attrName>
                                        </p:attrNameLst>
                                      </p:cBhvr>
                                      <p:to>
                                        <p:strVal val="visible"/>
                                      </p:to>
                                    </p:set>
                                    <p:anim calcmode="lin" valueType="num">
                                      <p:cBhvr additive="base">
                                        <p:cTn id="34" dur="500" fill="hold"/>
                                        <p:tgtEl>
                                          <p:spTgt spid="119"/>
                                        </p:tgtEl>
                                        <p:attrNameLst>
                                          <p:attrName>ppt_x</p:attrName>
                                        </p:attrNameLst>
                                      </p:cBhvr>
                                      <p:tavLst>
                                        <p:tav tm="0">
                                          <p:val>
                                            <p:strVal val="#ppt_x"/>
                                          </p:val>
                                        </p:tav>
                                        <p:tav tm="100000">
                                          <p:val>
                                            <p:strVal val="#ppt_x"/>
                                          </p:val>
                                        </p:tav>
                                      </p:tavLst>
                                    </p:anim>
                                    <p:anim calcmode="lin" valueType="num">
                                      <p:cBhvr additive="base">
                                        <p:cTn id="3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04" grpId="0" animBg="1"/>
      <p:bldP spid="105" grpId="0"/>
      <p:bldP spid="118" grpId="0" animBg="1"/>
      <p:bldP spid="119"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71" y="1289773"/>
            <a:ext cx="2740552" cy="15943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5882">
            <a:off x="3548291" y="2448712"/>
            <a:ext cx="2931903" cy="208324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477" y="1278310"/>
            <a:ext cx="2291922" cy="138566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4588">
            <a:off x="5308518" y="882910"/>
            <a:ext cx="3964276" cy="1350111"/>
          </a:xfrm>
          <a:prstGeom prst="rect">
            <a:avLst/>
          </a:prstGeom>
        </p:spPr>
      </p:pic>
      <p:sp>
        <p:nvSpPr>
          <p:cNvPr id="6" name="Rectangle: Rounded Corners 5"/>
          <p:cNvSpPr/>
          <p:nvPr/>
        </p:nvSpPr>
        <p:spPr>
          <a:xfrm>
            <a:off x="2466633" y="2224080"/>
            <a:ext cx="1433562" cy="879797"/>
          </a:xfrm>
          <a:prstGeom prst="roundRect">
            <a:avLst/>
          </a:prstGeom>
          <a:blipFill>
            <a:blip r:embed="rId6"/>
            <a:stretch>
              <a:fillRect/>
            </a:stretch>
          </a:bli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66633" y="47551"/>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spTree>
    <p:extLst>
      <p:ext uri="{BB962C8B-B14F-4D97-AF65-F5344CB8AC3E}">
        <p14:creationId xmlns:p14="http://schemas.microsoft.com/office/powerpoint/2010/main" val="35879840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Rectangle 3"/>
          <p:cNvSpPr/>
          <p:nvPr/>
        </p:nvSpPr>
        <p:spPr>
          <a:xfrm>
            <a:off x="581749" y="1027601"/>
            <a:ext cx="4951303" cy="3046988"/>
          </a:xfrm>
          <a:prstGeom prst="rect">
            <a:avLst/>
          </a:prstGeom>
        </p:spPr>
        <p:txBody>
          <a:bodyPr wrap="square">
            <a:spAutoFit/>
          </a:bodyPr>
          <a:lstStyle/>
          <a:p>
            <a:pPr algn="ctr"/>
            <a:r>
              <a:rPr lang="en-US" sz="4800" dirty="0">
                <a:solidFill>
                  <a:srgbClr val="002060"/>
                </a:solidFill>
                <a:latin typeface="Arial" panose="020B0604020202020204" pitchFamily="34" charset="0"/>
                <a:cs typeface="Arial" panose="020B0604020202020204" pitchFamily="34" charset="0"/>
              </a:rPr>
              <a:t>Ở </a:t>
            </a:r>
            <a:r>
              <a:rPr lang="en-US" sz="4800" dirty="0" err="1">
                <a:solidFill>
                  <a:srgbClr val="002060"/>
                </a:solidFill>
                <a:latin typeface="Arial" panose="020B0604020202020204" pitchFamily="34" charset="0"/>
                <a:cs typeface="Arial" panose="020B0604020202020204" pitchFamily="34" charset="0"/>
              </a:rPr>
              <a:t>phần</a:t>
            </a:r>
            <a:r>
              <a:rPr lang="en-US" sz="4800"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thân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bài</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chiếc</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xe</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đạp</a:t>
            </a:r>
            <a:r>
              <a:rPr lang="en-US" sz="4800" dirty="0">
                <a:solidFill>
                  <a:srgbClr val="002060"/>
                </a:solidFill>
                <a:latin typeface="Arial" panose="020B0604020202020204" pitchFamily="34" charset="0"/>
                <a:cs typeface="Arial" panose="020B0604020202020204" pitchFamily="34" charset="0"/>
              </a:rPr>
              <a:t> đ</a:t>
            </a:r>
            <a:r>
              <a:rPr lang="vi-VN" sz="4800" dirty="0">
                <a:solidFill>
                  <a:srgbClr val="002060"/>
                </a:solidFill>
                <a:latin typeface="Arial" panose="020B0604020202020204" pitchFamily="34" charset="0"/>
                <a:cs typeface="Arial" panose="020B0604020202020204" pitchFamily="34" charset="0"/>
              </a:rPr>
              <a:t>ư</a:t>
            </a:r>
            <a:r>
              <a:rPr lang="en-US" sz="4800" dirty="0" err="1">
                <a:solidFill>
                  <a:srgbClr val="002060"/>
                </a:solidFill>
                <a:latin typeface="Arial" panose="020B0604020202020204" pitchFamily="34" charset="0"/>
                <a:cs typeface="Arial" panose="020B0604020202020204" pitchFamily="34" charset="0"/>
              </a:rPr>
              <a:t>ợc</a:t>
            </a:r>
            <a:r>
              <a:rPr lang="en-US" sz="4800"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tả</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theo</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trình</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tự</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nào</a:t>
            </a:r>
            <a:r>
              <a:rPr lang="en-US" sz="4800" dirty="0">
                <a:solidFill>
                  <a:srgbClr val="002060"/>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stretch>
            <a:fillRect/>
          </a:stretch>
        </p:blipFill>
        <p:spPr>
          <a:xfrm>
            <a:off x="5533052" y="2127393"/>
            <a:ext cx="2416630" cy="2195013"/>
          </a:xfrm>
          <a:prstGeom prst="rect">
            <a:avLst/>
          </a:prstGeom>
        </p:spPr>
      </p:pic>
      <p:grpSp>
        <p:nvGrpSpPr>
          <p:cNvPr id="7" name="Google Shape;4025;p26"/>
          <p:cNvGrpSpPr/>
          <p:nvPr/>
        </p:nvGrpSpPr>
        <p:grpSpPr>
          <a:xfrm rot="16200000">
            <a:off x="6834549" y="-199191"/>
            <a:ext cx="931043" cy="3531449"/>
            <a:chOff x="393250" y="2490600"/>
            <a:chExt cx="653494" cy="2478093"/>
          </a:xfrm>
          <a:solidFill>
            <a:srgbClr val="FCEE21"/>
          </a:solidFill>
        </p:grpSpPr>
        <p:sp>
          <p:nvSpPr>
            <p:cNvPr id="8"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45536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407139" y="55573"/>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5" y="782268"/>
            <a:ext cx="1856418" cy="127897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26090">
            <a:off x="2915765" y="1716030"/>
            <a:ext cx="2535873" cy="152152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5766">
            <a:off x="2387602" y="829964"/>
            <a:ext cx="1552521" cy="111156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98021">
            <a:off x="3772014" y="560999"/>
            <a:ext cx="2685354" cy="108304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79147">
            <a:off x="5032970" y="2185136"/>
            <a:ext cx="3629616" cy="149162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8380">
            <a:off x="1895096" y="2997054"/>
            <a:ext cx="3317699" cy="1163177"/>
          </a:xfrm>
          <a:prstGeom prst="rect">
            <a:avLst/>
          </a:prstGeom>
        </p:spPr>
      </p:pic>
      <p:sp>
        <p:nvSpPr>
          <p:cNvPr id="14" name="Rectangle: Rounded Corners 13"/>
          <p:cNvSpPr/>
          <p:nvPr/>
        </p:nvSpPr>
        <p:spPr>
          <a:xfrm>
            <a:off x="1650792" y="1520214"/>
            <a:ext cx="1441367" cy="850875"/>
          </a:xfrm>
          <a:prstGeom prst="roundRect">
            <a:avLst/>
          </a:prstGeom>
          <a:blipFill>
            <a:blip r:embed="rId8"/>
            <a:stretch>
              <a:fillRect/>
            </a:stretch>
          </a:bli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875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541602" y="41799"/>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32065">
            <a:off x="193177" y="737440"/>
            <a:ext cx="1279577" cy="88155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46806">
            <a:off x="2354318" y="1512849"/>
            <a:ext cx="1652452" cy="99147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8388">
            <a:off x="2373759" y="759309"/>
            <a:ext cx="1152460" cy="825134"/>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90618">
            <a:off x="3413518" y="655722"/>
            <a:ext cx="1951763" cy="78717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6125" y="1668151"/>
            <a:ext cx="2625409" cy="1078935"/>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713620">
            <a:off x="2275050" y="3164970"/>
            <a:ext cx="2186511" cy="766586"/>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2136" y="1218582"/>
            <a:ext cx="2847929" cy="1625309"/>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35437">
            <a:off x="3441593" y="2838348"/>
            <a:ext cx="4596767" cy="1653050"/>
          </a:xfrm>
          <a:prstGeom prst="rect">
            <a:avLst/>
          </a:prstGeom>
        </p:spPr>
      </p:pic>
      <p:sp>
        <p:nvSpPr>
          <p:cNvPr id="23" name="Rectangle: Rounded Corners 22"/>
          <p:cNvSpPr/>
          <p:nvPr/>
        </p:nvSpPr>
        <p:spPr>
          <a:xfrm>
            <a:off x="1324309" y="1099588"/>
            <a:ext cx="1217293" cy="700386"/>
          </a:xfrm>
          <a:prstGeom prst="roundRect">
            <a:avLst/>
          </a:prstGeom>
          <a:blipFill>
            <a:blip r:embed="rId10"/>
            <a:stretch>
              <a:fillRect/>
            </a:stretch>
          </a:blip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74999">
            <a:off x="148853" y="3395002"/>
            <a:ext cx="3469880" cy="1564269"/>
          </a:xfrm>
          <a:prstGeom prst="rect">
            <a:avLst/>
          </a:prstGeom>
        </p:spPr>
      </p:pic>
    </p:spTree>
    <p:extLst>
      <p:ext uri="{BB962C8B-B14F-4D97-AF65-F5344CB8AC3E}">
        <p14:creationId xmlns:p14="http://schemas.microsoft.com/office/powerpoint/2010/main" val="40025216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righ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903" y="1055357"/>
            <a:ext cx="4833257" cy="2742201"/>
          </a:xfrm>
        </p:spPr>
        <p:txBody>
          <a:bodyPr/>
          <a:lstStyle/>
          <a:p>
            <a:pPr algn="ctr"/>
            <a:r>
              <a:rPr lang="en-US" sz="4400" dirty="0" err="1">
                <a:solidFill>
                  <a:srgbClr val="002060"/>
                </a:solidFill>
                <a:latin typeface="Arial" panose="020B0604020202020204" pitchFamily="34" charset="0"/>
                <a:cs typeface="Arial" panose="020B0604020202020204" pitchFamily="34" charset="0"/>
              </a:rPr>
              <a:t>Tác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giả</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quan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sát</a:t>
            </a:r>
            <a:r>
              <a:rPr lang="en-US" sz="4400" b="1"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chiếc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xe</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đạp</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bằng</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những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giác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quan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nào</a:t>
            </a:r>
            <a:r>
              <a:rPr lang="en-US" sz="4400" dirty="0">
                <a:solidFill>
                  <a:srgbClr val="002060"/>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a:stretch>
            <a:fillRect/>
          </a:stretch>
        </p:blipFill>
        <p:spPr>
          <a:xfrm>
            <a:off x="5281127" y="2299182"/>
            <a:ext cx="3309456" cy="1923622"/>
          </a:xfrm>
          <a:prstGeom prst="rect">
            <a:avLst/>
          </a:prstGeom>
        </p:spPr>
      </p:pic>
    </p:spTree>
    <p:extLst>
      <p:ext uri="{BB962C8B-B14F-4D97-AF65-F5344CB8AC3E}">
        <p14:creationId xmlns:p14="http://schemas.microsoft.com/office/powerpoint/2010/main" val="11999980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6" name="组合 5"/>
          <p:cNvGrpSpPr/>
          <p:nvPr/>
        </p:nvGrpSpPr>
        <p:grpSpPr>
          <a:xfrm>
            <a:off x="-36195" y="0"/>
            <a:ext cx="9179560" cy="5143500"/>
            <a:chOff x="-57" y="0"/>
            <a:chExt cx="14456" cy="8100"/>
          </a:xfrm>
        </p:grpSpPr>
        <p:grpSp>
          <p:nvGrpSpPr>
            <p:cNvPr id="4" name="组合 3"/>
            <p:cNvGrpSpPr/>
            <p:nvPr/>
          </p:nvGrpSpPr>
          <p:grpSpPr>
            <a:xfrm>
              <a:off x="-57" y="0"/>
              <a:ext cx="14456" cy="4404"/>
              <a:chOff x="-57" y="0"/>
              <a:chExt cx="14456" cy="4404"/>
            </a:xfrm>
          </p:grpSpPr>
          <p:pic>
            <p:nvPicPr>
              <p:cNvPr id="2" name="图片 1" descr="组 4"/>
              <p:cNvPicPr>
                <a:picLocks noChangeAspect="1"/>
              </p:cNvPicPr>
              <p:nvPr/>
            </p:nvPicPr>
            <p:blipFill>
              <a:blip r:embed="rId4"/>
              <a:stretch>
                <a:fillRect/>
              </a:stretch>
            </p:blipFill>
            <p:spPr>
              <a:xfrm>
                <a:off x="-57" y="0"/>
                <a:ext cx="3009" cy="4405"/>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图片1.png图片1"/>
            <p:cNvPicPr>
              <a:picLocks noChangeAspect="1"/>
            </p:cNvPicPr>
            <p:nvPr/>
          </p:nvPicPr>
          <p:blipFill>
            <a:blip r:embed="rId6"/>
            <a:srcRect/>
            <a:stretch>
              <a:fillRect/>
            </a:stretch>
          </p:blipFill>
          <p:spPr>
            <a:xfrm>
              <a:off x="1106" y="814"/>
              <a:ext cx="12189" cy="7286"/>
            </a:xfrm>
            <a:prstGeom prst="rect">
              <a:avLst/>
            </a:prstGeom>
          </p:spPr>
        </p:pic>
        <p:sp>
          <p:nvSpPr>
            <p:cNvPr id="7" name="矩形 6"/>
            <p:cNvSpPr/>
            <p:nvPr/>
          </p:nvSpPr>
          <p:spPr>
            <a:xfrm>
              <a:off x="1107" y="814"/>
              <a:ext cx="11821" cy="665"/>
            </a:xfrm>
            <a:prstGeom prst="rect">
              <a:avLst/>
            </a:prstGeom>
            <a:solidFill>
              <a:srgbClr val="FCEE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000" dirty="0">
                <a:solidFill>
                  <a:schemeClr val="tx1"/>
                </a:solidFill>
                <a:latin typeface="Algerian" panose="04020705040A02060702" charset="0"/>
                <a:cs typeface="Algerian" panose="04020705040A02060702" charset="0"/>
                <a:sym typeface="+mn-ea"/>
              </a:endParaRPr>
            </a:p>
          </p:txBody>
        </p:sp>
      </p:grpSp>
      <p:graphicFrame>
        <p:nvGraphicFramePr>
          <p:cNvPr id="63" name="Diagram 62"/>
          <p:cNvGraphicFramePr/>
          <p:nvPr>
            <p:extLst>
              <p:ext uri="{D42A27DB-BD31-4B8C-83A1-F6EECF244321}">
                <p14:modId xmlns:p14="http://schemas.microsoft.com/office/powerpoint/2010/main" val="759147782"/>
              </p:ext>
            </p:extLst>
          </p:nvPr>
        </p:nvGraphicFramePr>
        <p:xfrm>
          <a:off x="442589" y="1060478"/>
          <a:ext cx="8850699" cy="36267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3">
                                            <p:graphicEl>
                                              <a:dgm id="{D97DE683-BA53-48EB-9E23-37F1E9DFE158}"/>
                                            </p:graphicEl>
                                          </p:spTgt>
                                        </p:tgtEl>
                                        <p:attrNameLst>
                                          <p:attrName>style.visibility</p:attrName>
                                        </p:attrNameLst>
                                      </p:cBhvr>
                                      <p:to>
                                        <p:strVal val="visible"/>
                                      </p:to>
                                    </p:set>
                                    <p:animEffect transition="in" filter="randombar(horizontal)">
                                      <p:cBhvr>
                                        <p:cTn id="7" dur="500"/>
                                        <p:tgtEl>
                                          <p:spTgt spid="63">
                                            <p:graphicEl>
                                              <a:dgm id="{D97DE683-BA53-48EB-9E23-37F1E9DFE15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3">
                                            <p:graphicEl>
                                              <a:dgm id="{F4C4178A-15AD-4754-AB31-0C207657AA60}"/>
                                            </p:graphicEl>
                                          </p:spTgt>
                                        </p:tgtEl>
                                        <p:attrNameLst>
                                          <p:attrName>style.visibility</p:attrName>
                                        </p:attrNameLst>
                                      </p:cBhvr>
                                      <p:to>
                                        <p:strVal val="visible"/>
                                      </p:to>
                                    </p:set>
                                    <p:animEffect transition="in" filter="randombar(horizontal)">
                                      <p:cBhvr>
                                        <p:cTn id="12" dur="500"/>
                                        <p:tgtEl>
                                          <p:spTgt spid="63">
                                            <p:graphicEl>
                                              <a:dgm id="{F4C4178A-15AD-4754-AB31-0C207657AA6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3">
                                            <p:graphicEl>
                                              <a:dgm id="{8BA671E5-EA03-45BA-A622-E1E7D186468F}"/>
                                            </p:graphicEl>
                                          </p:spTgt>
                                        </p:tgtEl>
                                        <p:attrNameLst>
                                          <p:attrName>style.visibility</p:attrName>
                                        </p:attrNameLst>
                                      </p:cBhvr>
                                      <p:to>
                                        <p:strVal val="visible"/>
                                      </p:to>
                                    </p:set>
                                    <p:animEffect transition="in" filter="randombar(horizontal)">
                                      <p:cBhvr>
                                        <p:cTn id="17" dur="500"/>
                                        <p:tgtEl>
                                          <p:spTgt spid="63">
                                            <p:graphicEl>
                                              <a:dgm id="{8BA671E5-EA03-45BA-A622-E1E7D186468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3">
                                            <p:graphicEl>
                                              <a:dgm id="{35DBAA09-7F20-4276-8A00-A967438A620A}"/>
                                            </p:graphicEl>
                                          </p:spTgt>
                                        </p:tgtEl>
                                        <p:attrNameLst>
                                          <p:attrName>style.visibility</p:attrName>
                                        </p:attrNameLst>
                                      </p:cBhvr>
                                      <p:to>
                                        <p:strVal val="visible"/>
                                      </p:to>
                                    </p:set>
                                    <p:animEffect transition="in" filter="randombar(horizontal)">
                                      <p:cBhvr>
                                        <p:cTn id="22" dur="500"/>
                                        <p:tgtEl>
                                          <p:spTgt spid="63">
                                            <p:graphicEl>
                                              <a:dgm id="{35DBAA09-7F20-4276-8A00-A967438A620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uiExpand="1">
        <p:bldSub>
          <a:bldDgm/>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9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13128" r="33772" b="11795"/>
          <a:stretch/>
        </p:blipFill>
        <p:spPr>
          <a:xfrm>
            <a:off x="5546626" y="2342271"/>
            <a:ext cx="2754929" cy="1882943"/>
          </a:xfrm>
          <a:prstGeom prst="rect">
            <a:avLst/>
          </a:prstGeom>
        </p:spPr>
      </p:pic>
      <p:sp>
        <p:nvSpPr>
          <p:cNvPr id="6" name="Rectangle 5"/>
          <p:cNvSpPr/>
          <p:nvPr/>
        </p:nvSpPr>
        <p:spPr>
          <a:xfrm>
            <a:off x="432500" y="985583"/>
            <a:ext cx="4951263" cy="2800767"/>
          </a:xfrm>
          <a:prstGeom prst="rect">
            <a:avLst/>
          </a:prstGeom>
          <a:noFill/>
        </p:spPr>
        <p:txBody>
          <a:bodyPr wrap="square">
            <a:spAutoFit/>
          </a:bodyPr>
          <a:lstStyle/>
          <a:p>
            <a:pPr algn="ctr"/>
            <a:r>
              <a:rPr lang="en-US" sz="4400" dirty="0" err="1">
                <a:solidFill>
                  <a:srgbClr val="002060"/>
                </a:solidFill>
                <a:latin typeface="Arial" panose="020B0604020202020204" pitchFamily="34" charset="0"/>
                <a:cs typeface="Arial" panose="020B0604020202020204" pitchFamily="34" charset="0"/>
              </a:rPr>
              <a:t>Tìm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những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câu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văn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lên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tình</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cảm</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chú</a:t>
            </a:r>
            <a:r>
              <a:rPr lang="en-US" sz="4400" b="1" dirty="0">
                <a:solidFill>
                  <a:srgbClr val="002060"/>
                </a:solidFill>
                <a:latin typeface="Arial" panose="020B0604020202020204" pitchFamily="34" charset="0"/>
                <a:cs typeface="Arial" panose="020B0604020202020204" pitchFamily="34" charset="0"/>
              </a:rPr>
              <a:t> T</a:t>
            </a:r>
            <a:r>
              <a:rPr lang="vi-VN" sz="4400" b="1" dirty="0">
                <a:solidFill>
                  <a:srgbClr val="002060"/>
                </a:solidFill>
                <a:latin typeface="Arial" panose="020B0604020202020204" pitchFamily="34" charset="0"/>
                <a:cs typeface="Arial" panose="020B0604020202020204" pitchFamily="34" charset="0"/>
              </a:rPr>
              <a:t>ư</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với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chiếc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xe</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đạp</a:t>
            </a:r>
            <a:r>
              <a:rPr lang="en-US" sz="4400" dirty="0">
                <a:solidFill>
                  <a:srgbClr val="002060"/>
                </a:solidFill>
                <a:latin typeface="Arial" panose="020B0604020202020204" pitchFamily="34" charset="0"/>
                <a:cs typeface="Arial" panose="020B0604020202020204" pitchFamily="34" charset="0"/>
              </a:rPr>
              <a:t>. </a:t>
            </a:r>
          </a:p>
        </p:txBody>
      </p:sp>
      <p:grpSp>
        <p:nvGrpSpPr>
          <p:cNvPr id="11" name="Group 10"/>
          <p:cNvGrpSpPr/>
          <p:nvPr/>
        </p:nvGrpSpPr>
        <p:grpSpPr>
          <a:xfrm>
            <a:off x="-225631" y="3677493"/>
            <a:ext cx="2051703" cy="2129539"/>
            <a:chOff x="4355699" y="3509542"/>
            <a:chExt cx="2051703" cy="2129539"/>
          </a:xfrm>
        </p:grpSpPr>
        <p:pic>
          <p:nvPicPr>
            <p:cNvPr id="10" name="Picture 9"/>
            <p:cNvPicPr>
              <a:picLocks noChangeAspect="1"/>
            </p:cNvPicPr>
            <p:nvPr/>
          </p:nvPicPr>
          <p:blipFill>
            <a:blip r:embed="rId3"/>
            <a:stretch>
              <a:fillRect/>
            </a:stretch>
          </p:blipFill>
          <p:spPr>
            <a:xfrm>
              <a:off x="4360123" y="3509542"/>
              <a:ext cx="2047279" cy="2129539"/>
            </a:xfrm>
            <a:prstGeom prst="rect">
              <a:avLst/>
            </a:prstGeom>
          </p:spPr>
        </p:pic>
        <p:pic>
          <p:nvPicPr>
            <p:cNvPr id="8" name="Picture 7"/>
            <p:cNvPicPr>
              <a:picLocks noChangeAspect="1"/>
            </p:cNvPicPr>
            <p:nvPr/>
          </p:nvPicPr>
          <p:blipFill>
            <a:blip r:embed="rId3"/>
            <a:stretch>
              <a:fillRect/>
            </a:stretch>
          </p:blipFill>
          <p:spPr>
            <a:xfrm>
              <a:off x="4355699" y="4265171"/>
              <a:ext cx="1190927" cy="1238779"/>
            </a:xfrm>
            <a:prstGeom prst="rect">
              <a:avLst/>
            </a:prstGeom>
          </p:spPr>
        </p:pic>
      </p:grpSp>
    </p:spTree>
    <p:extLst>
      <p:ext uri="{BB962C8B-B14F-4D97-AF65-F5344CB8AC3E}">
        <p14:creationId xmlns:p14="http://schemas.microsoft.com/office/powerpoint/2010/main" val="41994431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6" name="组合 5"/>
          <p:cNvGrpSpPr/>
          <p:nvPr/>
        </p:nvGrpSpPr>
        <p:grpSpPr>
          <a:xfrm>
            <a:off x="-36195" y="0"/>
            <a:ext cx="9179560" cy="5143500"/>
            <a:chOff x="-57" y="0"/>
            <a:chExt cx="14456" cy="8100"/>
          </a:xfrm>
        </p:grpSpPr>
        <p:grpSp>
          <p:nvGrpSpPr>
            <p:cNvPr id="4" name="组合 3"/>
            <p:cNvGrpSpPr/>
            <p:nvPr/>
          </p:nvGrpSpPr>
          <p:grpSpPr>
            <a:xfrm>
              <a:off x="-57" y="0"/>
              <a:ext cx="14456" cy="4404"/>
              <a:chOff x="-57" y="0"/>
              <a:chExt cx="14456" cy="4404"/>
            </a:xfrm>
          </p:grpSpPr>
          <p:pic>
            <p:nvPicPr>
              <p:cNvPr id="2" name="图片 1" descr="组 4"/>
              <p:cNvPicPr>
                <a:picLocks noChangeAspect="1"/>
              </p:cNvPicPr>
              <p:nvPr/>
            </p:nvPicPr>
            <p:blipFill>
              <a:blip r:embed="rId4"/>
              <a:stretch>
                <a:fillRect/>
              </a:stretch>
            </p:blipFill>
            <p:spPr>
              <a:xfrm>
                <a:off x="-57" y="0"/>
                <a:ext cx="3009" cy="4405"/>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图片1.png图片1"/>
            <p:cNvPicPr>
              <a:picLocks noChangeAspect="1"/>
            </p:cNvPicPr>
            <p:nvPr/>
          </p:nvPicPr>
          <p:blipFill>
            <a:blip r:embed="rId6"/>
            <a:srcRect/>
            <a:stretch>
              <a:fillRect/>
            </a:stretch>
          </p:blipFill>
          <p:spPr>
            <a:xfrm>
              <a:off x="1106" y="814"/>
              <a:ext cx="12189" cy="7286"/>
            </a:xfrm>
            <a:prstGeom prst="rect">
              <a:avLst/>
            </a:prstGeom>
          </p:spPr>
        </p:pic>
        <p:grpSp>
          <p:nvGrpSpPr>
            <p:cNvPr id="4025" name="Google Shape;4025;p26"/>
            <p:cNvGrpSpPr/>
            <p:nvPr/>
          </p:nvGrpSpPr>
          <p:grpSpPr>
            <a:xfrm>
              <a:off x="152" y="3984"/>
              <a:ext cx="1613" cy="3883"/>
              <a:chOff x="22113" y="2822964"/>
              <a:chExt cx="1024631" cy="2465553"/>
            </a:xfrm>
            <a:solidFill>
              <a:srgbClr val="FCEE21"/>
            </a:solidFill>
          </p:grpSpPr>
          <p:sp>
            <p:nvSpPr>
              <p:cNvPr id="4026" name="Google Shape;4026;p26"/>
              <p:cNvSpPr/>
              <p:nvPr/>
            </p:nvSpPr>
            <p:spPr>
              <a:xfrm>
                <a:off x="29026" y="4795306"/>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6"/>
              <p:cNvSpPr/>
              <p:nvPr/>
            </p:nvSpPr>
            <p:spPr>
              <a:xfrm>
                <a:off x="22138" y="4295111"/>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6"/>
              <p:cNvSpPr/>
              <p:nvPr/>
            </p:nvSpPr>
            <p:spPr>
              <a:xfrm>
                <a:off x="22113" y="3801981"/>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6"/>
              <p:cNvSpPr/>
              <p:nvPr/>
            </p:nvSpPr>
            <p:spPr>
              <a:xfrm>
                <a:off x="29032" y="3316005"/>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26"/>
              <p:cNvSpPr/>
              <p:nvPr/>
            </p:nvSpPr>
            <p:spPr>
              <a:xfrm>
                <a:off x="29117" y="2822964"/>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矩形 6"/>
            <p:cNvSpPr/>
            <p:nvPr/>
          </p:nvSpPr>
          <p:spPr>
            <a:xfrm>
              <a:off x="1107" y="814"/>
              <a:ext cx="11821" cy="665"/>
            </a:xfrm>
            <a:prstGeom prst="rect">
              <a:avLst/>
            </a:prstGeom>
            <a:solidFill>
              <a:srgbClr val="FCEE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400" dirty="0">
                <a:solidFill>
                  <a:schemeClr val="tx1"/>
                </a:solidFill>
                <a:latin typeface="Algerian" panose="04020705040A02060702" charset="0"/>
                <a:cs typeface="Algerian" panose="04020705040A02060702" charset="0"/>
                <a:sym typeface="+mn-ea"/>
              </a:endParaRPr>
            </a:p>
          </p:txBody>
        </p:sp>
      </p:grpSp>
      <p:grpSp>
        <p:nvGrpSpPr>
          <p:cNvPr id="4041" name="Google Shape;4041;p27"/>
          <p:cNvGrpSpPr/>
          <p:nvPr/>
        </p:nvGrpSpPr>
        <p:grpSpPr>
          <a:xfrm>
            <a:off x="8126964" y="3802896"/>
            <a:ext cx="892422" cy="1239966"/>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Rectangle 42"/>
          <p:cNvSpPr/>
          <p:nvPr/>
        </p:nvSpPr>
        <p:spPr>
          <a:xfrm>
            <a:off x="1075206" y="512969"/>
            <a:ext cx="6994222" cy="461665"/>
          </a:xfrm>
          <a:prstGeom prst="rect">
            <a:avLst/>
          </a:prstGeom>
        </p:spPr>
        <p:txBody>
          <a:bodyPr wrap="none">
            <a:spAutoFit/>
          </a:bodyPr>
          <a:lstStyle/>
          <a:p>
            <a:pPr algn="just">
              <a:spcBef>
                <a:spcPct val="50000"/>
              </a:spcBef>
            </a:pP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lời</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xen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lẫn</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lời</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miêu</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tả</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6" name="Rectangle 45"/>
          <p:cNvSpPr/>
          <p:nvPr/>
        </p:nvSpPr>
        <p:spPr>
          <a:xfrm>
            <a:off x="1113800" y="1019572"/>
            <a:ext cx="6957216" cy="830997"/>
          </a:xfrm>
          <a:prstGeom prst="rect">
            <a:avLst/>
          </a:prstGeom>
        </p:spPr>
        <p:txBody>
          <a:bodyPr wrap="square">
            <a:spAutoFit/>
          </a:bodyPr>
          <a:lstStyle/>
          <a:p>
            <a:pPr algn="just">
              <a:spcBef>
                <a:spcPct val="50000"/>
              </a:spcBef>
            </a:pPr>
            <a:r>
              <a:rPr lang="en-US" altLang="en-US" sz="2400" b="1" dirty="0">
                <a:solidFill>
                  <a:schemeClr val="accent1">
                    <a:lumMod val="50000"/>
                  </a:schemeClr>
                </a:solidFill>
                <a:latin typeface="Arial" panose="020B0604020202020204" pitchFamily="34" charset="0"/>
                <a:cs typeface="Arial" panose="020B0604020202020204" pitchFamily="34" charset="0"/>
              </a:rPr>
              <a:t>+ Bao </a:t>
            </a:r>
            <a:r>
              <a:rPr lang="en-US" altLang="en-US" sz="2400" b="1" dirty="0" err="1">
                <a:solidFill>
                  <a:schemeClr val="accent1">
                    <a:lumMod val="50000"/>
                  </a:schemeClr>
                </a:solidFill>
                <a:latin typeface="Arial" panose="020B0604020202020204" pitchFamily="34" charset="0"/>
                <a:cs typeface="Arial" panose="020B0604020202020204" pitchFamily="34" charset="0"/>
              </a:rPr>
              <a:t>giờ</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dừng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xe</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chú</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cũng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rút</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cái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cái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giẻ</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dưới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yên</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lau</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phủi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sạch</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sẽ</a:t>
            </a:r>
            <a:r>
              <a:rPr lang="en-US" altLang="en-US" sz="2400" b="1" dirty="0">
                <a:solidFill>
                  <a:schemeClr val="accent1">
                    <a:lumMod val="50000"/>
                  </a:schemeClr>
                </a:solidFill>
                <a:latin typeface="Arial" panose="020B0604020202020204" pitchFamily="34" charset="0"/>
                <a:cs typeface="Arial" panose="020B0604020202020204" pitchFamily="34" charset="0"/>
              </a:rPr>
              <a:t>.</a:t>
            </a:r>
          </a:p>
        </p:txBody>
      </p:sp>
      <p:sp>
        <p:nvSpPr>
          <p:cNvPr id="16" name="Rectangle 15"/>
          <p:cNvSpPr/>
          <p:nvPr/>
        </p:nvSpPr>
        <p:spPr>
          <a:xfrm>
            <a:off x="1113800" y="1820192"/>
            <a:ext cx="6948653" cy="830997"/>
          </a:xfrm>
          <a:prstGeom prst="rect">
            <a:avLst/>
          </a:prstGeom>
        </p:spPr>
        <p:txBody>
          <a:bodyPr wrap="square">
            <a:spAutoFit/>
          </a:bodyPr>
          <a:lstStyle/>
          <a:p>
            <a:pPr algn="just">
              <a:spcBef>
                <a:spcPct val="50000"/>
              </a:spcBef>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âu</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yếm</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gọi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là</a:t>
            </a:r>
            <a:r>
              <a:rPr lang="en-US" altLang="en-US" sz="2400" b="1" dirty="0">
                <a:solidFill>
                  <a:srgbClr val="002060"/>
                </a:solidFill>
                <a:latin typeface="Arial" panose="020B0604020202020204" pitchFamily="34" charset="0"/>
                <a:cs typeface="Arial" panose="020B0604020202020204" pitchFamily="34" charset="0"/>
              </a:rPr>
              <a:t> con </a:t>
            </a:r>
            <a:r>
              <a:rPr lang="en-US" altLang="en-US" sz="2400" b="1" dirty="0" err="1">
                <a:solidFill>
                  <a:srgbClr val="002060"/>
                </a:solidFill>
                <a:latin typeface="Arial" panose="020B0604020202020204" pitchFamily="34" charset="0"/>
                <a:cs typeface="Arial" panose="020B0604020202020204" pitchFamily="34" charset="0"/>
              </a:rPr>
              <a:t>ngựa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sắt</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53" name="Rectangle 52"/>
          <p:cNvSpPr/>
          <p:nvPr/>
        </p:nvSpPr>
        <p:spPr>
          <a:xfrm>
            <a:off x="1110727" y="1015038"/>
            <a:ext cx="6957216" cy="830997"/>
          </a:xfrm>
          <a:prstGeom prst="rect">
            <a:avLst/>
          </a:prstGeom>
        </p:spPr>
        <p:txBody>
          <a:bodyPr wrap="square">
            <a:spAutoFit/>
          </a:bodyPr>
          <a:lstStyle/>
          <a:p>
            <a:pPr algn="just">
              <a:spcBef>
                <a:spcPct val="50000"/>
              </a:spcBef>
            </a:pPr>
            <a:r>
              <a:rPr lang="en-US" altLang="en-US" sz="2400" b="1" dirty="0">
                <a:solidFill>
                  <a:schemeClr val="accent1">
                    <a:lumMod val="50000"/>
                  </a:schemeClr>
                </a:solidFill>
                <a:latin typeface="Arial" panose="020B0604020202020204" pitchFamily="34" charset="0"/>
                <a:cs typeface="Arial" panose="020B0604020202020204" pitchFamily="34" charset="0"/>
              </a:rPr>
              <a:t>+ Bao </a:t>
            </a:r>
            <a:r>
              <a:rPr lang="en-US" altLang="en-US" sz="2400" b="1" dirty="0" err="1">
                <a:solidFill>
                  <a:schemeClr val="accent1">
                    <a:lumMod val="50000"/>
                  </a:schemeClr>
                </a:solidFill>
                <a:latin typeface="Arial" panose="020B0604020202020204" pitchFamily="34" charset="0"/>
                <a:cs typeface="Arial" panose="020B0604020202020204" pitchFamily="34" charset="0"/>
              </a:rPr>
              <a:t>giờ</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dừng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xe</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chú</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cũng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rút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cái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cái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giẻ</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dưới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lau</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phủi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sạch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sẽ</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54" name="Rectangle 53"/>
          <p:cNvSpPr/>
          <p:nvPr/>
        </p:nvSpPr>
        <p:spPr>
          <a:xfrm>
            <a:off x="1113799" y="1817154"/>
            <a:ext cx="6948653" cy="830997"/>
          </a:xfrm>
          <a:prstGeom prst="rect">
            <a:avLst/>
          </a:prstGeom>
        </p:spPr>
        <p:txBody>
          <a:bodyPr wrap="square">
            <a:spAutoFit/>
          </a:bodyPr>
          <a:lstStyle/>
          <a:p>
            <a:pPr algn="just">
              <a:spcBef>
                <a:spcPct val="50000"/>
              </a:spcBef>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âu</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yếm</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gọi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là</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con </a:t>
            </a:r>
            <a:r>
              <a:rPr lang="en-US" altLang="en-US" sz="2400" b="1" dirty="0" err="1">
                <a:solidFill>
                  <a:srgbClr val="FF0000"/>
                </a:solidFill>
                <a:latin typeface="Arial" panose="020B0604020202020204" pitchFamily="34" charset="0"/>
                <a:cs typeface="Arial" panose="020B0604020202020204" pitchFamily="34" charset="0"/>
              </a:rPr>
              <a:t>ngựa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sắt</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59" name="Rectangle 58"/>
          <p:cNvSpPr/>
          <p:nvPr/>
        </p:nvSpPr>
        <p:spPr>
          <a:xfrm>
            <a:off x="1127594" y="2678366"/>
            <a:ext cx="6992395" cy="830997"/>
          </a:xfrm>
          <a:prstGeom prst="rect">
            <a:avLst/>
          </a:prstGeom>
        </p:spPr>
        <p:txBody>
          <a:bodyPr wrap="square">
            <a:spAutoFit/>
          </a:bodyPr>
          <a:lstStyle/>
          <a:p>
            <a:pPr algn="just">
              <a:spcBef>
                <a:spcPts val="2400"/>
              </a:spcBef>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dặn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bọn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nhỏ</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thì</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đừng</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đụng</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vào</a:t>
            </a:r>
            <a:r>
              <a:rPr lang="en-US" altLang="en-US" sz="2400" b="1" dirty="0">
                <a:solidFill>
                  <a:srgbClr val="002060"/>
                </a:solidFill>
                <a:latin typeface="Arial" panose="020B0604020202020204" pitchFamily="34" charset="0"/>
                <a:cs typeface="Arial" panose="020B0604020202020204" pitchFamily="34" charset="0"/>
              </a:rPr>
              <a:t> con </a:t>
            </a:r>
            <a:r>
              <a:rPr lang="en-US" altLang="en-US" sz="2400" b="1" dirty="0" err="1">
                <a:solidFill>
                  <a:srgbClr val="002060"/>
                </a:solidFill>
                <a:latin typeface="Arial" panose="020B0604020202020204" pitchFamily="34" charset="0"/>
                <a:cs typeface="Arial" panose="020B0604020202020204" pitchFamily="34" charset="0"/>
              </a:rPr>
              <a:t>ngựa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sắt</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tao</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nghe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bây</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17" name="Rectangle 16"/>
          <p:cNvSpPr/>
          <p:nvPr/>
        </p:nvSpPr>
        <p:spPr>
          <a:xfrm>
            <a:off x="1127594" y="3588034"/>
            <a:ext cx="5963492" cy="461665"/>
          </a:xfrm>
          <a:prstGeom prst="rect">
            <a:avLst/>
          </a:prstGeom>
        </p:spPr>
        <p:txBody>
          <a:bodyPr wrap="none">
            <a:spAutoFit/>
          </a:bodyPr>
          <a:lstStyle/>
          <a:p>
            <a:pPr algn="just">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hãnh</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diện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với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63" name="Rectangle 62"/>
          <p:cNvSpPr/>
          <p:nvPr/>
        </p:nvSpPr>
        <p:spPr>
          <a:xfrm>
            <a:off x="1124520" y="2676098"/>
            <a:ext cx="6992395" cy="830997"/>
          </a:xfrm>
          <a:prstGeom prst="rect">
            <a:avLst/>
          </a:prstGeom>
        </p:spPr>
        <p:txBody>
          <a:bodyPr wrap="square">
            <a:spAutoFit/>
          </a:bodyPr>
          <a:lstStyle/>
          <a:p>
            <a:pPr algn="just">
              <a:spcBef>
                <a:spcPts val="2400"/>
              </a:spcBef>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dặn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bọn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nhỏ</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thì</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đừng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đụng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vào</a:t>
            </a:r>
            <a:r>
              <a:rPr lang="en-US" altLang="en-US" sz="2400" b="1" dirty="0">
                <a:solidFill>
                  <a:srgbClr val="FF0000"/>
                </a:solidFill>
                <a:latin typeface="Arial" panose="020B0604020202020204" pitchFamily="34" charset="0"/>
                <a:cs typeface="Arial" panose="020B0604020202020204" pitchFamily="34" charset="0"/>
              </a:rPr>
              <a:t> con </a:t>
            </a:r>
            <a:r>
              <a:rPr lang="en-US" altLang="en-US" sz="2400" b="1" dirty="0" err="1">
                <a:solidFill>
                  <a:srgbClr val="FF0000"/>
                </a:solidFill>
                <a:latin typeface="Arial" panose="020B0604020202020204" pitchFamily="34" charset="0"/>
                <a:cs typeface="Arial" panose="020B0604020202020204" pitchFamily="34" charset="0"/>
              </a:rPr>
              <a:t>ngựa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sắt</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tao</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nghe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bây</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64" name="Rectangle 63"/>
          <p:cNvSpPr/>
          <p:nvPr/>
        </p:nvSpPr>
        <p:spPr>
          <a:xfrm>
            <a:off x="1133076" y="3591610"/>
            <a:ext cx="5963492" cy="461665"/>
          </a:xfrm>
          <a:prstGeom prst="rect">
            <a:avLst/>
          </a:prstGeom>
        </p:spPr>
        <p:txBody>
          <a:bodyPr wrap="none">
            <a:spAutoFit/>
          </a:bodyPr>
          <a:lstStyle/>
          <a:p>
            <a:pPr algn="just">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hãnh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diện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với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10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10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10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left)">
                                      <p:cBhvr>
                                        <p:cTn id="32" dur="10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6" grpId="0"/>
      <p:bldP spid="53" grpId="0"/>
      <p:bldP spid="54" grpId="0"/>
      <p:bldP spid="59" grpId="0"/>
      <p:bldP spid="17" grpId="0"/>
      <p:bldP spid="63" grpId="0"/>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7817535" y="122648"/>
            <a:ext cx="1134049" cy="157569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003;p26"/>
          <p:cNvSpPr txBox="1">
            <a:spLocks/>
          </p:cNvSpPr>
          <p:nvPr/>
        </p:nvSpPr>
        <p:spPr>
          <a:xfrm>
            <a:off x="4002869" y="837607"/>
            <a:ext cx="4459341" cy="1738800"/>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GB" sz="11000" b="1" dirty="0">
                <a:ln w="38100">
                  <a:noFill/>
                </a:ln>
                <a:solidFill>
                  <a:srgbClr val="00B0F0"/>
                </a:solidFill>
                <a:latin typeface="UTM Eremitage" panose="02040603050506020204" pitchFamily="18" charset="0"/>
                <a:cs typeface="Algerian" panose="04020705040A02060702" charset="0"/>
              </a:rPr>
              <a:t>KHỞI ĐỘNG</a:t>
            </a:r>
          </a:p>
        </p:txBody>
      </p:sp>
      <p:pic>
        <p:nvPicPr>
          <p:cNvPr id="21" name="Picture 20"/>
          <p:cNvPicPr>
            <a:picLocks noChangeAspect="1"/>
          </p:cNvPicPr>
          <p:nvPr/>
        </p:nvPicPr>
        <p:blipFill>
          <a:blip r:embed="rId3"/>
          <a:stretch>
            <a:fillRect/>
          </a:stretch>
        </p:blipFill>
        <p:spPr>
          <a:xfrm>
            <a:off x="119375" y="2806136"/>
            <a:ext cx="4081211" cy="21798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9656" y="936791"/>
            <a:ext cx="4303487" cy="3477875"/>
          </a:xfrm>
          <a:prstGeom prst="rect">
            <a:avLst/>
          </a:prstGeom>
          <a:noFill/>
        </p:spPr>
        <p:txBody>
          <a:bodyPr wrap="square" rtlCol="0">
            <a:spAutoFit/>
          </a:bodyPr>
          <a:lstStyle/>
          <a:p>
            <a:pPr algn="ctr"/>
            <a:r>
              <a:rPr lang="en-US" sz="4400" dirty="0" err="1">
                <a:solidFill>
                  <a:srgbClr val="002060"/>
                </a:solidFill>
                <a:latin typeface="Arial" panose="020B0604020202020204" pitchFamily="34" charset="0"/>
                <a:cs typeface="Arial" panose="020B0604020202020204" pitchFamily="34" charset="0"/>
              </a:rPr>
              <a:t>Những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lời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kể</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đó</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nói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lên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điều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gì</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về</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tình</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cảm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chú</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Tư</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với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chiếc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xe</a:t>
            </a:r>
            <a:r>
              <a:rPr lang="en-US" sz="4400" dirty="0">
                <a:solidFill>
                  <a:srgbClr val="002060"/>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stretch>
            <a:fillRect/>
          </a:stretch>
        </p:blipFill>
        <p:spPr>
          <a:xfrm>
            <a:off x="432707" y="1128596"/>
            <a:ext cx="3043464" cy="3043464"/>
          </a:xfrm>
          <a:prstGeom prst="rect">
            <a:avLst/>
          </a:prstGeom>
        </p:spPr>
      </p:pic>
    </p:spTree>
    <p:extLst>
      <p:ext uri="{BB962C8B-B14F-4D97-AF65-F5344CB8AC3E}">
        <p14:creationId xmlns:p14="http://schemas.microsoft.com/office/powerpoint/2010/main" val="32583523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554843" y="40959"/>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993739">
            <a:off x="320029" y="1807132"/>
            <a:ext cx="3114651" cy="157248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673">
            <a:off x="2661645" y="986425"/>
            <a:ext cx="1347070" cy="928058"/>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0">
            <a:off x="4503193" y="1699062"/>
            <a:ext cx="1289142" cy="77348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0283" y="1030377"/>
            <a:ext cx="1167406" cy="835835"/>
          </a:xfrm>
          <a:prstGeom prst="rect">
            <a:avLst/>
          </a:prstGeom>
        </p:spPr>
      </p:pic>
      <p:sp>
        <p:nvSpPr>
          <p:cNvPr id="27" name="Rectangle: Rounded Corners 26"/>
          <p:cNvSpPr/>
          <p:nvPr/>
        </p:nvSpPr>
        <p:spPr>
          <a:xfrm>
            <a:off x="3497986" y="1634791"/>
            <a:ext cx="1118935" cy="637894"/>
          </a:xfrm>
          <a:prstGeom prst="roundRect">
            <a:avLst/>
          </a:prstGeom>
          <a:blipFill>
            <a:blip r:embed="rId6"/>
            <a:stretch>
              <a:fillRect/>
            </a:stretch>
          </a:blip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84588">
            <a:off x="5022216" y="738021"/>
            <a:ext cx="1977077" cy="797386"/>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52083">
            <a:off x="5693912" y="1889839"/>
            <a:ext cx="1661213" cy="68269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131759">
            <a:off x="4207659" y="2364723"/>
            <a:ext cx="1620596" cy="568177"/>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565860">
            <a:off x="6812304" y="1393284"/>
            <a:ext cx="1782033" cy="1017004"/>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08990">
            <a:off x="4634424" y="3185953"/>
            <a:ext cx="3000875" cy="1079149"/>
          </a:xfrm>
          <a:prstGeom prst="rect">
            <a:avLst/>
          </a:prstGeom>
        </p:spPr>
      </p:pic>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61937">
            <a:off x="2251325" y="2908475"/>
            <a:ext cx="2319246" cy="1045547"/>
          </a:xfrm>
          <a:prstGeom prst="rect">
            <a:avLst/>
          </a:prstGeom>
        </p:spPr>
      </p:pic>
    </p:spTree>
    <p:extLst>
      <p:ext uri="{BB962C8B-B14F-4D97-AF65-F5344CB8AC3E}">
        <p14:creationId xmlns:p14="http://schemas.microsoft.com/office/powerpoint/2010/main" val="31232519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346524" y="33191"/>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5779">
            <a:off x="4810268" y="814912"/>
            <a:ext cx="1284270" cy="91950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39782">
            <a:off x="4913304" y="2225912"/>
            <a:ext cx="2055359" cy="123321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36921">
            <a:off x="1876869" y="872905"/>
            <a:ext cx="1631484" cy="1124004"/>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2471" y="1485316"/>
            <a:ext cx="2372889" cy="193816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12845">
            <a:off x="5939466" y="914621"/>
            <a:ext cx="3183282" cy="853306"/>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05040">
            <a:off x="6451475" y="3224161"/>
            <a:ext cx="2732019" cy="1122747"/>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183909">
            <a:off x="3597744" y="3385732"/>
            <a:ext cx="2959781" cy="1037692"/>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049535">
            <a:off x="180941" y="798435"/>
            <a:ext cx="2189218" cy="1847914"/>
          </a:xfrm>
          <a:prstGeom prst="rect">
            <a:avLst/>
          </a:prstGeom>
        </p:spPr>
      </p:pic>
    </p:spTree>
    <p:extLst>
      <p:ext uri="{BB962C8B-B14F-4D97-AF65-F5344CB8AC3E}">
        <p14:creationId xmlns:p14="http://schemas.microsoft.com/office/powerpoint/2010/main" val="12335438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2"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7817535" y="122648"/>
            <a:ext cx="1134049" cy="157569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003;p26"/>
          <p:cNvSpPr txBox="1">
            <a:spLocks/>
          </p:cNvSpPr>
          <p:nvPr/>
        </p:nvSpPr>
        <p:spPr>
          <a:xfrm>
            <a:off x="4002869" y="837607"/>
            <a:ext cx="4459341" cy="1738800"/>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GB" sz="11000" b="1" dirty="0">
                <a:ln w="38100">
                  <a:noFill/>
                </a:ln>
                <a:solidFill>
                  <a:srgbClr val="00B0F0"/>
                </a:solidFill>
                <a:latin typeface="UTM Eremitage" panose="02040603050506020204" pitchFamily="18" charset="0"/>
                <a:cs typeface="Algerian" panose="04020705040A02060702" charset="0"/>
              </a:rPr>
              <a:t>VẬN</a:t>
            </a:r>
          </a:p>
          <a:p>
            <a:pPr algn="ctr"/>
            <a:r>
              <a:rPr lang="en-US" altLang="en-GB" sz="11000" b="1" dirty="0">
                <a:ln w="38100">
                  <a:noFill/>
                </a:ln>
                <a:solidFill>
                  <a:srgbClr val="00B0F0"/>
                </a:solidFill>
                <a:latin typeface="UTM Eremitage" panose="02040603050506020204" pitchFamily="18" charset="0"/>
                <a:cs typeface="Algerian" panose="04020705040A02060702" charset="0"/>
              </a:rPr>
              <a:t>DỤNG</a:t>
            </a:r>
          </a:p>
        </p:txBody>
      </p:sp>
      <p:pic>
        <p:nvPicPr>
          <p:cNvPr id="21" name="Picture 20"/>
          <p:cNvPicPr>
            <a:picLocks noChangeAspect="1"/>
          </p:cNvPicPr>
          <p:nvPr/>
        </p:nvPicPr>
        <p:blipFill>
          <a:blip r:embed="rId3"/>
          <a:stretch>
            <a:fillRect/>
          </a:stretch>
        </p:blipFill>
        <p:spPr>
          <a:xfrm>
            <a:off x="119375" y="3073623"/>
            <a:ext cx="3505171" cy="1872216"/>
          </a:xfrm>
          <a:prstGeom prst="rect">
            <a:avLst/>
          </a:prstGeom>
        </p:spPr>
      </p:pic>
    </p:spTree>
    <p:extLst>
      <p:ext uri="{BB962C8B-B14F-4D97-AF65-F5344CB8AC3E}">
        <p14:creationId xmlns:p14="http://schemas.microsoft.com/office/powerpoint/2010/main" val="39565319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83712" y="1172199"/>
            <a:ext cx="4490705" cy="2340143"/>
          </a:xfrm>
          <a:ln>
            <a:noFill/>
          </a:ln>
        </p:spPr>
        <p:txBody>
          <a:bodyPr/>
          <a:lstStyle/>
          <a:p>
            <a:pPr algn="just"/>
            <a:r>
              <a:rPr lang="en-US" sz="4000" b="1" dirty="0">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Lập</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dàn</a:t>
            </a:r>
            <a:r>
              <a:rPr lang="en-US" sz="4000" b="1" dirty="0">
                <a:solidFill>
                  <a:srgbClr val="002060"/>
                </a:solidFill>
                <a:latin typeface="Arial" panose="020B0604020202020204" pitchFamily="34" charset="0"/>
                <a:cs typeface="Arial" panose="020B0604020202020204" pitchFamily="34" charset="0"/>
              </a:rPr>
              <a:t> ý </a:t>
            </a:r>
            <a:r>
              <a:rPr lang="en-US" sz="4000" b="1" dirty="0" err="1">
                <a:solidFill>
                  <a:srgbClr val="002060"/>
                </a:solidFill>
                <a:latin typeface="Arial" panose="020B0604020202020204" pitchFamily="34" charset="0"/>
                <a:cs typeface="Arial" panose="020B0604020202020204" pitchFamily="34" charset="0"/>
              </a:rPr>
              <a:t>cho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bài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văn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chiếc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áo</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em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mặc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đến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lớp</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hôm</a:t>
            </a:r>
            <a:r>
              <a:rPr lang="en-US" sz="4000" b="1" dirty="0">
                <a:solidFill>
                  <a:srgbClr val="002060"/>
                </a:solidFill>
                <a:latin typeface="Arial" panose="020B0604020202020204" pitchFamily="34" charset="0"/>
                <a:cs typeface="Arial" panose="020B0604020202020204" pitchFamily="34" charset="0"/>
              </a:rPr>
              <a:t> nay.</a:t>
            </a:r>
          </a:p>
        </p:txBody>
      </p:sp>
      <p:pic>
        <p:nvPicPr>
          <p:cNvPr id="2" name="Picture 1"/>
          <p:cNvPicPr>
            <a:picLocks noChangeAspect="1"/>
          </p:cNvPicPr>
          <p:nvPr/>
        </p:nvPicPr>
        <p:blipFill>
          <a:blip r:embed="rId2"/>
          <a:stretch>
            <a:fillRect/>
          </a:stretch>
        </p:blipFill>
        <p:spPr>
          <a:xfrm flipH="1">
            <a:off x="5356134" y="822079"/>
            <a:ext cx="3345736" cy="3467311"/>
          </a:xfrm>
          <a:prstGeom prst="rect">
            <a:avLst/>
          </a:prstGeom>
        </p:spPr>
      </p:pic>
      <p:pic>
        <p:nvPicPr>
          <p:cNvPr id="3" name="Picture 2"/>
          <p:cNvPicPr>
            <a:picLocks noChangeAspect="1"/>
          </p:cNvPicPr>
          <p:nvPr/>
        </p:nvPicPr>
        <p:blipFill>
          <a:blip r:embed="rId3"/>
          <a:stretch>
            <a:fillRect/>
          </a:stretch>
        </p:blipFill>
        <p:spPr>
          <a:xfrm rot="20832314" flipH="1">
            <a:off x="301450" y="3329011"/>
            <a:ext cx="1979525" cy="1920758"/>
          </a:xfrm>
          <a:prstGeom prst="rect">
            <a:avLst/>
          </a:prstGeom>
        </p:spPr>
      </p:pic>
    </p:spTree>
    <p:extLst>
      <p:ext uri="{BB962C8B-B14F-4D97-AF65-F5344CB8AC3E}">
        <p14:creationId xmlns:p14="http://schemas.microsoft.com/office/powerpoint/2010/main" val="6452514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89813">
            <a:off x="1460673" y="404825"/>
            <a:ext cx="1684892" cy="116079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37564">
            <a:off x="3977075" y="563435"/>
            <a:ext cx="1173612" cy="840279"/>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36841">
            <a:off x="3795528" y="1993101"/>
            <a:ext cx="1536707" cy="922024"/>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269" y="1181756"/>
            <a:ext cx="1630744" cy="133198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9442">
            <a:off x="4720925" y="226317"/>
            <a:ext cx="2464829" cy="660717"/>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60231">
            <a:off x="4825347" y="2554620"/>
            <a:ext cx="2290056" cy="941116"/>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44430">
            <a:off x="2567054" y="2963791"/>
            <a:ext cx="2340712" cy="82064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049535">
            <a:off x="60149" y="334494"/>
            <a:ext cx="1853048" cy="1564153"/>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320224">
            <a:off x="6645560" y="331625"/>
            <a:ext cx="1890776" cy="2363466"/>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339950">
            <a:off x="6542519" y="2941591"/>
            <a:ext cx="2437292" cy="2042606"/>
          </a:xfrm>
          <a:prstGeom prst="rect">
            <a:avLst/>
          </a:prstGeom>
        </p:spPr>
      </p:pic>
    </p:spTree>
    <p:extLst>
      <p:ext uri="{BB962C8B-B14F-4D97-AF65-F5344CB8AC3E}">
        <p14:creationId xmlns:p14="http://schemas.microsoft.com/office/powerpoint/2010/main" val="8603772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righ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righ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right)">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Rectangle 2"/>
          <p:cNvSpPr/>
          <p:nvPr/>
        </p:nvSpPr>
        <p:spPr>
          <a:xfrm>
            <a:off x="110092" y="657407"/>
            <a:ext cx="8776197" cy="4247317"/>
          </a:xfrm>
          <a:prstGeom prst="rect">
            <a:avLst/>
          </a:prstGeom>
        </p:spPr>
        <p:txBody>
          <a:bodyPr wrap="square">
            <a:spAutoFit/>
          </a:bodyPr>
          <a:lstStyle/>
          <a:p>
            <a:r>
              <a:rPr lang="vi-VN" sz="1800" b="1" dirty="0">
                <a:solidFill>
                  <a:srgbClr val="FF0000"/>
                </a:solidFill>
              </a:rPr>
              <a:t>1. Mở bài: </a:t>
            </a:r>
            <a:r>
              <a:rPr lang="vi-VN" sz="1800" dirty="0">
                <a:solidFill>
                  <a:srgbClr val="002060"/>
                </a:solidFill>
              </a:rPr>
              <a:t>Giới thiệu chiếc áo em mặc hôm nay - áo sơ mi trắng</a:t>
            </a:r>
            <a:r>
              <a:rPr lang="en-US" sz="1800" dirty="0">
                <a:solidFill>
                  <a:srgbClr val="002060"/>
                </a:solidFill>
              </a:rPr>
              <a:t>.</a:t>
            </a:r>
            <a:endParaRPr lang="vi-VN" sz="1800" dirty="0">
              <a:solidFill>
                <a:srgbClr val="002060"/>
              </a:solidFill>
            </a:endParaRPr>
          </a:p>
          <a:p>
            <a:r>
              <a:rPr lang="vi-VN" sz="1800" b="1" dirty="0">
                <a:solidFill>
                  <a:srgbClr val="FF0000"/>
                </a:solidFill>
              </a:rPr>
              <a:t>2. Thân bài:</a:t>
            </a:r>
          </a:p>
          <a:p>
            <a:r>
              <a:rPr lang="vi-VN" sz="1800" b="1" i="1" dirty="0">
                <a:solidFill>
                  <a:srgbClr val="002060"/>
                </a:solidFill>
              </a:rPr>
              <a:t>- Tả bao quát chiếc áo:</a:t>
            </a:r>
          </a:p>
          <a:p>
            <a:pPr marL="285750" indent="-285750">
              <a:buFont typeface="Wingdings" panose="05000000000000000000" pitchFamily="2" charset="2"/>
              <a:buChar char="§"/>
            </a:pPr>
            <a:r>
              <a:rPr lang="vi-VN" sz="1800" dirty="0">
                <a:solidFill>
                  <a:srgbClr val="002060"/>
                </a:solidFill>
              </a:rPr>
              <a:t>Áo màu trắng tinh, làm bằng loại vải cốt tông</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Kiểu áo rất xinh, là kiểu cổ sơ-mi thắt nơ, tay phồng dành cho nữ.</a:t>
            </a:r>
          </a:p>
          <a:p>
            <a:pPr marL="285750" indent="-285750">
              <a:buFont typeface="Wingdings" panose="05000000000000000000" pitchFamily="2" charset="2"/>
              <a:buChar char="§"/>
            </a:pPr>
            <a:r>
              <a:rPr lang="vi-VN" sz="1800" dirty="0">
                <a:solidFill>
                  <a:srgbClr val="002060"/>
                </a:solidFill>
              </a:rPr>
              <a:t>Cái áo vừa vặn thoải mái, làn vải mềm mại, cảm giác dễ chịu</a:t>
            </a:r>
            <a:r>
              <a:rPr lang="en-US" sz="1800" dirty="0">
                <a:solidFill>
                  <a:srgbClr val="002060"/>
                </a:solidFill>
              </a:rPr>
              <a:t>.</a:t>
            </a:r>
            <a:endParaRPr lang="vi-VN" sz="1800" dirty="0">
              <a:solidFill>
                <a:srgbClr val="002060"/>
              </a:solidFill>
            </a:endParaRPr>
          </a:p>
          <a:p>
            <a:r>
              <a:rPr lang="vi-VN" sz="1800" b="1" i="1" dirty="0">
                <a:solidFill>
                  <a:srgbClr val="002060"/>
                </a:solidFill>
              </a:rPr>
              <a:t>- Tả chi tiết chiếc áo:</a:t>
            </a:r>
          </a:p>
          <a:p>
            <a:pPr marL="285750" indent="-285750">
              <a:buFont typeface="Wingdings" panose="05000000000000000000" pitchFamily="2" charset="2"/>
              <a:buChar char="§"/>
            </a:pPr>
            <a:r>
              <a:rPr lang="vi-VN" sz="1800" dirty="0">
                <a:solidFill>
                  <a:srgbClr val="002060"/>
                </a:solidFill>
              </a:rPr>
              <a:t>Cổ áo là c</a:t>
            </a:r>
            <a:r>
              <a:rPr lang="en-US" sz="1800" dirty="0">
                <a:solidFill>
                  <a:srgbClr val="002060"/>
                </a:solidFill>
              </a:rPr>
              <a:t>ổ</a:t>
            </a:r>
            <a:r>
              <a:rPr lang="vi-VN" sz="1800" dirty="0">
                <a:solidFill>
                  <a:srgbClr val="002060"/>
                </a:solidFill>
              </a:rPr>
              <a:t> sơ-mi cách tân có viền bèo ren, được lót vải cho đứng cổ.</a:t>
            </a:r>
          </a:p>
          <a:p>
            <a:pPr marL="285750" indent="-285750">
              <a:buFont typeface="Wingdings" panose="05000000000000000000" pitchFamily="2" charset="2"/>
              <a:buChar char="§"/>
            </a:pPr>
            <a:r>
              <a:rPr lang="vi-VN" sz="1800" dirty="0">
                <a:solidFill>
                  <a:srgbClr val="002060"/>
                </a:solidFill>
              </a:rPr>
              <a:t>Hai bên nẹp cổ đính một nẹp vải dài bốn mươi </a:t>
            </a:r>
            <a:r>
              <a:rPr lang="en-US" sz="1800" dirty="0" err="1">
                <a:solidFill>
                  <a:srgbClr val="002060"/>
                </a:solidFill>
              </a:rPr>
              <a:t>xăng-ti</a:t>
            </a:r>
            <a:r>
              <a:rPr lang="vi-VN" sz="1800" dirty="0">
                <a:solidFill>
                  <a:srgbClr val="002060"/>
                </a:solidFill>
              </a:rPr>
              <a:t>-mét dùng để thắt nơ.</a:t>
            </a:r>
          </a:p>
          <a:p>
            <a:pPr marL="285750" indent="-285750">
              <a:buFont typeface="Wingdings" panose="05000000000000000000" pitchFamily="2" charset="2"/>
              <a:buChar char="§"/>
            </a:pPr>
            <a:r>
              <a:rPr lang="vi-VN" sz="1800" dirty="0">
                <a:solidFill>
                  <a:srgbClr val="002060"/>
                </a:solidFill>
              </a:rPr>
              <a:t>Đinh áo lật lai ba xăng-ti-mét, đính sáu nút nhựa ánh bạc lấp lánh như màu vỏ ốc.</a:t>
            </a:r>
          </a:p>
          <a:p>
            <a:pPr marL="285750" indent="-285750">
              <a:buFont typeface="Wingdings" panose="05000000000000000000" pitchFamily="2" charset="2"/>
              <a:buChar char="§"/>
            </a:pPr>
            <a:r>
              <a:rPr lang="vi-VN" sz="1800" dirty="0">
                <a:solidFill>
                  <a:srgbClr val="002060"/>
                </a:solidFill>
              </a:rPr>
              <a:t>Trên ngực áo phía trái mẹ đính huy hiệu trường</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Cách bảo vệ và giữ gìn chiếc áo được bền lâu</a:t>
            </a:r>
            <a:r>
              <a:rPr lang="en-US" sz="1800" dirty="0">
                <a:solidFill>
                  <a:srgbClr val="002060"/>
                </a:solidFill>
              </a:rPr>
              <a:t>…</a:t>
            </a:r>
            <a:endParaRPr lang="vi-VN" sz="1800" dirty="0">
              <a:solidFill>
                <a:srgbClr val="002060"/>
              </a:solidFill>
            </a:endParaRPr>
          </a:p>
          <a:p>
            <a:r>
              <a:rPr lang="vi-VN" sz="1800" b="1" dirty="0">
                <a:solidFill>
                  <a:srgbClr val="FF0000"/>
                </a:solidFill>
              </a:rPr>
              <a:t>3. Kết bài:</a:t>
            </a:r>
            <a:r>
              <a:rPr lang="vi-VN" sz="1800" dirty="0">
                <a:solidFill>
                  <a:srgbClr val="FF0000"/>
                </a:solidFill>
              </a:rPr>
              <a:t> </a:t>
            </a:r>
            <a:r>
              <a:rPr lang="vi-VN" sz="1800" dirty="0">
                <a:solidFill>
                  <a:srgbClr val="002060"/>
                </a:solidFill>
              </a:rPr>
              <a:t>Tình cảm của em với chiếc áo</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Em rất thích chiếc áo</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Em sẽ chăm ngoan, học giỏi...</a:t>
            </a:r>
            <a:endParaRPr lang="en-US" sz="1800" dirty="0">
              <a:solidFill>
                <a:srgbClr val="002060"/>
              </a:solidFill>
            </a:endParaRPr>
          </a:p>
        </p:txBody>
      </p:sp>
      <p:pic>
        <p:nvPicPr>
          <p:cNvPr id="36"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666" y="3479060"/>
            <a:ext cx="1184827" cy="1664440"/>
          </a:xfrm>
          <a:prstGeom prst="rect">
            <a:avLst/>
          </a:prstGeom>
        </p:spPr>
      </p:pic>
      <p:sp>
        <p:nvSpPr>
          <p:cNvPr id="37" name="矩形 6"/>
          <p:cNvSpPr/>
          <p:nvPr/>
        </p:nvSpPr>
        <p:spPr>
          <a:xfrm>
            <a:off x="110092" y="114955"/>
            <a:ext cx="8880665" cy="422275"/>
          </a:xfrm>
          <a:prstGeom prst="rect">
            <a:avLst/>
          </a:prstGeom>
          <a:solidFill>
            <a:srgbClr val="ED3A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000" dirty="0">
              <a:solidFill>
                <a:schemeClr val="tx1"/>
              </a:solidFill>
              <a:latin typeface="Algerian" panose="04020705040A02060702" charset="0"/>
              <a:cs typeface="Algerian" panose="04020705040A02060702" charset="0"/>
              <a:sym typeface="+mn-ea"/>
            </a:endParaRPr>
          </a:p>
        </p:txBody>
      </p:sp>
      <p:sp>
        <p:nvSpPr>
          <p:cNvPr id="4" name="Rectangle 3"/>
          <p:cNvSpPr/>
          <p:nvPr/>
        </p:nvSpPr>
        <p:spPr>
          <a:xfrm>
            <a:off x="1689246" y="105307"/>
            <a:ext cx="6059672" cy="461665"/>
          </a:xfrm>
          <a:prstGeom prst="rect">
            <a:avLst/>
          </a:prstGeom>
        </p:spPr>
        <p:txBody>
          <a:bodyPr wrap="none">
            <a:spAutoFit/>
          </a:bodyPr>
          <a:lstStyle/>
          <a:p>
            <a:r>
              <a:rPr lang="vi-VN" sz="2400" b="1" dirty="0">
                <a:solidFill>
                  <a:schemeClr val="bg1"/>
                </a:solidFill>
              </a:rPr>
              <a:t>Dàn ý tả chiếc áo sơ mi em mặc đến lớp</a:t>
            </a:r>
          </a:p>
        </p:txBody>
      </p:sp>
      <p:grpSp>
        <p:nvGrpSpPr>
          <p:cNvPr id="38" name="Google Shape;4041;p27"/>
          <p:cNvGrpSpPr/>
          <p:nvPr/>
        </p:nvGrpSpPr>
        <p:grpSpPr>
          <a:xfrm>
            <a:off x="7748919" y="122647"/>
            <a:ext cx="1202666" cy="1746345"/>
            <a:chOff x="3670375" y="3008850"/>
            <a:chExt cx="255175" cy="354525"/>
          </a:xfrm>
          <a:solidFill>
            <a:srgbClr val="FCEE21"/>
          </a:solidFill>
        </p:grpSpPr>
        <p:sp>
          <p:nvSpPr>
            <p:cNvPr id="39"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1A4635B8-9FF6-45BE-8B2B-DE16CBB62BDE}"/>
              </a:ext>
            </a:extLst>
          </p:cNvPr>
          <p:cNvSpPr txBox="1"/>
          <p:nvPr/>
        </p:nvSpPr>
        <p:spPr>
          <a:xfrm>
            <a:off x="8263708" y="176637"/>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extLst>
      <p:ext uri="{BB962C8B-B14F-4D97-AF65-F5344CB8AC3E}">
        <p14:creationId xmlns:p14="http://schemas.microsoft.com/office/powerpoint/2010/main" val="9972064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36195" y="0"/>
            <a:ext cx="9180195" cy="2797175"/>
            <a:chOff x="-57" y="0"/>
            <a:chExt cx="14457" cy="4405"/>
          </a:xfrm>
        </p:grpSpPr>
        <p:pic>
          <p:nvPicPr>
            <p:cNvPr id="2" name="图片 1" descr="D:\PPT\9月26号教育学习PPT模板\组 4.png组 4"/>
            <p:cNvPicPr>
              <a:picLocks noChangeAspect="1"/>
            </p:cNvPicPr>
            <p:nvPr/>
          </p:nvPicPr>
          <p:blipFill>
            <a:blip r:embed="rId4"/>
            <a:srcRect/>
            <a:stretch>
              <a:fillRect/>
            </a:stretch>
          </p:blipFill>
          <p:spPr>
            <a:xfrm>
              <a:off x="-57" y="1"/>
              <a:ext cx="3009" cy="4404"/>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组 5.png组 5"/>
          <p:cNvPicPr>
            <a:picLocks noChangeAspect="1"/>
          </p:cNvPicPr>
          <p:nvPr/>
        </p:nvPicPr>
        <p:blipFill>
          <a:blip r:embed="rId6"/>
          <a:srcRect/>
          <a:stretch>
            <a:fillRect/>
          </a:stretch>
        </p:blipFill>
        <p:spPr>
          <a:xfrm>
            <a:off x="701993" y="516573"/>
            <a:ext cx="7740015" cy="4626610"/>
          </a:xfrm>
          <a:prstGeom prst="rect">
            <a:avLst/>
          </a:prstGeom>
        </p:spPr>
      </p:pic>
      <p:grpSp>
        <p:nvGrpSpPr>
          <p:cNvPr id="4025" name="Google Shape;4025;p26"/>
          <p:cNvGrpSpPr/>
          <p:nvPr/>
        </p:nvGrpSpPr>
        <p:grpSpPr>
          <a:xfrm>
            <a:off x="467510" y="2197865"/>
            <a:ext cx="653494" cy="2478093"/>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7"/>
          <a:stretch>
            <a:fillRect/>
          </a:stretch>
        </p:blipFill>
        <p:spPr>
          <a:xfrm>
            <a:off x="2015248" y="1181421"/>
            <a:ext cx="5078888" cy="3308343"/>
          </a:xfrm>
          <a:prstGeom prst="rect">
            <a:avLst/>
          </a:prstGeom>
        </p:spPr>
      </p:pic>
      <p:sp>
        <p:nvSpPr>
          <p:cNvPr id="18" name="TextBox 17">
            <a:extLst>
              <a:ext uri="{FF2B5EF4-FFF2-40B4-BE49-F238E27FC236}">
                <a16:creationId xmlns:a16="http://schemas.microsoft.com/office/drawing/2014/main" id="{DD7A8E14-E0F1-4C23-B6D1-D3B6939DD7E7}"/>
              </a:ext>
            </a:extLst>
          </p:cNvPr>
          <p:cNvSpPr txBox="1"/>
          <p:nvPr/>
        </p:nvSpPr>
        <p:spPr>
          <a:xfrm>
            <a:off x="7465423" y="5685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025"/>
                                        </p:tgtEl>
                                        <p:attrNameLst>
                                          <p:attrName>style.visibility</p:attrName>
                                        </p:attrNameLst>
                                      </p:cBhvr>
                                      <p:to>
                                        <p:strVal val="visible"/>
                                      </p:to>
                                    </p:set>
                                    <p:animEffect transition="in" filter="wipe(down)">
                                      <p:cBhvr>
                                        <p:cTn id="17" dur="500"/>
                                        <p:tgtEl>
                                          <p:spTgt spid="402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4002"/>
        <p:cNvGrpSpPr/>
        <p:nvPr/>
      </p:nvGrpSpPr>
      <p:grpSpPr>
        <a:xfrm>
          <a:off x="0" y="0"/>
          <a:ext cx="0" cy="0"/>
          <a:chOff x="0" y="0"/>
          <a:chExt cx="0" cy="0"/>
        </a:xfrm>
      </p:grpSpPr>
      <p:grpSp>
        <p:nvGrpSpPr>
          <p:cNvPr id="4025" name="Google Shape;4025;p26"/>
          <p:cNvGrpSpPr/>
          <p:nvPr/>
        </p:nvGrpSpPr>
        <p:grpSpPr>
          <a:xfrm rot="5400000">
            <a:off x="1151198" y="3500386"/>
            <a:ext cx="653494" cy="2478093"/>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p:cNvSpPr txBox="1"/>
          <p:nvPr/>
        </p:nvSpPr>
        <p:spPr>
          <a:xfrm>
            <a:off x="346781" y="713622"/>
            <a:ext cx="8454188" cy="1077218"/>
          </a:xfrm>
          <a:prstGeom prst="rect">
            <a:avLst/>
          </a:prstGeom>
          <a:noFill/>
        </p:spPr>
        <p:txBody>
          <a:bodyPr wrap="square" rtlCol="0">
            <a:spAutoFit/>
          </a:bodyPr>
          <a:lstStyle/>
          <a:p>
            <a:pPr algn="ctr"/>
            <a:r>
              <a:rPr lang="en-US" sz="3200" b="1" dirty="0" err="1">
                <a:solidFill>
                  <a:srgbClr val="0070C0"/>
                </a:solidFill>
              </a:rPr>
              <a:t>Bài</a:t>
            </a:r>
            <a:r>
              <a:rPr lang="en-US" sz="3200" b="1" dirty="0">
                <a:solidFill>
                  <a:srgbClr val="0070C0"/>
                </a:solidFill>
              </a:rPr>
              <a:t> </a:t>
            </a:r>
            <a:r>
              <a:rPr lang="en-US" sz="3200" b="1" dirty="0" err="1">
                <a:solidFill>
                  <a:srgbClr val="0070C0"/>
                </a:solidFill>
              </a:rPr>
              <a:t>văn</a:t>
            </a:r>
            <a:r>
              <a:rPr lang="en-US" sz="3200" b="1" dirty="0">
                <a:solidFill>
                  <a:srgbClr val="0070C0"/>
                </a:solidFill>
              </a:rPr>
              <a:t> </a:t>
            </a:r>
            <a:r>
              <a:rPr lang="en-US" sz="3200" b="1" dirty="0" err="1">
                <a:solidFill>
                  <a:srgbClr val="0070C0"/>
                </a:solidFill>
              </a:rPr>
              <a:t>miêu</a:t>
            </a:r>
            <a:r>
              <a:rPr lang="en-US" sz="3200" b="1" dirty="0">
                <a:solidFill>
                  <a:srgbClr val="0070C0"/>
                </a:solidFill>
              </a:rPr>
              <a:t> </a:t>
            </a:r>
            <a:r>
              <a:rPr lang="en-US" sz="3200" b="1" dirty="0" err="1">
                <a:solidFill>
                  <a:srgbClr val="0070C0"/>
                </a:solidFill>
              </a:rPr>
              <a:t>tả</a:t>
            </a:r>
            <a:r>
              <a:rPr lang="en-US" sz="3200" b="1" dirty="0">
                <a:solidFill>
                  <a:srgbClr val="0070C0"/>
                </a:solidFill>
              </a:rPr>
              <a:t> </a:t>
            </a:r>
            <a:r>
              <a:rPr lang="en-US" sz="3200" b="1" dirty="0" err="1">
                <a:solidFill>
                  <a:srgbClr val="0070C0"/>
                </a:solidFill>
              </a:rPr>
              <a:t>đồ</a:t>
            </a:r>
            <a:r>
              <a:rPr lang="en-US" sz="3200" b="1" dirty="0">
                <a:solidFill>
                  <a:srgbClr val="0070C0"/>
                </a:solidFill>
              </a:rPr>
              <a:t> </a:t>
            </a:r>
            <a:r>
              <a:rPr lang="en-US" sz="3200" b="1" dirty="0" err="1">
                <a:solidFill>
                  <a:srgbClr val="0070C0"/>
                </a:solidFill>
              </a:rPr>
              <a:t>vật</a:t>
            </a:r>
            <a:r>
              <a:rPr lang="en-US" sz="3200" b="1" dirty="0">
                <a:solidFill>
                  <a:srgbClr val="0070C0"/>
                </a:solidFill>
              </a:rPr>
              <a:t> </a:t>
            </a:r>
            <a:r>
              <a:rPr lang="en-US" sz="3200" b="1" dirty="0" err="1">
                <a:solidFill>
                  <a:srgbClr val="0070C0"/>
                </a:solidFill>
              </a:rPr>
              <a:t>có</a:t>
            </a:r>
            <a:r>
              <a:rPr lang="en-US" sz="3200" b="1" dirty="0">
                <a:solidFill>
                  <a:srgbClr val="0070C0"/>
                </a:solidFill>
              </a:rPr>
              <a:t> </a:t>
            </a:r>
            <a:r>
              <a:rPr lang="en-US" sz="3200" b="1" dirty="0" err="1">
                <a:solidFill>
                  <a:srgbClr val="0070C0"/>
                </a:solidFill>
              </a:rPr>
              <a:t>bao</a:t>
            </a:r>
            <a:r>
              <a:rPr lang="en-US" sz="3200" b="1" dirty="0">
                <a:solidFill>
                  <a:srgbClr val="0070C0"/>
                </a:solidFill>
              </a:rPr>
              <a:t> </a:t>
            </a:r>
            <a:r>
              <a:rPr lang="en-US" sz="3200" b="1" dirty="0" err="1">
                <a:solidFill>
                  <a:srgbClr val="0070C0"/>
                </a:solidFill>
              </a:rPr>
              <a:t>nhiêu</a:t>
            </a:r>
            <a:r>
              <a:rPr lang="en-US" sz="3200" b="1" dirty="0">
                <a:solidFill>
                  <a:srgbClr val="0070C0"/>
                </a:solidFill>
              </a:rPr>
              <a:t> </a:t>
            </a:r>
            <a:r>
              <a:rPr lang="en-US" sz="3200" b="1" dirty="0" err="1">
                <a:solidFill>
                  <a:srgbClr val="0070C0"/>
                </a:solidFill>
              </a:rPr>
              <a:t>phần</a:t>
            </a:r>
            <a:r>
              <a:rPr lang="en-US" sz="3200" b="1" dirty="0">
                <a:solidFill>
                  <a:srgbClr val="0070C0"/>
                </a:solidFill>
              </a:rPr>
              <a:t>? </a:t>
            </a:r>
          </a:p>
          <a:p>
            <a:pPr algn="ctr"/>
            <a:r>
              <a:rPr lang="en-US" sz="3200" b="1" dirty="0" err="1">
                <a:solidFill>
                  <a:srgbClr val="0070C0"/>
                </a:solidFill>
              </a:rPr>
              <a:t>Đó</a:t>
            </a:r>
            <a:r>
              <a:rPr lang="en-US" sz="3200" b="1" dirty="0">
                <a:solidFill>
                  <a:srgbClr val="0070C0"/>
                </a:solidFill>
              </a:rPr>
              <a:t> </a:t>
            </a:r>
            <a:r>
              <a:rPr lang="en-US" sz="3200" b="1" dirty="0" err="1">
                <a:solidFill>
                  <a:srgbClr val="0070C0"/>
                </a:solidFill>
              </a:rPr>
              <a:t>là</a:t>
            </a:r>
            <a:r>
              <a:rPr lang="en-US" sz="3200" b="1" dirty="0">
                <a:solidFill>
                  <a:srgbClr val="0070C0"/>
                </a:solidFill>
              </a:rPr>
              <a:t> </a:t>
            </a:r>
            <a:r>
              <a:rPr lang="en-US" sz="3200" b="1" dirty="0" err="1">
                <a:solidFill>
                  <a:srgbClr val="0070C0"/>
                </a:solidFill>
              </a:rPr>
              <a:t>những</a:t>
            </a:r>
            <a:r>
              <a:rPr lang="en-US" sz="3200" b="1" dirty="0">
                <a:solidFill>
                  <a:srgbClr val="0070C0"/>
                </a:solidFill>
              </a:rPr>
              <a:t> </a:t>
            </a:r>
            <a:r>
              <a:rPr lang="en-US" sz="3200" b="1" dirty="0" err="1">
                <a:solidFill>
                  <a:srgbClr val="0070C0"/>
                </a:solidFill>
              </a:rPr>
              <a:t>phần</a:t>
            </a:r>
            <a:r>
              <a:rPr lang="en-US" sz="3200" b="1" dirty="0">
                <a:solidFill>
                  <a:srgbClr val="0070C0"/>
                </a:solidFill>
              </a:rPr>
              <a:t> </a:t>
            </a:r>
            <a:r>
              <a:rPr lang="en-US" sz="3200" b="1" dirty="0" err="1">
                <a:solidFill>
                  <a:srgbClr val="0070C0"/>
                </a:solidFill>
              </a:rPr>
              <a:t>nào</a:t>
            </a:r>
            <a:r>
              <a:rPr lang="en-US" sz="3200" b="1" dirty="0">
                <a:solidFill>
                  <a:srgbClr val="0070C0"/>
                </a:solidFill>
              </a:rPr>
              <a:t>?</a:t>
            </a:r>
          </a:p>
        </p:txBody>
      </p:sp>
      <p:sp>
        <p:nvSpPr>
          <p:cNvPr id="53" name="TextBox 52"/>
          <p:cNvSpPr txBox="1"/>
          <p:nvPr/>
        </p:nvSpPr>
        <p:spPr>
          <a:xfrm>
            <a:off x="876407" y="1871547"/>
            <a:ext cx="5933266" cy="1754326"/>
          </a:xfrm>
          <a:prstGeom prst="rect">
            <a:avLst/>
          </a:prstGeom>
          <a:noFill/>
        </p:spPr>
        <p:txBody>
          <a:bodyPr wrap="square" rtlCol="0">
            <a:spAutoFit/>
          </a:bodyPr>
          <a:lstStyle/>
          <a:p>
            <a:pPr algn="ctr"/>
            <a:r>
              <a:rPr lang="en-US" sz="3600" b="1" dirty="0" err="1">
                <a:solidFill>
                  <a:srgbClr val="002060"/>
                </a:solidFill>
              </a:rPr>
              <a:t>Bài</a:t>
            </a:r>
            <a:r>
              <a:rPr lang="en-US" sz="3600" b="1" dirty="0">
                <a:solidFill>
                  <a:srgbClr val="002060"/>
                </a:solidFill>
              </a:rPr>
              <a:t> </a:t>
            </a:r>
            <a:r>
              <a:rPr lang="en-US" sz="3600" b="1" dirty="0" err="1">
                <a:solidFill>
                  <a:srgbClr val="002060"/>
                </a:solidFill>
              </a:rPr>
              <a:t>văn</a:t>
            </a:r>
            <a:r>
              <a:rPr lang="en-US" sz="3600" b="1" dirty="0">
                <a:solidFill>
                  <a:srgbClr val="002060"/>
                </a:solidFill>
              </a:rPr>
              <a:t> </a:t>
            </a:r>
            <a:r>
              <a:rPr lang="en-US" sz="3600" b="1" dirty="0" err="1">
                <a:solidFill>
                  <a:srgbClr val="002060"/>
                </a:solidFill>
              </a:rPr>
              <a:t>miêu</a:t>
            </a:r>
            <a:r>
              <a:rPr lang="en-US" sz="3600" b="1" dirty="0">
                <a:solidFill>
                  <a:srgbClr val="002060"/>
                </a:solidFill>
              </a:rPr>
              <a:t> </a:t>
            </a:r>
            <a:r>
              <a:rPr lang="en-US" sz="3600" b="1" dirty="0" err="1">
                <a:solidFill>
                  <a:srgbClr val="002060"/>
                </a:solidFill>
              </a:rPr>
              <a:t>tả</a:t>
            </a:r>
            <a:r>
              <a:rPr lang="en-US" sz="3600" b="1" dirty="0">
                <a:solidFill>
                  <a:srgbClr val="002060"/>
                </a:solidFill>
              </a:rPr>
              <a:t> </a:t>
            </a:r>
            <a:r>
              <a:rPr lang="en-US" sz="3600" b="1" dirty="0" err="1">
                <a:solidFill>
                  <a:srgbClr val="002060"/>
                </a:solidFill>
              </a:rPr>
              <a:t>đồ</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FF0000"/>
                </a:solidFill>
              </a:rPr>
              <a:t>ba</a:t>
            </a:r>
            <a:r>
              <a:rPr lang="en-US" sz="3600" b="1" dirty="0">
                <a:solidFill>
                  <a:srgbClr val="FF0000"/>
                </a:solidFill>
              </a:rPr>
              <a:t> </a:t>
            </a:r>
            <a:r>
              <a:rPr lang="en-US" sz="3600" b="1" dirty="0" err="1">
                <a:solidFill>
                  <a:srgbClr val="FF0000"/>
                </a:solidFill>
              </a:rPr>
              <a:t>phần</a:t>
            </a:r>
            <a:r>
              <a:rPr lang="en-US" sz="3600" b="1" dirty="0">
                <a:solidFill>
                  <a:srgbClr val="FF0000"/>
                </a:solidFill>
              </a:rPr>
              <a:t> </a:t>
            </a:r>
            <a:r>
              <a:rPr lang="en-US" sz="3600" b="1" dirty="0" err="1">
                <a:solidFill>
                  <a:srgbClr val="002060"/>
                </a:solidFill>
              </a:rPr>
              <a:t>là</a:t>
            </a:r>
            <a:r>
              <a:rPr lang="en-US" sz="3600" b="1" dirty="0">
                <a:solidFill>
                  <a:srgbClr val="002060"/>
                </a:solidFill>
              </a:rPr>
              <a:t> </a:t>
            </a:r>
            <a:r>
              <a:rPr lang="en-US" sz="3600" b="1" dirty="0" err="1">
                <a:solidFill>
                  <a:srgbClr val="002060"/>
                </a:solidFill>
              </a:rPr>
              <a:t>mở</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thân</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và</a:t>
            </a:r>
            <a:r>
              <a:rPr lang="en-US" sz="3600" b="1" dirty="0">
                <a:solidFill>
                  <a:srgbClr val="002060"/>
                </a:solidFill>
              </a:rPr>
              <a:t> </a:t>
            </a:r>
            <a:r>
              <a:rPr lang="en-US" sz="3600" b="1" dirty="0" err="1">
                <a:solidFill>
                  <a:srgbClr val="002060"/>
                </a:solidFill>
              </a:rPr>
              <a:t>kết</a:t>
            </a:r>
            <a:r>
              <a:rPr lang="en-US" sz="3600" b="1" dirty="0">
                <a:solidFill>
                  <a:srgbClr val="002060"/>
                </a:solidFill>
              </a:rPr>
              <a:t> </a:t>
            </a:r>
            <a:r>
              <a:rPr lang="en-US" sz="3600" b="1" dirty="0" err="1">
                <a:solidFill>
                  <a:srgbClr val="002060"/>
                </a:solidFill>
              </a:rPr>
              <a:t>bài</a:t>
            </a:r>
            <a:r>
              <a:rPr lang="en-US" sz="3600" b="1" dirty="0">
                <a:solidFill>
                  <a:srgbClr val="002060"/>
                </a:solidFill>
              </a:rPr>
              <a:t>.</a:t>
            </a:r>
          </a:p>
        </p:txBody>
      </p:sp>
      <p:pic>
        <p:nvPicPr>
          <p:cNvPr id="37" name="Picture 36"/>
          <p:cNvPicPr>
            <a:picLocks noChangeAspect="1"/>
          </p:cNvPicPr>
          <p:nvPr/>
        </p:nvPicPr>
        <p:blipFill>
          <a:blip r:embed="rId3"/>
          <a:stretch>
            <a:fillRect/>
          </a:stretch>
        </p:blipFill>
        <p:spPr>
          <a:xfrm>
            <a:off x="5804277" y="1323473"/>
            <a:ext cx="2931144" cy="3467100"/>
          </a:xfrm>
          <a:prstGeom prst="rect">
            <a:avLst/>
          </a:prstGeom>
        </p:spPr>
      </p:pic>
      <p:pic>
        <p:nvPicPr>
          <p:cNvPr id="38" name="Picture 37"/>
          <p:cNvPicPr>
            <a:picLocks noChangeAspect="1"/>
          </p:cNvPicPr>
          <p:nvPr/>
        </p:nvPicPr>
        <p:blipFill rotWithShape="1">
          <a:blip r:embed="rId4">
            <a:extLst>
              <a:ext uri="{BEBA8EAE-BF5A-486C-A8C5-ECC9F3942E4B}">
                <a14:imgProps xmlns:a14="http://schemas.microsoft.com/office/drawing/2010/main">
                  <a14:imgLayer r:embed="rId5">
                    <a14:imgEffect>
                      <a14:backgroundRemoval t="5150" b="25100" l="4000" r="29250"/>
                    </a14:imgEffect>
                  </a14:imgLayer>
                </a14:imgProps>
              </a:ext>
            </a:extLst>
          </a:blip>
          <a:srcRect l="2749" t="4522" r="70897" b="74269"/>
          <a:stretch/>
        </p:blipFill>
        <p:spPr>
          <a:xfrm>
            <a:off x="150537" y="1790841"/>
            <a:ext cx="914400" cy="7358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25"/>
                                        </p:tgtEl>
                                        <p:attrNameLst>
                                          <p:attrName>style.visibility</p:attrName>
                                        </p:attrNameLst>
                                      </p:cBhvr>
                                      <p:to>
                                        <p:strVal val="visible"/>
                                      </p:to>
                                    </p:set>
                                    <p:animEffect transition="in" filter="wipe(down)">
                                      <p:cBhvr>
                                        <p:cTn id="7" dur="500"/>
                                        <p:tgtEl>
                                          <p:spTgt spid="40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randombar(horizontal)">
                                      <p:cBhvr>
                                        <p:cTn id="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grpSp>
        <p:nvGrpSpPr>
          <p:cNvPr id="4025" name="Google Shape;4025;p26"/>
          <p:cNvGrpSpPr/>
          <p:nvPr/>
        </p:nvGrpSpPr>
        <p:grpSpPr>
          <a:xfrm rot="5400000">
            <a:off x="1062836" y="3492366"/>
            <a:ext cx="653494" cy="2478093"/>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p:cNvSpPr txBox="1"/>
          <p:nvPr/>
        </p:nvSpPr>
        <p:spPr>
          <a:xfrm>
            <a:off x="330739" y="857479"/>
            <a:ext cx="8454188" cy="1077218"/>
          </a:xfrm>
          <a:prstGeom prst="rect">
            <a:avLst/>
          </a:prstGeom>
          <a:noFill/>
        </p:spPr>
        <p:txBody>
          <a:bodyPr wrap="square" rtlCol="0">
            <a:spAutoFit/>
          </a:bodyPr>
          <a:lstStyle/>
          <a:p>
            <a:pPr algn="ctr"/>
            <a:r>
              <a:rPr lang="en-US" sz="3200" b="1" dirty="0" err="1">
                <a:solidFill>
                  <a:srgbClr val="0070C0"/>
                </a:solidFill>
              </a:rPr>
              <a:t>Em</a:t>
            </a:r>
            <a:r>
              <a:rPr lang="en-US" sz="3200" b="1" dirty="0">
                <a:solidFill>
                  <a:srgbClr val="0070C0"/>
                </a:solidFill>
              </a:rPr>
              <a:t> </a:t>
            </a:r>
            <a:r>
              <a:rPr lang="en-US" sz="3200" b="1" dirty="0" err="1">
                <a:solidFill>
                  <a:srgbClr val="0070C0"/>
                </a:solidFill>
              </a:rPr>
              <a:t>có</a:t>
            </a:r>
            <a:r>
              <a:rPr lang="en-US" sz="3200" b="1" dirty="0">
                <a:solidFill>
                  <a:srgbClr val="0070C0"/>
                </a:solidFill>
              </a:rPr>
              <a:t> </a:t>
            </a:r>
            <a:r>
              <a:rPr lang="en-US" sz="3200" b="1" dirty="0" err="1">
                <a:solidFill>
                  <a:srgbClr val="0070C0"/>
                </a:solidFill>
              </a:rPr>
              <a:t>thể</a:t>
            </a:r>
            <a:r>
              <a:rPr lang="en-US" sz="3200" b="1" dirty="0">
                <a:solidFill>
                  <a:srgbClr val="0070C0"/>
                </a:solidFill>
              </a:rPr>
              <a:t> </a:t>
            </a:r>
            <a:r>
              <a:rPr lang="en-US" sz="3200" b="1" dirty="0" err="1">
                <a:solidFill>
                  <a:srgbClr val="0070C0"/>
                </a:solidFill>
              </a:rPr>
              <a:t>viết</a:t>
            </a:r>
            <a:r>
              <a:rPr lang="en-US" sz="3200" b="1" dirty="0">
                <a:solidFill>
                  <a:srgbClr val="0070C0"/>
                </a:solidFill>
              </a:rPr>
              <a:t> </a:t>
            </a:r>
            <a:r>
              <a:rPr lang="en-US" sz="3200" b="1" dirty="0" err="1">
                <a:solidFill>
                  <a:srgbClr val="0070C0"/>
                </a:solidFill>
              </a:rPr>
              <a:t>mở</a:t>
            </a:r>
            <a:r>
              <a:rPr lang="en-US" sz="3200" b="1" dirty="0">
                <a:solidFill>
                  <a:srgbClr val="0070C0"/>
                </a:solidFill>
              </a:rPr>
              <a:t> </a:t>
            </a:r>
            <a:r>
              <a:rPr lang="en-US" sz="3200" b="1" dirty="0" err="1">
                <a:solidFill>
                  <a:srgbClr val="0070C0"/>
                </a:solidFill>
              </a:rPr>
              <a:t>bài</a:t>
            </a:r>
            <a:r>
              <a:rPr lang="en-US" sz="3200" b="1" dirty="0">
                <a:solidFill>
                  <a:srgbClr val="0070C0"/>
                </a:solidFill>
              </a:rPr>
              <a:t>, </a:t>
            </a:r>
            <a:r>
              <a:rPr lang="en-US" sz="3200" b="1" dirty="0" err="1">
                <a:solidFill>
                  <a:srgbClr val="0070C0"/>
                </a:solidFill>
              </a:rPr>
              <a:t>kết</a:t>
            </a:r>
            <a:r>
              <a:rPr lang="en-US" sz="3200" b="1" dirty="0">
                <a:solidFill>
                  <a:srgbClr val="0070C0"/>
                </a:solidFill>
              </a:rPr>
              <a:t> </a:t>
            </a:r>
            <a:r>
              <a:rPr lang="en-US" sz="3200" b="1" dirty="0" err="1">
                <a:solidFill>
                  <a:srgbClr val="0070C0"/>
                </a:solidFill>
              </a:rPr>
              <a:t>bài</a:t>
            </a:r>
            <a:r>
              <a:rPr lang="en-US" sz="3200" b="1" dirty="0">
                <a:solidFill>
                  <a:srgbClr val="0070C0"/>
                </a:solidFill>
              </a:rPr>
              <a:t> </a:t>
            </a:r>
            <a:r>
              <a:rPr lang="en-US" sz="3200" b="1" dirty="0" err="1">
                <a:solidFill>
                  <a:srgbClr val="0070C0"/>
                </a:solidFill>
              </a:rPr>
              <a:t>theo</a:t>
            </a:r>
            <a:r>
              <a:rPr lang="en-US" sz="3200" b="1" dirty="0">
                <a:solidFill>
                  <a:srgbClr val="0070C0"/>
                </a:solidFill>
              </a:rPr>
              <a:t> </a:t>
            </a:r>
            <a:r>
              <a:rPr lang="en-US" sz="3200" b="1" dirty="0" err="1">
                <a:solidFill>
                  <a:srgbClr val="0070C0"/>
                </a:solidFill>
              </a:rPr>
              <a:t>những</a:t>
            </a:r>
            <a:r>
              <a:rPr lang="en-US" sz="3200" b="1" dirty="0">
                <a:solidFill>
                  <a:srgbClr val="0070C0"/>
                </a:solidFill>
              </a:rPr>
              <a:t> </a:t>
            </a:r>
            <a:r>
              <a:rPr lang="en-US" sz="3200" b="1" dirty="0" err="1">
                <a:solidFill>
                  <a:srgbClr val="0070C0"/>
                </a:solidFill>
              </a:rPr>
              <a:t>cách</a:t>
            </a:r>
            <a:r>
              <a:rPr lang="en-US" sz="3200" b="1" dirty="0">
                <a:solidFill>
                  <a:srgbClr val="0070C0"/>
                </a:solidFill>
              </a:rPr>
              <a:t> </a:t>
            </a:r>
            <a:r>
              <a:rPr lang="en-US" sz="3200" b="1" dirty="0" err="1">
                <a:solidFill>
                  <a:srgbClr val="0070C0"/>
                </a:solidFill>
              </a:rPr>
              <a:t>nào</a:t>
            </a:r>
            <a:r>
              <a:rPr lang="en-US" sz="3200" b="1" dirty="0">
                <a:solidFill>
                  <a:srgbClr val="0070C0"/>
                </a:solidFill>
              </a:rPr>
              <a:t> </a:t>
            </a:r>
            <a:r>
              <a:rPr lang="en-US" sz="3200" b="1" dirty="0" err="1">
                <a:solidFill>
                  <a:srgbClr val="0070C0"/>
                </a:solidFill>
              </a:rPr>
              <a:t>trong</a:t>
            </a:r>
            <a:r>
              <a:rPr lang="en-US" sz="3200" b="1" dirty="0">
                <a:solidFill>
                  <a:srgbClr val="0070C0"/>
                </a:solidFill>
              </a:rPr>
              <a:t> </a:t>
            </a:r>
            <a:r>
              <a:rPr lang="en-US" sz="3200" b="1" dirty="0" err="1">
                <a:solidFill>
                  <a:srgbClr val="0070C0"/>
                </a:solidFill>
              </a:rPr>
              <a:t>bài</a:t>
            </a:r>
            <a:r>
              <a:rPr lang="en-US" sz="3200" b="1" dirty="0">
                <a:solidFill>
                  <a:srgbClr val="0070C0"/>
                </a:solidFill>
              </a:rPr>
              <a:t> </a:t>
            </a:r>
            <a:r>
              <a:rPr lang="en-US" sz="3200" b="1" dirty="0" err="1">
                <a:solidFill>
                  <a:srgbClr val="0070C0"/>
                </a:solidFill>
              </a:rPr>
              <a:t>văn</a:t>
            </a:r>
            <a:r>
              <a:rPr lang="en-US" sz="3200" b="1" dirty="0">
                <a:solidFill>
                  <a:srgbClr val="0070C0"/>
                </a:solidFill>
              </a:rPr>
              <a:t> </a:t>
            </a:r>
            <a:r>
              <a:rPr lang="en-US" sz="3200" b="1" dirty="0" err="1">
                <a:solidFill>
                  <a:srgbClr val="0070C0"/>
                </a:solidFill>
              </a:rPr>
              <a:t>miêu</a:t>
            </a:r>
            <a:r>
              <a:rPr lang="en-US" sz="3200" b="1" dirty="0">
                <a:solidFill>
                  <a:srgbClr val="0070C0"/>
                </a:solidFill>
              </a:rPr>
              <a:t> </a:t>
            </a:r>
            <a:r>
              <a:rPr lang="en-US" sz="3200" b="1" dirty="0" err="1">
                <a:solidFill>
                  <a:srgbClr val="0070C0"/>
                </a:solidFill>
              </a:rPr>
              <a:t>tả</a:t>
            </a:r>
            <a:r>
              <a:rPr lang="en-US" sz="3200" b="1" dirty="0">
                <a:solidFill>
                  <a:srgbClr val="0070C0"/>
                </a:solidFill>
              </a:rPr>
              <a:t> </a:t>
            </a:r>
            <a:r>
              <a:rPr lang="en-US" sz="3200" b="1" dirty="0" err="1">
                <a:solidFill>
                  <a:srgbClr val="0070C0"/>
                </a:solidFill>
              </a:rPr>
              <a:t>đồ</a:t>
            </a:r>
            <a:r>
              <a:rPr lang="en-US" sz="3200" b="1" dirty="0">
                <a:solidFill>
                  <a:srgbClr val="0070C0"/>
                </a:solidFill>
              </a:rPr>
              <a:t> </a:t>
            </a:r>
            <a:r>
              <a:rPr lang="en-US" sz="3200" b="1" dirty="0" err="1">
                <a:solidFill>
                  <a:srgbClr val="0070C0"/>
                </a:solidFill>
              </a:rPr>
              <a:t>vật</a:t>
            </a:r>
            <a:r>
              <a:rPr lang="en-US" sz="3200" b="1" dirty="0">
                <a:solidFill>
                  <a:srgbClr val="0070C0"/>
                </a:solidFill>
              </a:rPr>
              <a:t>?</a:t>
            </a:r>
          </a:p>
        </p:txBody>
      </p:sp>
      <p:sp>
        <p:nvSpPr>
          <p:cNvPr id="53" name="TextBox 52"/>
          <p:cNvSpPr txBox="1"/>
          <p:nvPr/>
        </p:nvSpPr>
        <p:spPr>
          <a:xfrm>
            <a:off x="1151954" y="2100013"/>
            <a:ext cx="7593825" cy="1754326"/>
          </a:xfrm>
          <a:prstGeom prst="rect">
            <a:avLst/>
          </a:prstGeom>
          <a:noFill/>
        </p:spPr>
        <p:txBody>
          <a:bodyPr wrap="square" rtlCol="0">
            <a:spAutoFit/>
          </a:bodyPr>
          <a:lstStyle/>
          <a:p>
            <a:pPr algn="ctr"/>
            <a:r>
              <a:rPr lang="en-US" sz="3600" b="1" dirty="0" err="1">
                <a:solidFill>
                  <a:srgbClr val="002060"/>
                </a:solidFill>
              </a:rPr>
              <a:t>Có</a:t>
            </a:r>
            <a:r>
              <a:rPr lang="en-US" sz="3600" b="1" dirty="0">
                <a:solidFill>
                  <a:srgbClr val="002060"/>
                </a:solidFill>
              </a:rPr>
              <a:t> </a:t>
            </a:r>
            <a:r>
              <a:rPr lang="en-US" sz="3600" b="1" dirty="0" err="1">
                <a:solidFill>
                  <a:srgbClr val="002060"/>
                </a:solidFill>
              </a:rPr>
              <a:t>thể</a:t>
            </a:r>
            <a:r>
              <a:rPr lang="en-US" sz="3600" b="1" dirty="0">
                <a:solidFill>
                  <a:srgbClr val="002060"/>
                </a:solidFill>
              </a:rPr>
              <a:t> </a:t>
            </a:r>
            <a:r>
              <a:rPr lang="en-US" sz="3600" b="1" dirty="0" err="1">
                <a:solidFill>
                  <a:srgbClr val="FF0000"/>
                </a:solidFill>
              </a:rPr>
              <a:t>mở</a:t>
            </a:r>
            <a:r>
              <a:rPr lang="en-US" sz="3600" b="1" dirty="0">
                <a:solidFill>
                  <a:srgbClr val="FF0000"/>
                </a:solidFill>
              </a:rPr>
              <a:t> </a:t>
            </a:r>
            <a:r>
              <a:rPr lang="en-US" sz="3600" b="1" dirty="0" err="1">
                <a:solidFill>
                  <a:srgbClr val="FF0000"/>
                </a:solidFill>
              </a:rPr>
              <a:t>bài</a:t>
            </a:r>
            <a:r>
              <a:rPr lang="en-US" sz="3600" b="1" dirty="0">
                <a:solidFill>
                  <a:srgbClr val="FF0000"/>
                </a:solidFill>
              </a:rPr>
              <a:t> </a:t>
            </a:r>
            <a:r>
              <a:rPr lang="en-US" sz="3600" b="1" dirty="0" err="1">
                <a:solidFill>
                  <a:srgbClr val="002060"/>
                </a:solidFill>
              </a:rPr>
              <a:t>theo</a:t>
            </a:r>
            <a:r>
              <a:rPr lang="en-US" sz="3600" b="1" dirty="0">
                <a:solidFill>
                  <a:srgbClr val="002060"/>
                </a:solidFill>
              </a:rPr>
              <a:t> </a:t>
            </a:r>
            <a:r>
              <a:rPr lang="en-US" sz="3600" b="1" dirty="0" err="1">
                <a:solidFill>
                  <a:srgbClr val="002060"/>
                </a:solidFill>
              </a:rPr>
              <a:t>kiểu</a:t>
            </a:r>
            <a:r>
              <a:rPr lang="en-US" sz="3600" b="1" dirty="0">
                <a:solidFill>
                  <a:srgbClr val="002060"/>
                </a:solidFill>
              </a:rPr>
              <a:t> </a:t>
            </a:r>
            <a:r>
              <a:rPr lang="en-US" sz="3600" b="1" dirty="0" err="1">
                <a:solidFill>
                  <a:srgbClr val="FF0000"/>
                </a:solidFill>
              </a:rPr>
              <a:t>trực</a:t>
            </a:r>
            <a:r>
              <a:rPr lang="en-US" sz="3600" b="1" dirty="0">
                <a:solidFill>
                  <a:srgbClr val="FF0000"/>
                </a:solidFill>
              </a:rPr>
              <a:t> </a:t>
            </a:r>
            <a:r>
              <a:rPr lang="en-US" sz="3600" b="1" dirty="0" err="1">
                <a:solidFill>
                  <a:srgbClr val="FF0000"/>
                </a:solidFill>
              </a:rPr>
              <a:t>tiếp</a:t>
            </a:r>
            <a:r>
              <a:rPr lang="en-US" sz="3600" b="1" dirty="0">
                <a:solidFill>
                  <a:srgbClr val="FF0000"/>
                </a:solidFill>
              </a:rPr>
              <a:t> hay </a:t>
            </a:r>
            <a:r>
              <a:rPr lang="en-US" sz="3600" b="1" dirty="0" err="1">
                <a:solidFill>
                  <a:srgbClr val="FF0000"/>
                </a:solidFill>
              </a:rPr>
              <a:t>gián</a:t>
            </a:r>
            <a:r>
              <a:rPr lang="en-US" sz="3600" b="1" dirty="0">
                <a:solidFill>
                  <a:srgbClr val="FF0000"/>
                </a:solidFill>
              </a:rPr>
              <a:t> </a:t>
            </a:r>
            <a:r>
              <a:rPr lang="en-US" sz="3600" b="1" dirty="0" err="1">
                <a:solidFill>
                  <a:srgbClr val="FF0000"/>
                </a:solidFill>
              </a:rPr>
              <a:t>tiếp</a:t>
            </a:r>
            <a:r>
              <a:rPr lang="en-US" sz="3600" b="1" dirty="0">
                <a:solidFill>
                  <a:srgbClr val="002060"/>
                </a:solidFill>
              </a:rPr>
              <a:t> </a:t>
            </a:r>
            <a:r>
              <a:rPr lang="en-US" sz="3600" b="1" dirty="0" err="1">
                <a:solidFill>
                  <a:srgbClr val="002060"/>
                </a:solidFill>
              </a:rPr>
              <a:t>và</a:t>
            </a:r>
            <a:r>
              <a:rPr lang="en-US" sz="3600" b="1" dirty="0">
                <a:solidFill>
                  <a:srgbClr val="002060"/>
                </a:solidFill>
              </a:rPr>
              <a:t> </a:t>
            </a:r>
            <a:r>
              <a:rPr lang="en-US" sz="3600" b="1" dirty="0" err="1">
                <a:solidFill>
                  <a:srgbClr val="FF0000"/>
                </a:solidFill>
              </a:rPr>
              <a:t>kết</a:t>
            </a:r>
            <a:r>
              <a:rPr lang="en-US" sz="3600" b="1" dirty="0">
                <a:solidFill>
                  <a:srgbClr val="FF0000"/>
                </a:solidFill>
              </a:rPr>
              <a:t> </a:t>
            </a:r>
            <a:r>
              <a:rPr lang="en-US" sz="3600" b="1" dirty="0" err="1">
                <a:solidFill>
                  <a:srgbClr val="FF0000"/>
                </a:solidFill>
              </a:rPr>
              <a:t>bài</a:t>
            </a:r>
            <a:r>
              <a:rPr lang="en-US" sz="3600" b="1" dirty="0">
                <a:solidFill>
                  <a:srgbClr val="FF0000"/>
                </a:solidFill>
              </a:rPr>
              <a:t> </a:t>
            </a:r>
            <a:r>
              <a:rPr lang="en-US" sz="3600" b="1" dirty="0" err="1">
                <a:solidFill>
                  <a:srgbClr val="002060"/>
                </a:solidFill>
              </a:rPr>
              <a:t>theo</a:t>
            </a:r>
            <a:r>
              <a:rPr lang="en-US" sz="3600" b="1" dirty="0">
                <a:solidFill>
                  <a:srgbClr val="002060"/>
                </a:solidFill>
              </a:rPr>
              <a:t> </a:t>
            </a:r>
            <a:r>
              <a:rPr lang="en-US" sz="3600" b="1" dirty="0" err="1">
                <a:solidFill>
                  <a:srgbClr val="002060"/>
                </a:solidFill>
              </a:rPr>
              <a:t>kiểu</a:t>
            </a:r>
            <a:r>
              <a:rPr lang="en-US" sz="3600" b="1" dirty="0">
                <a:solidFill>
                  <a:srgbClr val="002060"/>
                </a:solidFill>
              </a:rPr>
              <a:t> </a:t>
            </a:r>
            <a:r>
              <a:rPr lang="en-US" sz="3600" b="1" dirty="0" err="1">
                <a:solidFill>
                  <a:srgbClr val="FF0000"/>
                </a:solidFill>
              </a:rPr>
              <a:t>mở</a:t>
            </a:r>
            <a:r>
              <a:rPr lang="en-US" sz="3600" b="1" dirty="0">
                <a:solidFill>
                  <a:srgbClr val="FF0000"/>
                </a:solidFill>
              </a:rPr>
              <a:t> </a:t>
            </a:r>
            <a:r>
              <a:rPr lang="en-US" sz="3600" b="1" dirty="0" err="1">
                <a:solidFill>
                  <a:srgbClr val="FF0000"/>
                </a:solidFill>
              </a:rPr>
              <a:t>rộng</a:t>
            </a:r>
            <a:r>
              <a:rPr lang="en-US" sz="3600" b="1" dirty="0">
                <a:solidFill>
                  <a:srgbClr val="FF0000"/>
                </a:solidFill>
              </a:rPr>
              <a:t> </a:t>
            </a:r>
            <a:r>
              <a:rPr lang="en-US" sz="3600" b="1" dirty="0" err="1">
                <a:solidFill>
                  <a:srgbClr val="FF0000"/>
                </a:solidFill>
              </a:rPr>
              <a:t>hoặc</a:t>
            </a:r>
            <a:r>
              <a:rPr lang="en-US" sz="3600" b="1" dirty="0">
                <a:solidFill>
                  <a:srgbClr val="FF0000"/>
                </a:solidFill>
              </a:rPr>
              <a:t> </a:t>
            </a:r>
            <a:r>
              <a:rPr lang="en-US" sz="3600" b="1" dirty="0" err="1">
                <a:solidFill>
                  <a:srgbClr val="FF0000"/>
                </a:solidFill>
              </a:rPr>
              <a:t>không</a:t>
            </a:r>
            <a:r>
              <a:rPr lang="en-US" sz="3600" b="1" dirty="0">
                <a:solidFill>
                  <a:srgbClr val="FF0000"/>
                </a:solidFill>
              </a:rPr>
              <a:t> </a:t>
            </a:r>
            <a:r>
              <a:rPr lang="en-US" sz="3600" b="1" dirty="0" err="1">
                <a:solidFill>
                  <a:srgbClr val="FF0000"/>
                </a:solidFill>
              </a:rPr>
              <a:t>mở</a:t>
            </a:r>
            <a:r>
              <a:rPr lang="en-US" sz="3600" b="1" dirty="0">
                <a:solidFill>
                  <a:srgbClr val="FF0000"/>
                </a:solidFill>
              </a:rPr>
              <a:t> </a:t>
            </a:r>
            <a:r>
              <a:rPr lang="en-US" sz="3600" b="1" dirty="0" err="1">
                <a:solidFill>
                  <a:srgbClr val="FF0000"/>
                </a:solidFill>
              </a:rPr>
              <a:t>rộng</a:t>
            </a:r>
            <a:r>
              <a:rPr lang="en-US" sz="3600" b="1" dirty="0">
                <a:solidFill>
                  <a:srgbClr val="FF0000"/>
                </a:solidFill>
              </a:rPr>
              <a:t>.</a:t>
            </a:r>
            <a:r>
              <a:rPr lang="en-US" sz="3600" b="1" dirty="0">
                <a:solidFill>
                  <a:srgbClr val="002060"/>
                </a:solidFill>
              </a:rPr>
              <a:t> </a:t>
            </a:r>
          </a:p>
        </p:txBody>
      </p:sp>
      <p:pic>
        <p:nvPicPr>
          <p:cNvPr id="45" name="Picture 44"/>
          <p:cNvPicPr>
            <a:picLocks noChangeAspect="1"/>
          </p:cNvPicPr>
          <p:nvPr/>
        </p:nvPicPr>
        <p:blipFill rotWithShape="1">
          <a:blip r:embed="rId3">
            <a:extLst>
              <a:ext uri="{BEBA8EAE-BF5A-486C-A8C5-ECC9F3942E4B}">
                <a14:imgProps xmlns:a14="http://schemas.microsoft.com/office/drawing/2010/main">
                  <a14:imgLayer r:embed="rId4">
                    <a14:imgEffect>
                      <a14:backgroundRemoval t="76400" b="93900" l="2300" r="27700"/>
                    </a14:imgEffect>
                  </a14:imgLayer>
                </a14:imgProps>
              </a:ext>
            </a:extLst>
          </a:blip>
          <a:srcRect l="2772" t="77310" r="72768" b="6589"/>
          <a:stretch/>
        </p:blipFill>
        <p:spPr>
          <a:xfrm>
            <a:off x="225104" y="2043867"/>
            <a:ext cx="1060073" cy="697826"/>
          </a:xfrm>
          <a:prstGeom prst="rect">
            <a:avLst/>
          </a:prstGeom>
        </p:spPr>
      </p:pic>
      <p:grpSp>
        <p:nvGrpSpPr>
          <p:cNvPr id="59" name="Google Shape;4025;p26"/>
          <p:cNvGrpSpPr/>
          <p:nvPr/>
        </p:nvGrpSpPr>
        <p:grpSpPr>
          <a:xfrm rot="16200000" flipH="1">
            <a:off x="7110710" y="2998186"/>
            <a:ext cx="653494" cy="2478093"/>
            <a:chOff x="393250" y="2490600"/>
            <a:chExt cx="653494" cy="2478093"/>
          </a:xfrm>
          <a:solidFill>
            <a:srgbClr val="FCEE21"/>
          </a:solidFill>
        </p:grpSpPr>
        <p:sp>
          <p:nvSpPr>
            <p:cNvPr id="60"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4041;p27"/>
          <p:cNvGrpSpPr/>
          <p:nvPr/>
        </p:nvGrpSpPr>
        <p:grpSpPr>
          <a:xfrm>
            <a:off x="7940670" y="88232"/>
            <a:ext cx="633487" cy="880191"/>
            <a:chOff x="3670375" y="3008850"/>
            <a:chExt cx="255175" cy="354525"/>
          </a:xfrm>
          <a:solidFill>
            <a:srgbClr val="FCEE21"/>
          </a:solidFill>
        </p:grpSpPr>
        <p:sp>
          <p:nvSpPr>
            <p:cNvPr id="71"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43807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25"/>
                                        </p:tgtEl>
                                        <p:attrNameLst>
                                          <p:attrName>style.visibility</p:attrName>
                                        </p:attrNameLst>
                                      </p:cBhvr>
                                      <p:to>
                                        <p:strVal val="visible"/>
                                      </p:to>
                                    </p:set>
                                    <p:animEffect transition="in" filter="wipe(down)">
                                      <p:cBhvr>
                                        <p:cTn id="7" dur="500"/>
                                        <p:tgtEl>
                                          <p:spTgt spid="40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down)">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down)">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randombar(horizontal)">
                                      <p:cBhvr>
                                        <p:cTn id="27" dur="500"/>
                                        <p:tgtEl>
                                          <p:spTgt spid="4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randombar(horizontal)">
                                      <p:cBhvr>
                                        <p:cTn id="3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526424" y="1329307"/>
            <a:ext cx="2931144" cy="3467100"/>
          </a:xfrm>
          <a:prstGeom prst="rect">
            <a:avLst/>
          </a:prstGeom>
        </p:spPr>
      </p:pic>
      <p:sp>
        <p:nvSpPr>
          <p:cNvPr id="4" name="TextBox 3"/>
          <p:cNvSpPr txBox="1"/>
          <p:nvPr/>
        </p:nvSpPr>
        <p:spPr>
          <a:xfrm>
            <a:off x="1582023" y="729142"/>
            <a:ext cx="7281240" cy="1200329"/>
          </a:xfrm>
          <a:prstGeom prst="rect">
            <a:avLst/>
          </a:prstGeom>
          <a:noFill/>
        </p:spPr>
        <p:txBody>
          <a:bodyPr wrap="square" rtlCol="0">
            <a:spAutoFit/>
          </a:bodyPr>
          <a:lstStyle/>
          <a:p>
            <a:pPr algn="ctr"/>
            <a:r>
              <a:rPr lang="en-US" sz="3600" b="1" dirty="0" err="1">
                <a:solidFill>
                  <a:srgbClr val="0070C0"/>
                </a:solidFill>
              </a:rPr>
              <a:t>Trong</a:t>
            </a:r>
            <a:r>
              <a:rPr lang="en-US" sz="3600" b="1" dirty="0">
                <a:solidFill>
                  <a:srgbClr val="0070C0"/>
                </a:solidFill>
              </a:rPr>
              <a:t> </a:t>
            </a:r>
            <a:r>
              <a:rPr lang="en-US" sz="3600" b="1" dirty="0" err="1">
                <a:solidFill>
                  <a:srgbClr val="0070C0"/>
                </a:solidFill>
              </a:rPr>
              <a:t>phần</a:t>
            </a:r>
            <a:r>
              <a:rPr lang="en-US" sz="3600" b="1" dirty="0">
                <a:solidFill>
                  <a:srgbClr val="0070C0"/>
                </a:solidFill>
              </a:rPr>
              <a:t> </a:t>
            </a:r>
            <a:r>
              <a:rPr lang="en-US" sz="3600" b="1" dirty="0" err="1">
                <a:solidFill>
                  <a:srgbClr val="0070C0"/>
                </a:solidFill>
              </a:rPr>
              <a:t>thân</a:t>
            </a:r>
            <a:r>
              <a:rPr lang="en-US" sz="3600" b="1" dirty="0">
                <a:solidFill>
                  <a:srgbClr val="0070C0"/>
                </a:solidFill>
              </a:rPr>
              <a:t> </a:t>
            </a:r>
            <a:r>
              <a:rPr lang="en-US" sz="3600" b="1" dirty="0" err="1">
                <a:solidFill>
                  <a:srgbClr val="0070C0"/>
                </a:solidFill>
              </a:rPr>
              <a:t>bài</a:t>
            </a:r>
            <a:r>
              <a:rPr lang="en-US" sz="3600" b="1" dirty="0">
                <a:solidFill>
                  <a:srgbClr val="0070C0"/>
                </a:solidFill>
              </a:rPr>
              <a:t>, </a:t>
            </a:r>
            <a:r>
              <a:rPr lang="en-US" sz="3600" b="1" dirty="0" err="1">
                <a:solidFill>
                  <a:srgbClr val="0070C0"/>
                </a:solidFill>
              </a:rPr>
              <a:t>em</a:t>
            </a:r>
            <a:r>
              <a:rPr lang="en-US" sz="3600" b="1" dirty="0">
                <a:solidFill>
                  <a:srgbClr val="0070C0"/>
                </a:solidFill>
              </a:rPr>
              <a:t> </a:t>
            </a:r>
            <a:r>
              <a:rPr lang="en-US" sz="3600" b="1" dirty="0" err="1">
                <a:solidFill>
                  <a:srgbClr val="0070C0"/>
                </a:solidFill>
              </a:rPr>
              <a:t>nên</a:t>
            </a:r>
            <a:r>
              <a:rPr lang="en-US" sz="3600" b="1" dirty="0">
                <a:solidFill>
                  <a:srgbClr val="0070C0"/>
                </a:solidFill>
              </a:rPr>
              <a:t> </a:t>
            </a:r>
            <a:r>
              <a:rPr lang="en-US" sz="3600" b="1" dirty="0" err="1">
                <a:solidFill>
                  <a:srgbClr val="0070C0"/>
                </a:solidFill>
              </a:rPr>
              <a:t>miêu</a:t>
            </a:r>
            <a:r>
              <a:rPr lang="en-US" sz="3600" b="1" dirty="0">
                <a:solidFill>
                  <a:srgbClr val="0070C0"/>
                </a:solidFill>
              </a:rPr>
              <a:t> </a:t>
            </a:r>
            <a:r>
              <a:rPr lang="en-US" sz="3600" b="1" dirty="0" err="1">
                <a:solidFill>
                  <a:srgbClr val="0070C0"/>
                </a:solidFill>
              </a:rPr>
              <a:t>tả</a:t>
            </a:r>
            <a:r>
              <a:rPr lang="en-US" sz="3600" b="1" dirty="0">
                <a:solidFill>
                  <a:srgbClr val="0070C0"/>
                </a:solidFill>
              </a:rPr>
              <a:t> </a:t>
            </a:r>
            <a:r>
              <a:rPr lang="en-US" sz="3600" b="1" dirty="0" err="1">
                <a:solidFill>
                  <a:srgbClr val="0070C0"/>
                </a:solidFill>
              </a:rPr>
              <a:t>theo</a:t>
            </a:r>
            <a:r>
              <a:rPr lang="en-US" sz="3600" b="1" dirty="0">
                <a:solidFill>
                  <a:srgbClr val="0070C0"/>
                </a:solidFill>
              </a:rPr>
              <a:t> </a:t>
            </a:r>
            <a:r>
              <a:rPr lang="en-US" sz="3600" b="1" dirty="0" err="1">
                <a:solidFill>
                  <a:srgbClr val="0070C0"/>
                </a:solidFill>
              </a:rPr>
              <a:t>trình</a:t>
            </a:r>
            <a:r>
              <a:rPr lang="en-US" sz="3600" b="1" dirty="0">
                <a:solidFill>
                  <a:srgbClr val="0070C0"/>
                </a:solidFill>
              </a:rPr>
              <a:t> </a:t>
            </a:r>
            <a:r>
              <a:rPr lang="en-US" sz="3600" b="1" dirty="0" err="1">
                <a:solidFill>
                  <a:srgbClr val="0070C0"/>
                </a:solidFill>
              </a:rPr>
              <a:t>tự</a:t>
            </a:r>
            <a:r>
              <a:rPr lang="en-US" sz="3600" b="1" dirty="0">
                <a:solidFill>
                  <a:srgbClr val="0070C0"/>
                </a:solidFill>
              </a:rPr>
              <a:t> </a:t>
            </a:r>
            <a:r>
              <a:rPr lang="en-US" sz="3600" b="1" dirty="0" err="1">
                <a:solidFill>
                  <a:srgbClr val="0070C0"/>
                </a:solidFill>
              </a:rPr>
              <a:t>nào</a:t>
            </a:r>
            <a:r>
              <a:rPr lang="en-US" sz="3600" b="1" dirty="0">
                <a:solidFill>
                  <a:srgbClr val="0070C0"/>
                </a:solidFill>
              </a:rPr>
              <a:t>?</a:t>
            </a:r>
          </a:p>
        </p:txBody>
      </p:sp>
      <p:sp>
        <p:nvSpPr>
          <p:cNvPr id="5" name="TextBox 4"/>
          <p:cNvSpPr txBox="1"/>
          <p:nvPr/>
        </p:nvSpPr>
        <p:spPr>
          <a:xfrm>
            <a:off x="3569368" y="2050890"/>
            <a:ext cx="4948990" cy="2308324"/>
          </a:xfrm>
          <a:prstGeom prst="rect">
            <a:avLst/>
          </a:prstGeom>
          <a:noFill/>
        </p:spPr>
        <p:txBody>
          <a:bodyPr wrap="square" rtlCol="0">
            <a:spAutoFit/>
          </a:bodyPr>
          <a:lstStyle/>
          <a:p>
            <a:pPr algn="ctr"/>
            <a:r>
              <a:rPr lang="en-US" sz="3600" b="1" dirty="0" err="1">
                <a:solidFill>
                  <a:srgbClr val="002060"/>
                </a:solidFill>
              </a:rPr>
              <a:t>Trước</a:t>
            </a:r>
            <a:r>
              <a:rPr lang="en-US" sz="3600" b="1" dirty="0">
                <a:solidFill>
                  <a:srgbClr val="002060"/>
                </a:solidFill>
              </a:rPr>
              <a:t> </a:t>
            </a:r>
            <a:r>
              <a:rPr lang="en-US" sz="3600" b="1" dirty="0" err="1">
                <a:solidFill>
                  <a:srgbClr val="002060"/>
                </a:solidFill>
              </a:rPr>
              <a:t>hết</a:t>
            </a:r>
            <a:r>
              <a:rPr lang="en-US" sz="3600" b="1" dirty="0">
                <a:solidFill>
                  <a:srgbClr val="002060"/>
                </a:solidFill>
              </a:rPr>
              <a:t>, </a:t>
            </a:r>
            <a:r>
              <a:rPr lang="en-US" sz="3600" b="1" dirty="0" err="1">
                <a:solidFill>
                  <a:srgbClr val="002060"/>
                </a:solidFill>
              </a:rPr>
              <a:t>nên</a:t>
            </a:r>
            <a:r>
              <a:rPr lang="en-US" sz="3600" b="1" dirty="0">
                <a:solidFill>
                  <a:srgbClr val="002060"/>
                </a:solidFill>
              </a:rPr>
              <a:t> </a:t>
            </a:r>
            <a:r>
              <a:rPr lang="en-US" sz="3600" b="1" dirty="0" err="1">
                <a:solidFill>
                  <a:srgbClr val="FF0000"/>
                </a:solidFill>
              </a:rPr>
              <a:t>tả</a:t>
            </a:r>
            <a:r>
              <a:rPr lang="en-US" sz="3600" b="1" dirty="0">
                <a:solidFill>
                  <a:srgbClr val="FF0000"/>
                </a:solidFill>
              </a:rPr>
              <a:t> </a:t>
            </a:r>
            <a:r>
              <a:rPr lang="en-US" sz="3600" b="1" dirty="0" err="1">
                <a:solidFill>
                  <a:srgbClr val="FF0000"/>
                </a:solidFill>
              </a:rPr>
              <a:t>bao</a:t>
            </a:r>
            <a:r>
              <a:rPr lang="en-US" sz="3600" b="1" dirty="0">
                <a:solidFill>
                  <a:srgbClr val="FF0000"/>
                </a:solidFill>
              </a:rPr>
              <a:t> </a:t>
            </a:r>
            <a:r>
              <a:rPr lang="en-US" sz="3600" b="1" dirty="0" err="1">
                <a:solidFill>
                  <a:srgbClr val="FF0000"/>
                </a:solidFill>
              </a:rPr>
              <a:t>quát</a:t>
            </a:r>
            <a:r>
              <a:rPr lang="en-US" sz="3600" b="1" dirty="0">
                <a:solidFill>
                  <a:srgbClr val="FF0000"/>
                </a:solidFill>
              </a:rPr>
              <a:t> </a:t>
            </a:r>
            <a:r>
              <a:rPr lang="en-US" sz="3600" b="1" dirty="0" err="1">
                <a:solidFill>
                  <a:srgbClr val="002060"/>
                </a:solidFill>
              </a:rPr>
              <a:t>toàn</a:t>
            </a:r>
            <a:r>
              <a:rPr lang="en-US" sz="3600" b="1" dirty="0">
                <a:solidFill>
                  <a:srgbClr val="002060"/>
                </a:solidFill>
              </a:rPr>
              <a:t> </a:t>
            </a:r>
            <a:r>
              <a:rPr lang="en-US" sz="3600" b="1" dirty="0" err="1">
                <a:solidFill>
                  <a:srgbClr val="002060"/>
                </a:solidFill>
              </a:rPr>
              <a:t>bộ</a:t>
            </a:r>
            <a:r>
              <a:rPr lang="en-US" sz="3600" b="1" dirty="0">
                <a:solidFill>
                  <a:srgbClr val="002060"/>
                </a:solidFill>
              </a:rPr>
              <a:t> </a:t>
            </a:r>
            <a:r>
              <a:rPr lang="en-US" sz="3600" b="1" dirty="0" err="1">
                <a:solidFill>
                  <a:srgbClr val="002060"/>
                </a:solidFill>
              </a:rPr>
              <a:t>đồ</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rồi</a:t>
            </a:r>
            <a:r>
              <a:rPr lang="en-US" sz="3600" b="1" dirty="0">
                <a:solidFill>
                  <a:srgbClr val="002060"/>
                </a:solidFill>
              </a:rPr>
              <a:t> </a:t>
            </a:r>
            <a:r>
              <a:rPr lang="en-US" sz="3600" b="1" dirty="0" err="1">
                <a:solidFill>
                  <a:srgbClr val="FF0000"/>
                </a:solidFill>
              </a:rPr>
              <a:t>tả</a:t>
            </a:r>
            <a:r>
              <a:rPr lang="en-US" sz="3600" b="1" dirty="0">
                <a:solidFill>
                  <a:srgbClr val="FF0000"/>
                </a:solidFill>
              </a:rPr>
              <a:t> </a:t>
            </a:r>
            <a:r>
              <a:rPr lang="en-US" sz="3600" b="1" dirty="0" err="1">
                <a:solidFill>
                  <a:srgbClr val="FF0000"/>
                </a:solidFill>
              </a:rPr>
              <a:t>những</a:t>
            </a:r>
            <a:r>
              <a:rPr lang="en-US" sz="3600" b="1" dirty="0">
                <a:solidFill>
                  <a:srgbClr val="FF0000"/>
                </a:solidFill>
              </a:rPr>
              <a:t> </a:t>
            </a:r>
            <a:r>
              <a:rPr lang="en-US" sz="3600" b="1" dirty="0" err="1">
                <a:solidFill>
                  <a:srgbClr val="FF0000"/>
                </a:solidFill>
              </a:rPr>
              <a:t>bộ</a:t>
            </a:r>
            <a:r>
              <a:rPr lang="en-US" sz="3600" b="1" dirty="0">
                <a:solidFill>
                  <a:srgbClr val="FF0000"/>
                </a:solidFill>
              </a:rPr>
              <a:t> </a:t>
            </a:r>
            <a:r>
              <a:rPr lang="en-US" sz="3600" b="1" dirty="0" err="1">
                <a:solidFill>
                  <a:srgbClr val="FF0000"/>
                </a:solidFill>
              </a:rPr>
              <a:t>phận</a:t>
            </a:r>
            <a:r>
              <a:rPr lang="en-US" sz="3600" b="1" dirty="0">
                <a:solidFill>
                  <a:srgbClr val="FF0000"/>
                </a:solidFill>
              </a:rPr>
              <a:t> </a:t>
            </a:r>
            <a:r>
              <a:rPr lang="en-US" sz="3600" b="1" dirty="0" err="1">
                <a:solidFill>
                  <a:srgbClr val="FF0000"/>
                </a:solidFill>
              </a:rPr>
              <a:t>có</a:t>
            </a:r>
            <a:r>
              <a:rPr lang="en-US" sz="3600" b="1" dirty="0">
                <a:solidFill>
                  <a:srgbClr val="FF0000"/>
                </a:solidFill>
              </a:rPr>
              <a:t> </a:t>
            </a:r>
            <a:r>
              <a:rPr lang="en-US" sz="3600" b="1" dirty="0" err="1">
                <a:solidFill>
                  <a:srgbClr val="FF0000"/>
                </a:solidFill>
              </a:rPr>
              <a:t>đặc</a:t>
            </a:r>
            <a:r>
              <a:rPr lang="en-US" sz="3600" b="1" dirty="0">
                <a:solidFill>
                  <a:srgbClr val="FF0000"/>
                </a:solidFill>
              </a:rPr>
              <a:t> </a:t>
            </a:r>
            <a:r>
              <a:rPr lang="en-US" sz="3600" b="1" dirty="0" err="1">
                <a:solidFill>
                  <a:srgbClr val="FF0000"/>
                </a:solidFill>
              </a:rPr>
              <a:t>điểm</a:t>
            </a:r>
            <a:r>
              <a:rPr lang="en-US" sz="3600" b="1" dirty="0">
                <a:solidFill>
                  <a:srgbClr val="FF0000"/>
                </a:solidFill>
              </a:rPr>
              <a:t> </a:t>
            </a:r>
            <a:r>
              <a:rPr lang="en-US" sz="3600" b="1" dirty="0" err="1">
                <a:solidFill>
                  <a:srgbClr val="FF0000"/>
                </a:solidFill>
              </a:rPr>
              <a:t>nổi</a:t>
            </a:r>
            <a:r>
              <a:rPr lang="en-US" sz="3600" b="1" dirty="0">
                <a:solidFill>
                  <a:srgbClr val="FF0000"/>
                </a:solidFill>
              </a:rPr>
              <a:t> </a:t>
            </a:r>
            <a:r>
              <a:rPr lang="en-US" sz="3600" b="1" dirty="0" err="1">
                <a:solidFill>
                  <a:srgbClr val="FF0000"/>
                </a:solidFill>
              </a:rPr>
              <a:t>bật</a:t>
            </a:r>
            <a:r>
              <a:rPr lang="en-US" sz="3600" b="1" dirty="0">
                <a:solidFill>
                  <a:srgbClr val="002060"/>
                </a:solidFill>
              </a:rPr>
              <a:t>.</a:t>
            </a:r>
            <a:r>
              <a:rPr lang="en-US" sz="3600" b="1" dirty="0">
                <a:solidFill>
                  <a:srgbClr val="FF0000"/>
                </a:solidFill>
              </a:rPr>
              <a:t> </a:t>
            </a: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2751221" y="1999221"/>
            <a:ext cx="914400" cy="735848"/>
          </a:xfrm>
          <a:prstGeom prst="rect">
            <a:avLst/>
          </a:prstGeom>
        </p:spPr>
      </p:pic>
    </p:spTree>
    <p:extLst>
      <p:ext uri="{BB962C8B-B14F-4D97-AF65-F5344CB8AC3E}">
        <p14:creationId xmlns:p14="http://schemas.microsoft.com/office/powerpoint/2010/main" val="22076748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036134" y="1300856"/>
            <a:ext cx="6756000" cy="2008665"/>
          </a:xfrm>
          <a:prstGeom prst="rect">
            <a:avLst/>
          </a:prstGeom>
          <a:solidFill>
            <a:srgbClr val="FCEE21"/>
          </a:solidFill>
          <a:ln w="28575">
            <a:solidFill>
              <a:schemeClr val="tx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t>LUYỆN TẬP </a:t>
            </a:r>
            <a:b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br>
            <a: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t>MIÊU TẢ ĐỒ VẬT</a:t>
            </a:r>
          </a:p>
        </p:txBody>
      </p:sp>
      <p:sp>
        <p:nvSpPr>
          <p:cNvPr id="7" name="Subtitle 6"/>
          <p:cNvSpPr>
            <a:spLocks noGrp="1"/>
          </p:cNvSpPr>
          <p:nvPr>
            <p:ph type="subTitle" idx="1"/>
          </p:nvPr>
        </p:nvSpPr>
        <p:spPr>
          <a:xfrm>
            <a:off x="754106" y="632344"/>
            <a:ext cx="3160800" cy="741600"/>
          </a:xfrm>
        </p:spPr>
        <p:txBody>
          <a:bodyPr/>
          <a:lstStyle/>
          <a:p>
            <a:r>
              <a:rPr lang="en-US" sz="3200" dirty="0">
                <a:solidFill>
                  <a:schemeClr val="tx1"/>
                </a:solidFill>
                <a:latin typeface="UTM Eremitage" panose="02040603050506020204" pitchFamily="18" charset="0"/>
              </a:rPr>
              <a:t>TẬP LÀM VĂN </a:t>
            </a:r>
          </a:p>
        </p:txBody>
      </p:sp>
      <p:grpSp>
        <p:nvGrpSpPr>
          <p:cNvPr id="4041" name="Google Shape;4041;p27"/>
          <p:cNvGrpSpPr/>
          <p:nvPr/>
        </p:nvGrpSpPr>
        <p:grpSpPr>
          <a:xfrm>
            <a:off x="7640021" y="370931"/>
            <a:ext cx="727223" cy="101043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Subtitle 6"/>
          <p:cNvSpPr txBox="1">
            <a:spLocks/>
          </p:cNvSpPr>
          <p:nvPr/>
        </p:nvSpPr>
        <p:spPr>
          <a:xfrm>
            <a:off x="3914906" y="3929644"/>
            <a:ext cx="3160800" cy="741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800"/>
              <a:buFont typeface="Courier Prime"/>
              <a:buNone/>
              <a:defRPr sz="1600" b="0" i="0" u="none" strike="noStrike" cap="none">
                <a:solidFill>
                  <a:schemeClr val="dk1"/>
                </a:solidFill>
                <a:latin typeface="Courier Prime"/>
                <a:ea typeface="Courier Prime"/>
                <a:cs typeface="Courier Prime"/>
                <a:sym typeface="Courier Prime"/>
              </a:defRPr>
            </a:lvl1pPr>
            <a:lvl2pPr marL="914400" marR="0" lvl="1"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2pPr>
            <a:lvl3pPr marL="1371600" marR="0" lvl="2"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3pPr>
            <a:lvl4pPr marL="1828800" marR="0" lvl="3"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4pPr>
            <a:lvl5pPr marL="2286000" marR="0" lvl="4"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5pPr>
            <a:lvl6pPr marL="2743200" marR="0" lvl="5"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6pPr>
            <a:lvl7pPr marL="3200400" marR="0" lvl="6"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7pPr>
            <a:lvl8pPr marL="3657600" marR="0" lvl="7"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8pPr>
            <a:lvl9pPr marL="4114800" marR="0" lvl="8"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9pPr>
          </a:lstStyle>
          <a:p>
            <a:r>
              <a:rPr lang="en-US" sz="2400" dirty="0">
                <a:solidFill>
                  <a:schemeClr val="tx1"/>
                </a:solidFill>
                <a:latin typeface="UTM Eremitage" panose="02040603050506020204" pitchFamily="18" charset="0"/>
              </a:rPr>
              <a:t>GIÁO VIÊN:</a:t>
            </a:r>
          </a:p>
        </p:txBody>
      </p:sp>
      <p:pic>
        <p:nvPicPr>
          <p:cNvPr id="43" name="Picture 42"/>
          <p:cNvPicPr>
            <a:picLocks noChangeAspect="1"/>
          </p:cNvPicPr>
          <p:nvPr/>
        </p:nvPicPr>
        <p:blipFill>
          <a:blip r:embed="rId4"/>
          <a:stretch>
            <a:fillRect/>
          </a:stretch>
        </p:blipFill>
        <p:spPr>
          <a:xfrm>
            <a:off x="0" y="3112168"/>
            <a:ext cx="3975696" cy="2031332"/>
          </a:xfrm>
          <a:prstGeom prst="rect">
            <a:avLst/>
          </a:prstGeom>
        </p:spPr>
      </p:pic>
    </p:spTree>
    <p:extLst>
      <p:ext uri="{BB962C8B-B14F-4D97-AF65-F5344CB8AC3E}">
        <p14:creationId xmlns:p14="http://schemas.microsoft.com/office/powerpoint/2010/main" val="39540759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41"/>
                                        </p:tgtEl>
                                        <p:attrNameLst>
                                          <p:attrName>style.visibility</p:attrName>
                                        </p:attrNameLst>
                                      </p:cBhvr>
                                      <p:to>
                                        <p:strVal val="visible"/>
                                      </p:to>
                                    </p:set>
                                    <p:animEffect transition="in" filter="wipe(down)">
                                      <p:cBhvr>
                                        <p:cTn id="12" dur="500"/>
                                        <p:tgtEl>
                                          <p:spTgt spid="4041"/>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4003"/>
                                        </p:tgtEl>
                                        <p:attrNameLst>
                                          <p:attrName>style.visibility</p:attrName>
                                        </p:attrNameLst>
                                      </p:cBhvr>
                                      <p:to>
                                        <p:strVal val="visible"/>
                                      </p:to>
                                    </p:set>
                                    <p:anim calcmode="lin" valueType="num">
                                      <p:cBhvr>
                                        <p:cTn id="17" dur="1000" fill="hold"/>
                                        <p:tgtEl>
                                          <p:spTgt spid="4003"/>
                                        </p:tgtEl>
                                        <p:attrNameLst>
                                          <p:attrName>ppt_w</p:attrName>
                                        </p:attrNameLst>
                                      </p:cBhvr>
                                      <p:tavLst>
                                        <p:tav tm="0">
                                          <p:val>
                                            <p:strVal val="#ppt_w+.3"/>
                                          </p:val>
                                        </p:tav>
                                        <p:tav tm="100000">
                                          <p:val>
                                            <p:strVal val="#ppt_w"/>
                                          </p:val>
                                        </p:tav>
                                      </p:tavLst>
                                    </p:anim>
                                    <p:anim calcmode="lin" valueType="num">
                                      <p:cBhvr>
                                        <p:cTn id="18" dur="1000" fill="hold"/>
                                        <p:tgtEl>
                                          <p:spTgt spid="4003"/>
                                        </p:tgtEl>
                                        <p:attrNameLst>
                                          <p:attrName>ppt_h</p:attrName>
                                        </p:attrNameLst>
                                      </p:cBhvr>
                                      <p:tavLst>
                                        <p:tav tm="0">
                                          <p:val>
                                            <p:strVal val="#ppt_h"/>
                                          </p:val>
                                        </p:tav>
                                        <p:tav tm="100000">
                                          <p:val>
                                            <p:strVal val="#ppt_h"/>
                                          </p:val>
                                        </p:tav>
                                      </p:tavLst>
                                    </p:anim>
                                    <p:animEffect transition="in" filter="fade">
                                      <p:cBhvr>
                                        <p:cTn id="19" dur="1000"/>
                                        <p:tgtEl>
                                          <p:spTgt spid="400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randombar(horizont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bldLvl="0" animBg="1"/>
      <p:bldP spid="4003" grpId="1" animBg="1"/>
      <p:bldP spid="7" grpId="0" build="p"/>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6743" y="1195137"/>
            <a:ext cx="3943105" cy="2472489"/>
          </a:xfrm>
          <a:prstGeom prst="rect">
            <a:avLst/>
          </a:prstGeom>
        </p:spPr>
      </p:pic>
      <p:sp>
        <p:nvSpPr>
          <p:cNvPr id="8" name="Google Shape;4003;p26"/>
          <p:cNvSpPr txBox="1">
            <a:spLocks/>
          </p:cNvSpPr>
          <p:nvPr/>
        </p:nvSpPr>
        <p:spPr>
          <a:xfrm>
            <a:off x="3633900" y="917817"/>
            <a:ext cx="4892478" cy="1738800"/>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GB" sz="11000" b="1" dirty="0">
                <a:ln w="38100">
                  <a:noFill/>
                </a:ln>
                <a:solidFill>
                  <a:srgbClr val="00B0F0"/>
                </a:solidFill>
                <a:latin typeface="UTM Eremitage" panose="02040603050506020204" pitchFamily="18" charset="0"/>
                <a:cs typeface="Algerian" panose="04020705040A02060702" charset="0"/>
              </a:rPr>
              <a:t>LUYỆN</a:t>
            </a:r>
          </a:p>
          <a:p>
            <a:pPr algn="ctr"/>
            <a:r>
              <a:rPr lang="en-US" altLang="en-GB" sz="11000" b="1" dirty="0">
                <a:ln w="38100">
                  <a:noFill/>
                </a:ln>
                <a:solidFill>
                  <a:srgbClr val="00B0F0"/>
                </a:solidFill>
                <a:latin typeface="UTM Eremitage" panose="02040603050506020204" pitchFamily="18" charset="0"/>
                <a:cs typeface="Algerian" panose="04020705040A02060702" charset="0"/>
              </a:rPr>
              <a:t>TẬP</a:t>
            </a:r>
          </a:p>
        </p:txBody>
      </p:sp>
    </p:spTree>
    <p:extLst>
      <p:ext uri="{BB962C8B-B14F-4D97-AF65-F5344CB8AC3E}">
        <p14:creationId xmlns:p14="http://schemas.microsoft.com/office/powerpoint/2010/main" val="27569221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44003" y="1828800"/>
            <a:ext cx="4413332" cy="2340143"/>
          </a:xfrm>
          <a:ln>
            <a:noFill/>
          </a:ln>
        </p:spPr>
        <p:txBody>
          <a:bodyPr/>
          <a:lstStyle/>
          <a:p>
            <a:pPr algn="just"/>
            <a:r>
              <a:rPr lang="en-US" sz="4400" b="1" dirty="0">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Đọc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văn</a:t>
            </a:r>
            <a:r>
              <a:rPr lang="en-US" sz="4400" b="1" dirty="0">
                <a:solidFill>
                  <a:srgbClr val="002060"/>
                </a:solidFill>
                <a:latin typeface="Arial" panose="020B0604020202020204" pitchFamily="34" charset="0"/>
                <a:cs typeface="Arial" panose="020B0604020202020204" pitchFamily="34" charset="0"/>
              </a:rPr>
              <a:t> </a:t>
            </a:r>
            <a:r>
              <a:rPr lang="en-US" sz="4400" b="1" dirty="0">
                <a:solidFill>
                  <a:srgbClr val="FF0000"/>
                </a:solidFill>
                <a:latin typeface="Arial" panose="020B0604020202020204" pitchFamily="34" charset="0"/>
                <a:cs typeface="Arial" panose="020B0604020202020204" pitchFamily="34" charset="0"/>
              </a:rPr>
              <a:t>“</a:t>
            </a:r>
            <a:r>
              <a:rPr lang="en-US" sz="4400" b="1" i="1" dirty="0" err="1">
                <a:solidFill>
                  <a:srgbClr val="FF0000"/>
                </a:solidFill>
                <a:latin typeface="Arial" panose="020B0604020202020204" pitchFamily="34" charset="0"/>
                <a:cs typeface="Arial" panose="020B0604020202020204" pitchFamily="34" charset="0"/>
              </a:rPr>
              <a:t>Chiếc</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xe</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đạp</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của</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chú</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Tư</a:t>
            </a:r>
            <a:r>
              <a:rPr lang="en-US" sz="4400" b="1" i="1" dirty="0">
                <a:solidFill>
                  <a:srgbClr val="FF000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và</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trả</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lời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các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hỏi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sau</a:t>
            </a:r>
            <a:r>
              <a:rPr lang="en-US" sz="4400" b="1" dirty="0">
                <a:solidFill>
                  <a:srgbClr val="002060"/>
                </a:solidFill>
                <a:latin typeface="Arial" panose="020B0604020202020204" pitchFamily="34" charset="0"/>
                <a:cs typeface="Arial" panose="020B0604020202020204" pitchFamily="34" charset="0"/>
              </a:rPr>
              <a:t>: </a:t>
            </a:r>
          </a:p>
        </p:txBody>
      </p:sp>
      <p:pic>
        <p:nvPicPr>
          <p:cNvPr id="6" name="Picture 5"/>
          <p:cNvPicPr>
            <a:picLocks noChangeAspect="1"/>
          </p:cNvPicPr>
          <p:nvPr/>
        </p:nvPicPr>
        <p:blipFill rotWithShape="1">
          <a:blip r:embed="rId2"/>
          <a:srcRect t="13128" r="33772" b="11795"/>
          <a:stretch/>
        </p:blipFill>
        <p:spPr>
          <a:xfrm>
            <a:off x="5546626" y="2342271"/>
            <a:ext cx="2754929" cy="1882943"/>
          </a:xfrm>
          <a:prstGeom prst="rect">
            <a:avLst/>
          </a:prstGeom>
        </p:spPr>
      </p:pic>
    </p:spTree>
    <p:extLst>
      <p:ext uri="{BB962C8B-B14F-4D97-AF65-F5344CB8AC3E}">
        <p14:creationId xmlns:p14="http://schemas.microsoft.com/office/powerpoint/2010/main" val="36134086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41" name="Rectangle 40"/>
          <p:cNvSpPr/>
          <p:nvPr/>
        </p:nvSpPr>
        <p:spPr>
          <a:xfrm>
            <a:off x="2574625" y="101511"/>
            <a:ext cx="3825086" cy="461665"/>
          </a:xfrm>
          <a:prstGeom prst="rect">
            <a:avLst/>
          </a:prstGeom>
        </p:spPr>
        <p:txBody>
          <a:bodyPr wrap="none">
            <a:spAutoFit/>
          </a:bodyPr>
          <a:lstStyle/>
          <a:p>
            <a:r>
              <a:rPr lang="en-US" sz="2400" b="1" dirty="0" err="1">
                <a:solidFill>
                  <a:schemeClr val="bg1"/>
                </a:solidFill>
                <a:latin typeface="Arial" panose="020B0604020202020204" pitchFamily="34" charset="0"/>
                <a:cs typeface="Arial" panose="020B0604020202020204" pitchFamily="34" charset="0"/>
              </a:rPr>
              <a:t>Chiếc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xe</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Tư</a:t>
            </a:r>
            <a:endParaRPr lang="en-US" sz="2400" dirty="0">
              <a:solidFill>
                <a:schemeClr val="bg1"/>
              </a:solidFill>
            </a:endParaRPr>
          </a:p>
        </p:txBody>
      </p:sp>
      <p:sp>
        <p:nvSpPr>
          <p:cNvPr id="42" name="Rectangle 41"/>
          <p:cNvSpPr/>
          <p:nvPr/>
        </p:nvSpPr>
        <p:spPr>
          <a:xfrm>
            <a:off x="144280" y="526891"/>
            <a:ext cx="8861833" cy="4524315"/>
          </a:xfrm>
          <a:prstGeom prst="rect">
            <a:avLst/>
          </a:prstGeom>
        </p:spPr>
        <p:txBody>
          <a:bodyPr wrap="square">
            <a:spAutoFit/>
          </a:bodyPr>
          <a:lstStyle/>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Trong làng tôi, hầu như ai cũng biết chú Tư Ch</a:t>
            </a:r>
            <a:r>
              <a:rPr lang="en-US" sz="1600" dirty="0">
                <a:solidFill>
                  <a:srgbClr val="222222"/>
                </a:solidFill>
                <a:latin typeface="Arial" panose="020B0604020202020204" pitchFamily="34" charset="0"/>
                <a:cs typeface="Arial" panose="020B0604020202020204" pitchFamily="34" charset="0"/>
              </a:rPr>
              <a:t>í</a:t>
            </a:r>
            <a:r>
              <a:rPr lang="vi-VN" sz="1600" dirty="0">
                <a:solidFill>
                  <a:srgbClr val="222222"/>
                </a:solidFill>
                <a:latin typeface="Arial" panose="020B0604020202020204" pitchFamily="34" charset="0"/>
                <a:cs typeface="Arial" panose="020B0604020202020204" pitchFamily="34" charset="0"/>
              </a:rPr>
              <a:t>a, không chỉ vì chú là chủ trại xuồng, mà còn vì chiếc xe đạp của chú.</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Ở xóm vườn, có một chiếc xe đã là trội hơn người khác rồi, chiếc xe của chú lại là chiếc xe đẹp nhất, không có chiếc nào sánh bằng. Xe màu vàng, hai cái vành láng bóng, khi chú ngừng đạp, chiếc xe cứ ro ro thật êm tai. Ngay giữa tay cầm, chú gắn hai con bướm bằng thiếc với hai cánh vàng lấm tấm đỏ. Có khi chú cắm cả một cành hoa. Bao giờ dừng xe, chú cũng rút cái giẻ dưới yên lên, lau, phủi sạch sẽ rồi mới bước vào nhà, vào tiệm.</a:t>
            </a:r>
          </a:p>
          <a:p>
            <a:pPr algn="just"/>
            <a:r>
              <a:rPr lang="vi-VN" sz="1600" dirty="0">
                <a:solidFill>
                  <a:srgbClr val="222222"/>
                </a:solidFill>
                <a:latin typeface="Arial" panose="020B0604020202020204" pitchFamily="34" charset="0"/>
                <a:cs typeface="Arial" panose="020B0604020202020204" pitchFamily="34" charset="0"/>
              </a:rPr>
              <a:t>Chú âu yếm gọi chiếc xe của mình là con ngựa sắt.</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Coi thì coi, đừng đụng vào con ngựa sắt của ta</a:t>
            </a:r>
            <a:r>
              <a:rPr lang="en-US" sz="1600" dirty="0">
                <a:solidFill>
                  <a:srgbClr val="222222"/>
                </a:solidFill>
                <a:latin typeface="Arial" panose="020B0604020202020204" pitchFamily="34" charset="0"/>
                <a:cs typeface="Arial" panose="020B0604020202020204" pitchFamily="34" charset="0"/>
              </a:rPr>
              <a:t>o</a:t>
            </a:r>
            <a:r>
              <a:rPr lang="vi-VN" sz="1600" dirty="0">
                <a:solidFill>
                  <a:srgbClr val="222222"/>
                </a:solidFill>
                <a:latin typeface="Arial" panose="020B0604020202020204" pitchFamily="34" charset="0"/>
                <a:cs typeface="Arial" panose="020B0604020202020204" pitchFamily="34" charset="0"/>
              </a:rPr>
              <a:t> nghe bây.</a:t>
            </a:r>
            <a:endParaRPr lang="en-US" sz="1600" dirty="0">
              <a:solidFill>
                <a:srgbClr val="222222"/>
              </a:solidFill>
              <a:latin typeface="Arial" panose="020B0604020202020204" pitchFamily="34" charset="0"/>
              <a:cs typeface="Arial" panose="020B0604020202020204" pitchFamily="34" charset="0"/>
            </a:endParaRP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Ấy là chú dặn sắp nhỏ đứng vây quanh chiếc xe của chú.</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Ngựa chú biết hí không chú?</a:t>
            </a:r>
            <a:endParaRPr lang="en-US" sz="1600" dirty="0">
              <a:solidFill>
                <a:srgbClr val="222222"/>
              </a:solidFill>
              <a:latin typeface="Arial" panose="020B0604020202020204" pitchFamily="34" charset="0"/>
              <a:cs typeface="Arial" panose="020B0604020202020204" pitchFamily="34" charset="0"/>
            </a:endParaRP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Chú đưa tay bóp cái chuông kính coong:</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Nghe ngựa hí chưa? </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Nó đá được không chú?</a:t>
            </a:r>
            <a:endParaRPr lang="en-US" sz="1600" dirty="0">
              <a:solidFill>
                <a:srgbClr val="222222"/>
              </a:solidFill>
              <a:latin typeface="Arial" panose="020B0604020202020204" pitchFamily="34" charset="0"/>
              <a:cs typeface="Arial" panose="020B0604020202020204" pitchFamily="34" charset="0"/>
            </a:endParaRP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Chú đưa chân đá ngược ra sau</a:t>
            </a:r>
            <a:r>
              <a:rPr lang="en-US" sz="1600" dirty="0">
                <a:solidFill>
                  <a:srgbClr val="222222"/>
                </a:solidFill>
                <a:latin typeface="Arial" panose="020B0604020202020204" pitchFamily="34" charset="0"/>
                <a:cs typeface="Arial" panose="020B0604020202020204" pitchFamily="34" charset="0"/>
              </a:rPr>
              <a:t>:</a:t>
            </a:r>
          </a:p>
          <a:p>
            <a:r>
              <a:rPr lang="en-US" sz="1600" dirty="0"/>
              <a:t>     </a:t>
            </a:r>
            <a:r>
              <a:rPr lang="vi-VN" sz="1600" dirty="0"/>
              <a:t>– Nó đá đó.</a:t>
            </a:r>
          </a:p>
          <a:p>
            <a:r>
              <a:rPr lang="en-US" sz="1600" dirty="0"/>
              <a:t>   </a:t>
            </a:r>
            <a:r>
              <a:rPr lang="vi-VN" sz="1600" dirty="0"/>
              <a:t>Đám con nít cười rộ, còn chú thì hãnh diện với chiếc xe của mình.</a:t>
            </a:r>
          </a:p>
          <a:p>
            <a:pPr algn="r"/>
            <a:r>
              <a:rPr lang="vi-VN" sz="1600" i="1" dirty="0"/>
              <a:t>Theo</a:t>
            </a:r>
            <a:r>
              <a:rPr lang="vi-VN" sz="1600" b="1" dirty="0"/>
              <a:t> Nguyễn Quang Sáng</a:t>
            </a:r>
          </a:p>
        </p:txBody>
      </p:sp>
      <p:pic>
        <p:nvPicPr>
          <p:cNvPr id="44" name="Picture 43"/>
          <p:cNvPicPr>
            <a:picLocks noChangeAspect="1"/>
          </p:cNvPicPr>
          <p:nvPr/>
        </p:nvPicPr>
        <p:blipFill>
          <a:blip r:embed="rId3"/>
          <a:stretch>
            <a:fillRect/>
          </a:stretch>
        </p:blipFill>
        <p:spPr>
          <a:xfrm>
            <a:off x="5891325" y="2184400"/>
            <a:ext cx="3114788" cy="2322286"/>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594</TotalTime>
  <Words>996</Words>
  <Application>Microsoft Office PowerPoint</Application>
  <PresentationFormat>On-screen Show (16:9)</PresentationFormat>
  <Paragraphs>81</Paragraphs>
  <Slides>27</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UTM Eremitage</vt:lpstr>
      <vt:lpstr>Anaheim</vt:lpstr>
      <vt:lpstr>Arial</vt:lpstr>
      <vt:lpstr>Times New Roman</vt:lpstr>
      <vt:lpstr>Bevan</vt:lpstr>
      <vt:lpstr>Algerian</vt:lpstr>
      <vt:lpstr>Courier Prime</vt:lpstr>
      <vt:lpstr>#9Slide03 Sympathique Alt</vt:lpstr>
      <vt:lpstr>Wingdings</vt:lpstr>
      <vt:lpstr>How to Work on Excel Sheets Workshop by Slidesgo</vt:lpstr>
      <vt:lpstr>LUYỆN TẬP  MIÊU TẢ ĐỒ VẬT</vt:lpstr>
      <vt:lpstr>PowerPoint Presentation</vt:lpstr>
      <vt:lpstr>PowerPoint Presentation</vt:lpstr>
      <vt:lpstr>PowerPoint Presentation</vt:lpstr>
      <vt:lpstr>PowerPoint Presentation</vt:lpstr>
      <vt:lpstr>LUYỆN TẬP  MIÊU TẢ ĐỒ VẬT</vt:lpstr>
      <vt:lpstr>PowerPoint Presentation</vt:lpstr>
      <vt:lpstr> Đọc bài văn “Chiếc xe đạp của chú Tư” và trả lời các câu hỏi sau: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Lập dàn ý cho bài văn tả chiếc áo em mặc đến lớp hôm nay.</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VIETBAO</dc:creator>
  <dc:description>KTUTS</dc:description>
  <cp:lastModifiedBy>PHAN HOÀNG PHƯỚC HẠNH</cp:lastModifiedBy>
  <cp:revision>40</cp:revision>
  <dcterms:created xsi:type="dcterms:W3CDTF">2021-09-23T06:38:00Z</dcterms:created>
  <dcterms:modified xsi:type="dcterms:W3CDTF">2021-12-12T01:28:58Z</dcterms:modified>
  <cp:category>KTUTS</cp:category>
  <cp:version>H29</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AD5F14DD9F8E43CABAF45480C04BDF72</vt:lpwstr>
  </property>
  <property fmtid="{D5CDD505-2E9C-101B-9397-08002B2CF9AE}" pid="3" name="KSOProductBuildVer">
    <vt:lpwstr>2052-11.1.0.10700</vt:lpwstr>
  </property>
</Properties>
</file>