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7.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60" r:id="rId2"/>
    <p:sldId id="296" r:id="rId3"/>
    <p:sldId id="357" r:id="rId4"/>
    <p:sldId id="297" r:id="rId5"/>
    <p:sldId id="265" r:id="rId6"/>
    <p:sldId id="304" r:id="rId7"/>
    <p:sldId id="352" r:id="rId8"/>
    <p:sldId id="353" r:id="rId9"/>
    <p:sldId id="289" r:id="rId10"/>
    <p:sldId id="355" r:id="rId11"/>
    <p:sldId id="351" r:id="rId12"/>
    <p:sldId id="358" r:id="rId13"/>
    <p:sldId id="259" r:id="rId14"/>
    <p:sldId id="359" r:id="rId15"/>
    <p:sldId id="360" r:id="rId16"/>
    <p:sldId id="361" r:id="rId17"/>
    <p:sldId id="362" r:id="rId18"/>
    <p:sldId id="363" r:id="rId19"/>
    <p:sldId id="364" r:id="rId20"/>
    <p:sldId id="365" r:id="rId21"/>
    <p:sldId id="271" r:id="rId22"/>
    <p:sldId id="262" r:id="rId23"/>
    <p:sldId id="366" r:id="rId24"/>
  </p:sldIdLst>
  <p:sldSz cx="12192000" cy="6858000"/>
  <p:notesSz cx="6858000" cy="9144000"/>
  <p:embeddedFontLst>
    <p:embeddedFont>
      <p:font typeface="Agency FB" panose="020B0503020202020204" pitchFamily="34" charset="0"/>
      <p:regular r:id="rId26"/>
      <p:bold r:id="rId27"/>
    </p:embeddedFont>
    <p:embeddedFont>
      <p:font typeface="Amatic SC" panose="00000500000000000000" pitchFamily="2" charset="-79"/>
      <p:regular r:id="rId28"/>
      <p:bold r:id="rId29"/>
    </p:embeddedFont>
    <p:embeddedFont>
      <p:font typeface="Calibri" panose="020F0502020204030204" pitchFamily="34" charset="0"/>
      <p:regular r:id="rId30"/>
      <p:bold r:id="rId31"/>
      <p:italic r:id="rId32"/>
      <p:boldItalic r:id="rId33"/>
    </p:embeddedFont>
    <p:embeddedFont>
      <p:font typeface="FC Onigiri Outline" panose="020B0604020202020204" charset="-34"/>
      <p:regular r:id="rId34"/>
    </p:embeddedFont>
    <p:embeddedFont>
      <p:font typeface="Surafont Sanukchang" panose="020B0604020202020204" charset="-34"/>
      <p:regular r:id="rId35"/>
      <p:italic r:id="rId36"/>
    </p:embeddedFont>
    <p:embeddedFont>
      <p:font typeface="UTM Akashi" panose="02040603050506020204" pitchFamily="18" charset="0"/>
      <p:regular r:id="rId37"/>
    </p:embeddedFont>
    <p:embeddedFont>
      <p:font typeface="UTM Charlotte" panose="02040603050506020204" pitchFamily="18" charset="0"/>
      <p:regular r:id="rId38"/>
    </p:embeddedFont>
    <p:embeddedFont>
      <p:font typeface="UTM Cooper Black" panose="02040603050506020204" pitchFamily="18" charset="0"/>
      <p:regular r:id="rId39"/>
      <p:italic r:id="rId40"/>
    </p:embeddedFont>
    <p:embeddedFont>
      <p:font typeface="UTM Davida" panose="02040603050506020204" pitchFamily="18" charset="0"/>
      <p:regular r:id="rId41"/>
    </p:embeddedFont>
    <p:embeddedFont>
      <p:font typeface="UVN Bai Sau Nhe" panose="04030405020802020C03" pitchFamily="82" charset="0"/>
      <p:regular r:id="rId42"/>
    </p:embeddedFont>
  </p:embeddedFontLst>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552C"/>
    <a:srgbClr val="EEBE65"/>
    <a:srgbClr val="FFD966"/>
    <a:srgbClr val="D4978B"/>
    <a:srgbClr val="A6BC61"/>
    <a:srgbClr val="D09268"/>
    <a:srgbClr val="FFFFFF"/>
    <a:srgbClr val="C57363"/>
    <a:srgbClr val="CB8273"/>
    <a:srgbClr val="EF92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47" autoAdjust="0"/>
    <p:restoredTop sz="98934" autoAdjust="0"/>
  </p:normalViewPr>
  <p:slideViewPr>
    <p:cSldViewPr snapToGrid="0">
      <p:cViewPr>
        <p:scale>
          <a:sx n="50" d="100"/>
          <a:sy n="50" d="100"/>
        </p:scale>
        <p:origin x="1704" y="55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7A11E8-6837-45EE-BF07-9E46786BA2DF}" type="datetimeFigureOut">
              <a:rPr lang="th-TH" smtClean="0"/>
              <a:t>05/12/64</a:t>
            </a:fld>
            <a:endParaRPr lang="th-TH"/>
          </a:p>
        </p:txBody>
      </p:sp>
      <p:sp>
        <p:nvSpPr>
          <p:cNvPr id="4" name="ตัวแทนรูปบนภาพนิ่ง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h-TH"/>
              <a:t>คลิกเพื่อแก้ไขลักษณะของข้อความต้นแบบ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77B56-AD0F-4B19-BC9E-30305AD92A8A}" type="slidenum">
              <a:rPr lang="th-TH" smtClean="0"/>
              <a:t>‹#›</a:t>
            </a:fld>
            <a:endParaRPr lang="th-TH"/>
          </a:p>
        </p:txBody>
      </p:sp>
    </p:spTree>
    <p:extLst>
      <p:ext uri="{BB962C8B-B14F-4D97-AF65-F5344CB8AC3E}">
        <p14:creationId xmlns:p14="http://schemas.microsoft.com/office/powerpoint/2010/main" val="270490793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6</a:t>
            </a:fld>
            <a:endParaRPr lang="zh-CN" altLang="en-US"/>
          </a:p>
        </p:txBody>
      </p:sp>
    </p:spTree>
    <p:extLst>
      <p:ext uri="{BB962C8B-B14F-4D97-AF65-F5344CB8AC3E}">
        <p14:creationId xmlns:p14="http://schemas.microsoft.com/office/powerpoint/2010/main" val="60461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20</a:t>
            </a:fld>
            <a:endParaRPr lang="zh-CN" altLang="en-US"/>
          </a:p>
        </p:txBody>
      </p:sp>
    </p:spTree>
    <p:extLst>
      <p:ext uri="{BB962C8B-B14F-4D97-AF65-F5344CB8AC3E}">
        <p14:creationId xmlns:p14="http://schemas.microsoft.com/office/powerpoint/2010/main" val="358640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7</a:t>
            </a:fld>
            <a:endParaRPr lang="zh-CN" altLang="en-US"/>
          </a:p>
        </p:txBody>
      </p:sp>
    </p:spTree>
    <p:extLst>
      <p:ext uri="{BB962C8B-B14F-4D97-AF65-F5344CB8AC3E}">
        <p14:creationId xmlns:p14="http://schemas.microsoft.com/office/powerpoint/2010/main" val="152394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8</a:t>
            </a:fld>
            <a:endParaRPr lang="zh-CN" altLang="en-US"/>
          </a:p>
        </p:txBody>
      </p:sp>
    </p:spTree>
    <p:extLst>
      <p:ext uri="{BB962C8B-B14F-4D97-AF65-F5344CB8AC3E}">
        <p14:creationId xmlns:p14="http://schemas.microsoft.com/office/powerpoint/2010/main" val="218473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fld id="{A7077B56-AD0F-4B19-BC9E-30305AD92A8A}" type="slidenum">
              <a:rPr lang="th-TH" smtClean="0"/>
              <a:t>10</a:t>
            </a:fld>
            <a:endParaRPr lang="th-TH"/>
          </a:p>
        </p:txBody>
      </p:sp>
    </p:spTree>
    <p:extLst>
      <p:ext uri="{BB962C8B-B14F-4D97-AF65-F5344CB8AC3E}">
        <p14:creationId xmlns:p14="http://schemas.microsoft.com/office/powerpoint/2010/main" val="14186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13</a:t>
            </a:fld>
            <a:endParaRPr lang="zh-CN" altLang="en-US"/>
          </a:p>
        </p:txBody>
      </p:sp>
    </p:spTree>
    <p:extLst>
      <p:ext uri="{BB962C8B-B14F-4D97-AF65-F5344CB8AC3E}">
        <p14:creationId xmlns:p14="http://schemas.microsoft.com/office/powerpoint/2010/main" val="17781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14</a:t>
            </a:fld>
            <a:endParaRPr lang="zh-CN" altLang="en-US"/>
          </a:p>
        </p:txBody>
      </p:sp>
    </p:spTree>
    <p:extLst>
      <p:ext uri="{BB962C8B-B14F-4D97-AF65-F5344CB8AC3E}">
        <p14:creationId xmlns:p14="http://schemas.microsoft.com/office/powerpoint/2010/main" val="324764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15</a:t>
            </a:fld>
            <a:endParaRPr lang="zh-CN" altLang="en-US"/>
          </a:p>
        </p:txBody>
      </p:sp>
    </p:spTree>
    <p:extLst>
      <p:ext uri="{BB962C8B-B14F-4D97-AF65-F5344CB8AC3E}">
        <p14:creationId xmlns:p14="http://schemas.microsoft.com/office/powerpoint/2010/main" val="384453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16</a:t>
            </a:fld>
            <a:endParaRPr lang="zh-CN" altLang="en-US"/>
          </a:p>
        </p:txBody>
      </p:sp>
    </p:spTree>
    <p:extLst>
      <p:ext uri="{BB962C8B-B14F-4D97-AF65-F5344CB8AC3E}">
        <p14:creationId xmlns:p14="http://schemas.microsoft.com/office/powerpoint/2010/main" val="56876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D43809-2B8D-4F89-AA90-42471D75D2CB}" type="slidenum">
              <a:rPr lang="zh-CN" altLang="en-US" smtClean="0"/>
              <a:t>17</a:t>
            </a:fld>
            <a:endParaRPr lang="zh-CN" altLang="en-US"/>
          </a:p>
        </p:txBody>
      </p:sp>
    </p:spTree>
    <p:extLst>
      <p:ext uri="{BB962C8B-B14F-4D97-AF65-F5344CB8AC3E}">
        <p14:creationId xmlns:p14="http://schemas.microsoft.com/office/powerpoint/2010/main" val="324827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016661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909334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065494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3167519-FA07-4F24-BCF4-EA7CD382A40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8737600" y="3116087"/>
            <a:ext cx="3572933" cy="3775780"/>
          </a:xfrm>
          <a:prstGeom prst="rect">
            <a:avLst/>
          </a:prstGeom>
        </p:spPr>
      </p:pic>
      <p:pic>
        <p:nvPicPr>
          <p:cNvPr id="8" name="图片 7">
            <a:extLst>
              <a:ext uri="{FF2B5EF4-FFF2-40B4-BE49-F238E27FC236}">
                <a16:creationId xmlns:a16="http://schemas.microsoft.com/office/drawing/2014/main" id="{F997B113-3FD1-4574-8D2F-BD3842E7B639}"/>
              </a:ext>
            </a:extLst>
          </p:cNvPr>
          <p:cNvPicPr>
            <a:picLocks noChangeAspect="1"/>
          </p:cNvPicPr>
          <p:nvPr userDrawn="1"/>
        </p:nvPicPr>
        <p:blipFill>
          <a:blip r:embed="rId3"/>
          <a:stretch>
            <a:fillRect/>
          </a:stretch>
        </p:blipFill>
        <p:spPr>
          <a:xfrm>
            <a:off x="7104774" y="5716554"/>
            <a:ext cx="1633869" cy="975444"/>
          </a:xfrm>
          <a:prstGeom prst="rect">
            <a:avLst/>
          </a:prstGeom>
        </p:spPr>
      </p:pic>
    </p:spTree>
    <p:extLst>
      <p:ext uri="{BB962C8B-B14F-4D97-AF65-F5344CB8AC3E}">
        <p14:creationId xmlns:p14="http://schemas.microsoft.com/office/powerpoint/2010/main" val="3481749427"/>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66504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EC2BEA-3017-4A34-9587-25E01A3CD9AD}" type="datetimeFigureOut">
              <a:rPr lang="id-ID" smtClean="0"/>
              <a:t>05/12/2021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29492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224448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18EC2BEA-3017-4A34-9587-25E01A3CD9AD}" type="datetimeFigureOut">
              <a:rPr lang="id-ID" smtClean="0"/>
              <a:t>05/12/2021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07845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18EC2BEA-3017-4A34-9587-25E01A3CD9AD}" type="datetimeFigureOut">
              <a:rPr lang="id-ID" smtClean="0"/>
              <a:t>05/12/2021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69555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C2BEA-3017-4A34-9587-25E01A3CD9AD}" type="datetimeFigureOut">
              <a:rPr lang="id-ID" smtClean="0"/>
              <a:t>05/12/2021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173298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14986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EC2BEA-3017-4A34-9587-25E01A3CD9AD}" type="datetimeFigureOut">
              <a:rPr lang="id-ID" smtClean="0"/>
              <a:t>05/12/2021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5599D85-1DD0-42EE-B37D-C08033452D53}" type="slidenum">
              <a:rPr lang="id-ID" smtClean="0"/>
              <a:t>‹#›</a:t>
            </a:fld>
            <a:endParaRPr lang="id-ID"/>
          </a:p>
        </p:txBody>
      </p:sp>
    </p:spTree>
    <p:extLst>
      <p:ext uri="{BB962C8B-B14F-4D97-AF65-F5344CB8AC3E}">
        <p14:creationId xmlns:p14="http://schemas.microsoft.com/office/powerpoint/2010/main" val="3572976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C69">
            <a:alpha val="5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C2BEA-3017-4A34-9587-25E01A3CD9AD}" type="datetimeFigureOut">
              <a:rPr lang="id-ID" smtClean="0"/>
              <a:t>05/12/2021</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99D85-1DD0-42EE-B37D-C08033452D53}" type="slidenum">
              <a:rPr lang="id-ID" smtClean="0"/>
              <a:t>‹#›</a:t>
            </a:fld>
            <a:endParaRPr lang="id-ID"/>
          </a:p>
        </p:txBody>
      </p:sp>
      <p:sp>
        <p:nvSpPr>
          <p:cNvPr id="52" name="TextBox 11">
            <a:extLst>
              <a:ext uri="{FF2B5EF4-FFF2-40B4-BE49-F238E27FC236}">
                <a16:creationId xmlns:a16="http://schemas.microsoft.com/office/drawing/2014/main" id="{3FE6FF49-E723-457D-B674-A08EEDF67B91}"/>
              </a:ext>
            </a:extLst>
          </p:cNvPr>
          <p:cNvSpPr txBox="1"/>
          <p:nvPr userDrawn="1"/>
        </p:nvSpPr>
        <p:spPr>
          <a:xfrm>
            <a:off x="-8285036" y="8959334"/>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sp>
        <p:nvSpPr>
          <p:cNvPr id="53" name="TextBox 11">
            <a:extLst>
              <a:ext uri="{FF2B5EF4-FFF2-40B4-BE49-F238E27FC236}">
                <a16:creationId xmlns:a16="http://schemas.microsoft.com/office/drawing/2014/main" id="{491B7BB6-0281-461D-9C94-2313B6BDE87E}"/>
              </a:ext>
            </a:extLst>
          </p:cNvPr>
          <p:cNvSpPr txBox="1"/>
          <p:nvPr userDrawn="1"/>
        </p:nvSpPr>
        <p:spPr>
          <a:xfrm>
            <a:off x="19581304" y="-2882146"/>
            <a:ext cx="781432"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accent4">
                    <a:lumMod val="60000"/>
                    <a:lumOff val="40000"/>
                  </a:schemeClr>
                </a:solidFill>
                <a:latin typeface="UVN Bai Sau Nhe" panose="04030405020802020C03" pitchFamily="82" charset="0"/>
              </a:rPr>
              <a:t>KTUTS</a:t>
            </a:r>
          </a:p>
        </p:txBody>
      </p:sp>
      <p:pic>
        <p:nvPicPr>
          <p:cNvPr id="55" name="Picture 54" descr="A picture containing diagram&#10;&#10;Description automatically generated">
            <a:extLst>
              <a:ext uri="{FF2B5EF4-FFF2-40B4-BE49-F238E27FC236}">
                <a16:creationId xmlns:a16="http://schemas.microsoft.com/office/drawing/2014/main" id="{7AE21721-F2FB-47C4-AB4D-630FE89715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10421191" y="-4755406"/>
            <a:ext cx="1807622" cy="1561586"/>
          </a:xfrm>
          <a:prstGeom prst="rect">
            <a:avLst/>
          </a:prstGeom>
        </p:spPr>
      </p:pic>
      <p:pic>
        <p:nvPicPr>
          <p:cNvPr id="56" name="Picture 55" descr="A picture containing diagram&#10;&#10;Description automatically generated">
            <a:extLst>
              <a:ext uri="{FF2B5EF4-FFF2-40B4-BE49-F238E27FC236}">
                <a16:creationId xmlns:a16="http://schemas.microsoft.com/office/drawing/2014/main" id="{F3BDABF6-73D3-4842-83C5-D8D630D48E6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flipH="1">
            <a:off x="22314329" y="-5829826"/>
            <a:ext cx="1807622" cy="1561586"/>
          </a:xfrm>
          <a:prstGeom prst="rect">
            <a:avLst/>
          </a:prstGeom>
        </p:spPr>
      </p:pic>
      <p:pic>
        <p:nvPicPr>
          <p:cNvPr id="8" name="Picture 7">
            <a:extLst>
              <a:ext uri="{FF2B5EF4-FFF2-40B4-BE49-F238E27FC236}">
                <a16:creationId xmlns:a16="http://schemas.microsoft.com/office/drawing/2014/main" id="{225F2645-33CD-4EAB-A0F1-5EC46F6C66EC}"/>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6201" y="-114300"/>
            <a:ext cx="12369339" cy="7086600"/>
          </a:xfrm>
          <a:prstGeom prst="rect">
            <a:avLst/>
          </a:prstGeom>
        </p:spPr>
      </p:pic>
    </p:spTree>
    <p:extLst>
      <p:ext uri="{BB962C8B-B14F-4D97-AF65-F5344CB8AC3E}">
        <p14:creationId xmlns:p14="http://schemas.microsoft.com/office/powerpoint/2010/main" val="880552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10.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9.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notesSlide" Target="../notesSlides/notesSlide5.xml"/><Relationship Id="rId5" Type="http://schemas.openxmlformats.org/officeDocument/2006/relationships/tags" Target="../tags/tag11.xml"/><Relationship Id="rId10" Type="http://schemas.openxmlformats.org/officeDocument/2006/relationships/slideLayout" Target="../slideLayouts/slideLayout7.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10.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9.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notesSlide" Target="../notesSlides/notesSlide6.xml"/><Relationship Id="rId5" Type="http://schemas.openxmlformats.org/officeDocument/2006/relationships/tags" Target="../tags/tag20.xml"/><Relationship Id="rId10" Type="http://schemas.openxmlformats.org/officeDocument/2006/relationships/slideLayout" Target="../slideLayouts/slideLayout7.xml"/><Relationship Id="rId4" Type="http://schemas.openxmlformats.org/officeDocument/2006/relationships/tags" Target="../tags/tag19.xml"/><Relationship Id="rId9" Type="http://schemas.openxmlformats.org/officeDocument/2006/relationships/tags" Target="../tags/tag24.xml"/></Relationships>
</file>

<file path=ppt/slides/_rels/slide1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image" Target="../media/image10.png"/><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image" Target="../media/image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notesSlide" Target="../notesSlides/notesSlide7.xml"/><Relationship Id="rId5" Type="http://schemas.openxmlformats.org/officeDocument/2006/relationships/tags" Target="../tags/tag29.xml"/><Relationship Id="rId10" Type="http://schemas.openxmlformats.org/officeDocument/2006/relationships/slideLayout" Target="../slideLayouts/slideLayout7.xml"/><Relationship Id="rId4" Type="http://schemas.openxmlformats.org/officeDocument/2006/relationships/tags" Target="../tags/tag28.xml"/><Relationship Id="rId9" Type="http://schemas.openxmlformats.org/officeDocument/2006/relationships/tags" Target="../tags/tag33.xml"/></Relationships>
</file>

<file path=ppt/slides/_rels/slide16.xml.rels><?xml version="1.0" encoding="UTF-8" standalone="yes"?>
<Relationships xmlns="http://schemas.openxmlformats.org/package/2006/relationships"><Relationship Id="rId8" Type="http://schemas.openxmlformats.org/officeDocument/2006/relationships/tags" Target="../tags/tag41.xml"/><Relationship Id="rId13" Type="http://schemas.microsoft.com/office/2007/relationships/hdphoto" Target="../media/hdphoto5.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image" Target="../media/image25.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notesSlide" Target="../notesSlides/notesSlide8.xml"/><Relationship Id="rId5" Type="http://schemas.openxmlformats.org/officeDocument/2006/relationships/tags" Target="../tags/tag38.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tags" Target="../tags/tag50.xml"/><Relationship Id="rId13" Type="http://schemas.microsoft.com/office/2007/relationships/hdphoto" Target="../media/hdphoto5.wdp"/><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image" Target="../media/image2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notesSlide" Target="../notesSlides/notesSlide9.xml"/><Relationship Id="rId5" Type="http://schemas.openxmlformats.org/officeDocument/2006/relationships/tags" Target="../tags/tag47.xml"/><Relationship Id="rId15" Type="http://schemas.openxmlformats.org/officeDocument/2006/relationships/image" Target="../media/image10.png"/><Relationship Id="rId10" Type="http://schemas.openxmlformats.org/officeDocument/2006/relationships/slideLayout" Target="../slideLayouts/slideLayout7.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0.xml"/><Relationship Id="rId9" Type="http://schemas.openxmlformats.org/officeDocument/2006/relationships/image" Target="../media/image13.png"/><Relationship Id="rId14" Type="http://schemas.openxmlformats.org/officeDocument/2006/relationships/image" Target="../media/image18.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1.xml"/><Relationship Id="rId9" Type="http://schemas.openxmlformats.org/officeDocument/2006/relationships/image" Target="../media/image13.png"/><Relationship Id="rId14" Type="http://schemas.openxmlformats.org/officeDocument/2006/relationships/image" Target="../media/image18.svg"/></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2.xml"/><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xm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194869" y="354467"/>
            <a:ext cx="1560042" cy="1015663"/>
          </a:xfrm>
          <a:prstGeom prst="rect">
            <a:avLst/>
          </a:prstGeom>
          <a:noFill/>
        </p:spPr>
        <p:txBody>
          <a:bodyPr wrap="none" rtlCol="0">
            <a:spAutoFit/>
          </a:bodyPr>
          <a:lstStyle/>
          <a:p>
            <a:r>
              <a:rPr lang="id-ID" sz="6000" b="1" dirty="0">
                <a:solidFill>
                  <a:srgbClr val="80552C"/>
                </a:solidFill>
                <a:latin typeface="+mj-lt"/>
              </a:rPr>
              <a:t>Hello</a:t>
            </a: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624021" y="-215281"/>
            <a:ext cx="1549400"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2113664" y="1971088"/>
            <a:ext cx="8109912" cy="1323439"/>
          </a:xfrm>
          <a:prstGeom prst="rect">
            <a:avLst/>
          </a:prstGeom>
        </p:spPr>
        <p:txBody>
          <a:bodyPr wrap="non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TIẾNG VIỆT 4</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94423122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rot="14218583">
            <a:off x="10342723" y="5029531"/>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3489284" flipH="1">
            <a:off x="11204779" y="3080785"/>
            <a:ext cx="1058651"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Freeform 18"/>
          <p:cNvSpPr/>
          <p:nvPr/>
        </p:nvSpPr>
        <p:spPr>
          <a:xfrm rot="3889168" flipH="1">
            <a:off x="885329" y="-2579931"/>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0" name="Freeform 18"/>
          <p:cNvSpPr/>
          <p:nvPr/>
        </p:nvSpPr>
        <p:spPr>
          <a:xfrm rot="4234773" flipH="1">
            <a:off x="856955" y="-2577157"/>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1" name="Group 85"/>
          <p:cNvGrpSpPr/>
          <p:nvPr/>
        </p:nvGrpSpPr>
        <p:grpSpPr>
          <a:xfrm rot="16200000">
            <a:off x="342898" y="463163"/>
            <a:ext cx="793664" cy="719619"/>
            <a:chOff x="11046527" y="3044373"/>
            <a:chExt cx="793664" cy="719619"/>
          </a:xfrm>
        </p:grpSpPr>
        <p:sp>
          <p:nvSpPr>
            <p:cNvPr id="7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74" name="Group 84"/>
          <p:cNvGrpSpPr/>
          <p:nvPr/>
        </p:nvGrpSpPr>
        <p:grpSpPr>
          <a:xfrm rot="16200000">
            <a:off x="1479824" y="459809"/>
            <a:ext cx="763208" cy="719517"/>
            <a:chOff x="10979144" y="2146604"/>
            <a:chExt cx="763208" cy="719517"/>
          </a:xfrm>
        </p:grpSpPr>
        <p:sp>
          <p:nvSpPr>
            <p:cNvPr id="7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8" name="Group 83"/>
          <p:cNvGrpSpPr/>
          <p:nvPr/>
        </p:nvGrpSpPr>
        <p:grpSpPr>
          <a:xfrm rot="16200000">
            <a:off x="2661989" y="465196"/>
            <a:ext cx="789755" cy="735291"/>
            <a:chOff x="11030196" y="1291357"/>
            <a:chExt cx="789755" cy="735291"/>
          </a:xfrm>
        </p:grpSpPr>
        <p:sp>
          <p:nvSpPr>
            <p:cNvPr id="8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1" name="Oval 14"/>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2" name="Rectangle 13"/>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Rectangle 13"/>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3" name="TextBox 92">
            <a:extLst>
              <a:ext uri="{FF2B5EF4-FFF2-40B4-BE49-F238E27FC236}">
                <a16:creationId xmlns:a16="http://schemas.microsoft.com/office/drawing/2014/main" id="{ED24AD43-30EC-4A2E-99B4-327399A64CE7}"/>
              </a:ext>
            </a:extLst>
          </p:cNvPr>
          <p:cNvSpPr txBox="1"/>
          <p:nvPr/>
        </p:nvSpPr>
        <p:spPr>
          <a:xfrm>
            <a:off x="-2191152" y="2364623"/>
            <a:ext cx="2240349" cy="1200329"/>
          </a:xfrm>
          <a:prstGeom prst="rect">
            <a:avLst/>
          </a:prstGeom>
          <a:noFill/>
        </p:spPr>
        <p:txBody>
          <a:bodyPr wrap="square" rtlCol="0">
            <a:spAutoFit/>
          </a:bodyPr>
          <a:lstStyle/>
          <a:p>
            <a:pPr algn="ct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Lorem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ipsum</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dolor sit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amet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consectetur</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adipiscing</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r>
              <a:rPr lang="en-US" dirty="0" err="1">
                <a:solidFill>
                  <a:schemeClr val="accent4">
                    <a:lumMod val="20000"/>
                    <a:lumOff val="80000"/>
                  </a:schemeClr>
                </a:solidFill>
                <a:latin typeface="Surafont Sanukchang" pitchFamily="2" charset="-34"/>
                <a:ea typeface="Surafont Sanukchang" pitchFamily="2" charset="-34"/>
                <a:cs typeface="Surafont Sanukchang" pitchFamily="2" charset="-34"/>
              </a:rPr>
              <a:t>elit</a:t>
            </a:r>
            <a:r>
              <a:rPr lang="en-US" dirty="0">
                <a:solidFill>
                  <a:schemeClr val="accent4">
                    <a:lumMod val="20000"/>
                    <a:lumOff val="80000"/>
                  </a:schemeClr>
                </a:solidFill>
                <a:latin typeface="Surafont Sanukchang" pitchFamily="2" charset="-34"/>
                <a:ea typeface="Surafont Sanukchang" pitchFamily="2" charset="-34"/>
                <a:cs typeface="Surafont Sanukchang" pitchFamily="2" charset="-34"/>
              </a:rPr>
              <a:t>. </a:t>
            </a:r>
          </a:p>
        </p:txBody>
      </p:sp>
      <p:pic>
        <p:nvPicPr>
          <p:cNvPr id="57" name="Picture 56">
            <a:extLst>
              <a:ext uri="{FF2B5EF4-FFF2-40B4-BE49-F238E27FC236}">
                <a16:creationId xmlns:a16="http://schemas.microsoft.com/office/drawing/2014/main" id="{B2637B9D-772A-4D13-9164-26D61551F1A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326294" y="356493"/>
            <a:ext cx="6906989" cy="5700177"/>
          </a:xfrm>
          <a:prstGeom prst="roundRect">
            <a:avLst>
              <a:gd name="adj" fmla="val 8594"/>
            </a:avLst>
          </a:prstGeom>
          <a:solidFill>
            <a:srgbClr val="FFFFFF">
              <a:shade val="85000"/>
            </a:srgbClr>
          </a:solidFill>
          <a:ln>
            <a:noFill/>
          </a:ln>
          <a:effectLst>
            <a:innerShdw blurRad="63500" dist="50800">
              <a:prstClr val="black">
                <a:alpha val="50000"/>
              </a:prstClr>
            </a:innerShdw>
            <a:reflection blurRad="12700" stA="38000" endPos="28000" dist="5000" dir="5400000" sy="-100000" algn="bl" rotWithShape="0"/>
          </a:effectLst>
        </p:spPr>
      </p:pic>
      <p:sp>
        <p:nvSpPr>
          <p:cNvPr id="58" name="TextBox 57">
            <a:extLst>
              <a:ext uri="{FF2B5EF4-FFF2-40B4-BE49-F238E27FC236}">
                <a16:creationId xmlns:a16="http://schemas.microsoft.com/office/drawing/2014/main" id="{BDCD2147-C3DE-408D-BDF7-CFA1B3F3ED24}"/>
              </a:ext>
            </a:extLst>
          </p:cNvPr>
          <p:cNvSpPr txBox="1"/>
          <p:nvPr/>
        </p:nvSpPr>
        <p:spPr>
          <a:xfrm>
            <a:off x="704159" y="2649411"/>
            <a:ext cx="2666114" cy="923330"/>
          </a:xfrm>
          <a:custGeom>
            <a:avLst/>
            <a:gdLst>
              <a:gd name="connsiteX0" fmla="*/ 0 w 2666114"/>
              <a:gd name="connsiteY0" fmla="*/ 0 h 923330"/>
              <a:gd name="connsiteX1" fmla="*/ 719851 w 2666114"/>
              <a:gd name="connsiteY1" fmla="*/ 0 h 923330"/>
              <a:gd name="connsiteX2" fmla="*/ 1413040 w 2666114"/>
              <a:gd name="connsiteY2" fmla="*/ 0 h 923330"/>
              <a:gd name="connsiteX3" fmla="*/ 2026247 w 2666114"/>
              <a:gd name="connsiteY3" fmla="*/ 0 h 923330"/>
              <a:gd name="connsiteX4" fmla="*/ 2666114 w 2666114"/>
              <a:gd name="connsiteY4" fmla="*/ 0 h 923330"/>
              <a:gd name="connsiteX5" fmla="*/ 2666114 w 2666114"/>
              <a:gd name="connsiteY5" fmla="*/ 480132 h 923330"/>
              <a:gd name="connsiteX6" fmla="*/ 2666114 w 2666114"/>
              <a:gd name="connsiteY6" fmla="*/ 923330 h 923330"/>
              <a:gd name="connsiteX7" fmla="*/ 1999586 w 2666114"/>
              <a:gd name="connsiteY7" fmla="*/ 923330 h 923330"/>
              <a:gd name="connsiteX8" fmla="*/ 1413040 w 2666114"/>
              <a:gd name="connsiteY8" fmla="*/ 923330 h 923330"/>
              <a:gd name="connsiteX9" fmla="*/ 719851 w 2666114"/>
              <a:gd name="connsiteY9" fmla="*/ 923330 h 923330"/>
              <a:gd name="connsiteX10" fmla="*/ 0 w 2666114"/>
              <a:gd name="connsiteY10" fmla="*/ 923330 h 923330"/>
              <a:gd name="connsiteX11" fmla="*/ 0 w 2666114"/>
              <a:gd name="connsiteY11" fmla="*/ 489365 h 923330"/>
              <a:gd name="connsiteX12" fmla="*/ 0 w 2666114"/>
              <a:gd name="connsiteY12"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6114" h="923330" fill="none" extrusionOk="0">
                <a:moveTo>
                  <a:pt x="0" y="0"/>
                </a:moveTo>
                <a:cubicBezTo>
                  <a:pt x="189714" y="102"/>
                  <a:pt x="428551" y="-32860"/>
                  <a:pt x="719851" y="0"/>
                </a:cubicBezTo>
                <a:cubicBezTo>
                  <a:pt x="1011151" y="32860"/>
                  <a:pt x="1207667" y="-9038"/>
                  <a:pt x="1413040" y="0"/>
                </a:cubicBezTo>
                <a:cubicBezTo>
                  <a:pt x="1618413" y="9038"/>
                  <a:pt x="1863735" y="18581"/>
                  <a:pt x="2026247" y="0"/>
                </a:cubicBezTo>
                <a:cubicBezTo>
                  <a:pt x="2188759" y="-18581"/>
                  <a:pt x="2442032" y="10455"/>
                  <a:pt x="2666114" y="0"/>
                </a:cubicBezTo>
                <a:cubicBezTo>
                  <a:pt x="2658156" y="219784"/>
                  <a:pt x="2682406" y="287550"/>
                  <a:pt x="2666114" y="480132"/>
                </a:cubicBezTo>
                <a:cubicBezTo>
                  <a:pt x="2649822" y="672714"/>
                  <a:pt x="2653238" y="807954"/>
                  <a:pt x="2666114" y="923330"/>
                </a:cubicBezTo>
                <a:cubicBezTo>
                  <a:pt x="2457190" y="949567"/>
                  <a:pt x="2208085" y="911412"/>
                  <a:pt x="1999586" y="923330"/>
                </a:cubicBezTo>
                <a:cubicBezTo>
                  <a:pt x="1791087" y="935248"/>
                  <a:pt x="1605104" y="932005"/>
                  <a:pt x="1413040" y="923330"/>
                </a:cubicBezTo>
                <a:cubicBezTo>
                  <a:pt x="1220976" y="914655"/>
                  <a:pt x="1040821" y="938075"/>
                  <a:pt x="719851" y="923330"/>
                </a:cubicBezTo>
                <a:cubicBezTo>
                  <a:pt x="398881" y="908585"/>
                  <a:pt x="247418" y="936098"/>
                  <a:pt x="0" y="923330"/>
                </a:cubicBezTo>
                <a:cubicBezTo>
                  <a:pt x="-18491" y="811013"/>
                  <a:pt x="760" y="704929"/>
                  <a:pt x="0" y="489365"/>
                </a:cubicBezTo>
                <a:cubicBezTo>
                  <a:pt x="-760" y="273801"/>
                  <a:pt x="-17760" y="160323"/>
                  <a:pt x="0" y="0"/>
                </a:cubicBezTo>
                <a:close/>
              </a:path>
              <a:path w="2666114" h="923330" stroke="0" extrusionOk="0">
                <a:moveTo>
                  <a:pt x="0" y="0"/>
                </a:moveTo>
                <a:cubicBezTo>
                  <a:pt x="247728" y="-17284"/>
                  <a:pt x="370754" y="17008"/>
                  <a:pt x="666529" y="0"/>
                </a:cubicBezTo>
                <a:cubicBezTo>
                  <a:pt x="962304" y="-17008"/>
                  <a:pt x="1110796" y="-9730"/>
                  <a:pt x="1279735" y="0"/>
                </a:cubicBezTo>
                <a:cubicBezTo>
                  <a:pt x="1448674" y="9730"/>
                  <a:pt x="1678494" y="-24517"/>
                  <a:pt x="1972924" y="0"/>
                </a:cubicBezTo>
                <a:cubicBezTo>
                  <a:pt x="2267354" y="24517"/>
                  <a:pt x="2438902" y="9038"/>
                  <a:pt x="2666114" y="0"/>
                </a:cubicBezTo>
                <a:cubicBezTo>
                  <a:pt x="2665548" y="129206"/>
                  <a:pt x="2647564" y="281159"/>
                  <a:pt x="2666114" y="470898"/>
                </a:cubicBezTo>
                <a:cubicBezTo>
                  <a:pt x="2684664" y="660637"/>
                  <a:pt x="2663030" y="826607"/>
                  <a:pt x="2666114" y="923330"/>
                </a:cubicBezTo>
                <a:cubicBezTo>
                  <a:pt x="2396939" y="905532"/>
                  <a:pt x="2268252" y="903034"/>
                  <a:pt x="2026247" y="923330"/>
                </a:cubicBezTo>
                <a:cubicBezTo>
                  <a:pt x="1784242" y="943626"/>
                  <a:pt x="1521685" y="909166"/>
                  <a:pt x="1333057" y="923330"/>
                </a:cubicBezTo>
                <a:cubicBezTo>
                  <a:pt x="1144429" y="937495"/>
                  <a:pt x="982180" y="917025"/>
                  <a:pt x="719851" y="923330"/>
                </a:cubicBezTo>
                <a:cubicBezTo>
                  <a:pt x="457522" y="929635"/>
                  <a:pt x="188551" y="948130"/>
                  <a:pt x="0" y="923330"/>
                </a:cubicBezTo>
                <a:cubicBezTo>
                  <a:pt x="17317" y="760657"/>
                  <a:pt x="8898" y="628596"/>
                  <a:pt x="0" y="461665"/>
                </a:cubicBezTo>
                <a:cubicBezTo>
                  <a:pt x="-8898" y="294735"/>
                  <a:pt x="6607" y="111210"/>
                  <a:pt x="0" y="0"/>
                </a:cubicBezTo>
                <a:close/>
              </a:path>
            </a:pathLst>
          </a:custGeom>
          <a:solidFill>
            <a:schemeClr val="bg2">
              <a:lumMod val="90000"/>
            </a:schemeClr>
          </a:solidFill>
          <a:ln w="28575">
            <a:solidFill>
              <a:schemeClr val="tx1"/>
            </a:solidFill>
            <a:extLst>
              <a:ext uri="{C807C97D-BFC1-408E-A445-0C87EB9F89A2}">
                <ask:lineSketchStyleProps xmlns:ask="http://schemas.microsoft.com/office/drawing/2018/sketchyshapes" sd="618484120">
                  <a:prstGeom prst="rect">
                    <a:avLst/>
                  </a:prstGeom>
                  <ask:type>
                    <ask:lineSketchFreehand/>
                  </ask:type>
                </ask:lineSketchStyleProps>
              </a:ext>
            </a:extLst>
          </a:ln>
        </p:spPr>
        <p:txBody>
          <a:bodyPr wrap="none" rtlCol="0">
            <a:spAutoFit/>
          </a:bodyPr>
          <a:lstStyle/>
          <a:p>
            <a:r>
              <a:rPr lang="en-US" sz="5400" b="1" dirty="0" err="1">
                <a:solidFill>
                  <a:schemeClr val="accent3">
                    <a:lumMod val="50000"/>
                  </a:schemeClr>
                </a:solidFill>
                <a:latin typeface="Times New Roman" panose="02020603050405020304" pitchFamily="18" charset="0"/>
                <a:cs typeface="Times New Roman" panose="02020603050405020304" pitchFamily="18" charset="0"/>
              </a:rPr>
              <a:t>chái</a:t>
            </a:r>
            <a:r>
              <a:rPr lang="en-US" sz="5400" b="1" dirty="0">
                <a:solidFill>
                  <a:schemeClr val="accent3">
                    <a:lumMod val="50000"/>
                  </a:schemeClr>
                </a:solidFill>
                <a:latin typeface="Times New Roman" panose="02020603050405020304" pitchFamily="18" charset="0"/>
                <a:cs typeface="Times New Roman" panose="02020603050405020304" pitchFamily="18" charset="0"/>
              </a:rPr>
              <a:t> </a:t>
            </a:r>
            <a:r>
              <a:rPr lang="en-US" sz="5400" b="1" dirty="0" err="1">
                <a:solidFill>
                  <a:schemeClr val="accent3">
                    <a:lumMod val="50000"/>
                  </a:schemeClr>
                </a:solidFill>
                <a:latin typeface="Times New Roman" panose="02020603050405020304" pitchFamily="18" charset="0"/>
                <a:cs typeface="Times New Roman" panose="02020603050405020304" pitchFamily="18" charset="0"/>
              </a:rPr>
              <a:t>bếp</a:t>
            </a:r>
            <a:endParaRPr lang="en-US"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59" name="Right Arrow 4">
            <a:extLst>
              <a:ext uri="{FF2B5EF4-FFF2-40B4-BE49-F238E27FC236}">
                <a16:creationId xmlns:a16="http://schemas.microsoft.com/office/drawing/2014/main" id="{7AF6E3BB-6425-4F9B-95B7-B04EFC0E2761}"/>
              </a:ext>
            </a:extLst>
          </p:cNvPr>
          <p:cNvSpPr/>
          <p:nvPr/>
        </p:nvSpPr>
        <p:spPr>
          <a:xfrm>
            <a:off x="3868152" y="3251772"/>
            <a:ext cx="2602852" cy="626360"/>
          </a:xfrm>
          <a:prstGeom prst="rightArrow">
            <a:avLst>
              <a:gd name="adj1" fmla="val 50000"/>
              <a:gd name="adj2" fmla="val 92415"/>
            </a:avLst>
          </a:prstGeom>
          <a:solidFill>
            <a:schemeClr val="accent3">
              <a:lumMod val="20000"/>
              <a:lumOff val="80000"/>
            </a:schemeClr>
          </a:solidFill>
          <a:ln w="28575"/>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TextBox 60">
            <a:extLst>
              <a:ext uri="{FF2B5EF4-FFF2-40B4-BE49-F238E27FC236}">
                <a16:creationId xmlns:a16="http://schemas.microsoft.com/office/drawing/2014/main" id="{47CC4FEF-535F-4D41-9CB7-A8C8D147F76B}"/>
              </a:ext>
            </a:extLst>
          </p:cNvPr>
          <p:cNvSpPr txBox="1"/>
          <p:nvPr/>
        </p:nvSpPr>
        <p:spPr>
          <a:xfrm>
            <a:off x="49197" y="3874767"/>
            <a:ext cx="4244997" cy="9541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a:solidFill>
                  <a:srgbClr val="000000"/>
                </a:solidFill>
                <a:latin typeface="Times New Roman" panose="02020603050405020304" pitchFamily="18" charset="0"/>
                <a:cs typeface="Times New Roman" panose="02020603050405020304" pitchFamily="18" charset="0"/>
              </a:rPr>
              <a:t>gian nhỏ lợp một mái, thêm vào đầu hồi nhà để làm bếp.</a:t>
            </a:r>
            <a:endParaRPr lang="vi-VN"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58267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1+#ppt_w/2"/>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14:presetBounceEnd="24000">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14:bounceEnd="24000">
                                          <p:cBhvr additive="base">
                                            <p:cTn id="40" dur="1000" fill="hold"/>
                                            <p:tgtEl>
                                              <p:spTgt spid="92"/>
                                            </p:tgtEl>
                                            <p:attrNameLst>
                                              <p:attrName>ppt_x</p:attrName>
                                            </p:attrNameLst>
                                          </p:cBhvr>
                                          <p:tavLst>
                                            <p:tav tm="0">
                                              <p:val>
                                                <p:strVal val="#ppt_x"/>
                                              </p:val>
                                            </p:tav>
                                            <p:tav tm="100000">
                                              <p:val>
                                                <p:strVal val="#ppt_x"/>
                                              </p:val>
                                            </p:tav>
                                          </p:tavLst>
                                        </p:anim>
                                        <p:anim calcmode="lin" valueType="num" p14:bounceEnd="24000">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14:presetBounceEnd="24000">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14:bounceEnd="24000">
                                          <p:cBhvr additive="base">
                                            <p:cTn id="44" dur="1000" fill="hold"/>
                                            <p:tgtEl>
                                              <p:spTgt spid="91"/>
                                            </p:tgtEl>
                                            <p:attrNameLst>
                                              <p:attrName>ppt_x</p:attrName>
                                            </p:attrNameLst>
                                          </p:cBhvr>
                                          <p:tavLst>
                                            <p:tav tm="0">
                                              <p:val>
                                                <p:strVal val="0-#ppt_w/2"/>
                                              </p:val>
                                            </p:tav>
                                            <p:tav tm="100000">
                                              <p:val>
                                                <p:strVal val="#ppt_x"/>
                                              </p:val>
                                            </p:tav>
                                          </p:tavLst>
                                        </p:anim>
                                        <p:anim calcmode="lin" valueType="num" p14:bounceEnd="24000">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14:bounceEnd="24000">
                                          <p:cBhvr additive="base">
                                            <p:cTn id="52" dur="1000" fill="hold"/>
                                            <p:tgtEl>
                                              <p:spTgt spid="94"/>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6" presetClass="emph" presetSubtype="0" repeatCount="indefinite" autoRev="1" fill="hold" grpId="1" nodeType="withEffect">
                                      <p:stCondLst>
                                        <p:cond delay="0"/>
                                      </p:stCondLst>
                                      <p:childTnLst>
                                        <p:animScale>
                                          <p:cBhvr>
                                            <p:cTn id="10" dur="1700" fill="hold"/>
                                            <p:tgtEl>
                                              <p:spTgt spid="13"/>
                                            </p:tgtEl>
                                          </p:cBhvr>
                                          <p:by x="120000" y="120000"/>
                                        </p:animScale>
                                      </p:childTnLst>
                                    </p:cTn>
                                  </p:par>
                                  <p:par>
                                    <p:cTn id="11" presetID="22" presetClass="entr" presetSubtype="4" fill="hold" grpId="0" nodeType="withEffect">
                                      <p:stCondLst>
                                        <p:cond delay="140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1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69"/>
                                            </p:tgtEl>
                                            <p:attrNameLst>
                                              <p:attrName>style.visibility</p:attrName>
                                            </p:attrNameLst>
                                          </p:cBhvr>
                                          <p:to>
                                            <p:strVal val="visible"/>
                                          </p:to>
                                        </p:set>
                                        <p:animEffect transition="in" filter="wipe(up)">
                                          <p:cBhvr>
                                            <p:cTn id="16" dur="1500"/>
                                            <p:tgtEl>
                                              <p:spTgt spid="69"/>
                                            </p:tgtEl>
                                          </p:cBhvr>
                                        </p:animEffect>
                                      </p:childTnLst>
                                    </p:cTn>
                                  </p:par>
                                  <p:par>
                                    <p:cTn id="17" presetID="22" presetClass="entr" presetSubtype="1" fill="hold" grpId="0" nodeType="withEffect">
                                      <p:stCondLst>
                                        <p:cond delay="1500"/>
                                      </p:stCondLst>
                                      <p:childTnLst>
                                        <p:set>
                                          <p:cBhvr>
                                            <p:cTn id="18" dur="1" fill="hold">
                                              <p:stCondLst>
                                                <p:cond delay="0"/>
                                              </p:stCondLst>
                                            </p:cTn>
                                            <p:tgtEl>
                                              <p:spTgt spid="70"/>
                                            </p:tgtEl>
                                            <p:attrNameLst>
                                              <p:attrName>style.visibility</p:attrName>
                                            </p:attrNameLst>
                                          </p:cBhvr>
                                          <p:to>
                                            <p:strVal val="visible"/>
                                          </p:to>
                                        </p:set>
                                        <p:animEffect transition="in" filter="wipe(up)">
                                          <p:cBhvr>
                                            <p:cTn id="19" dur="1500"/>
                                            <p:tgtEl>
                                              <p:spTgt spid="70"/>
                                            </p:tgtEl>
                                          </p:cBhvr>
                                        </p:animEffect>
                                      </p:childTnLst>
                                    </p:cTn>
                                  </p:par>
                                  <p:par>
                                    <p:cTn id="20" presetID="23" presetClass="entr" presetSubtype="16" fill="hold" nodeType="withEffect">
                                      <p:stCondLst>
                                        <p:cond delay="600"/>
                                      </p:stCondLst>
                                      <p:childTnLst>
                                        <p:set>
                                          <p:cBhvr>
                                            <p:cTn id="21" dur="1" fill="hold">
                                              <p:stCondLst>
                                                <p:cond delay="0"/>
                                              </p:stCondLst>
                                            </p:cTn>
                                            <p:tgtEl>
                                              <p:spTgt spid="71"/>
                                            </p:tgtEl>
                                            <p:attrNameLst>
                                              <p:attrName>style.visibility</p:attrName>
                                            </p:attrNameLst>
                                          </p:cBhvr>
                                          <p:to>
                                            <p:strVal val="visible"/>
                                          </p:to>
                                        </p:set>
                                        <p:anim calcmode="lin" valueType="num">
                                          <p:cBhvr>
                                            <p:cTn id="22" dur="600" fill="hold"/>
                                            <p:tgtEl>
                                              <p:spTgt spid="71"/>
                                            </p:tgtEl>
                                            <p:attrNameLst>
                                              <p:attrName>ppt_w</p:attrName>
                                            </p:attrNameLst>
                                          </p:cBhvr>
                                          <p:tavLst>
                                            <p:tav tm="0">
                                              <p:val>
                                                <p:fltVal val="0"/>
                                              </p:val>
                                            </p:tav>
                                            <p:tav tm="100000">
                                              <p:val>
                                                <p:strVal val="#ppt_w"/>
                                              </p:val>
                                            </p:tav>
                                          </p:tavLst>
                                        </p:anim>
                                        <p:anim calcmode="lin" valueType="num">
                                          <p:cBhvr>
                                            <p:cTn id="23" dur="600" fill="hold"/>
                                            <p:tgtEl>
                                              <p:spTgt spid="71"/>
                                            </p:tgtEl>
                                            <p:attrNameLst>
                                              <p:attrName>ppt_h</p:attrName>
                                            </p:attrNameLst>
                                          </p:cBhvr>
                                          <p:tavLst>
                                            <p:tav tm="0">
                                              <p:val>
                                                <p:fltVal val="0"/>
                                              </p:val>
                                            </p:tav>
                                            <p:tav tm="100000">
                                              <p:val>
                                                <p:strVal val="#ppt_h"/>
                                              </p:val>
                                            </p:tav>
                                          </p:tavLst>
                                        </p:anim>
                                      </p:childTnLst>
                                    </p:cTn>
                                  </p:par>
                                  <p:par>
                                    <p:cTn id="24" presetID="23" presetClass="entr" presetSubtype="16" fill="hold" nodeType="withEffect">
                                      <p:stCondLst>
                                        <p:cond delay="600"/>
                                      </p:stCondLst>
                                      <p:childTnLst>
                                        <p:set>
                                          <p:cBhvr>
                                            <p:cTn id="25" dur="1" fill="hold">
                                              <p:stCondLst>
                                                <p:cond delay="0"/>
                                              </p:stCondLst>
                                            </p:cTn>
                                            <p:tgtEl>
                                              <p:spTgt spid="74"/>
                                            </p:tgtEl>
                                            <p:attrNameLst>
                                              <p:attrName>style.visibility</p:attrName>
                                            </p:attrNameLst>
                                          </p:cBhvr>
                                          <p:to>
                                            <p:strVal val="visible"/>
                                          </p:to>
                                        </p:set>
                                        <p:anim calcmode="lin" valueType="num">
                                          <p:cBhvr>
                                            <p:cTn id="26" dur="700" fill="hold"/>
                                            <p:tgtEl>
                                              <p:spTgt spid="74"/>
                                            </p:tgtEl>
                                            <p:attrNameLst>
                                              <p:attrName>ppt_w</p:attrName>
                                            </p:attrNameLst>
                                          </p:cBhvr>
                                          <p:tavLst>
                                            <p:tav tm="0">
                                              <p:val>
                                                <p:fltVal val="0"/>
                                              </p:val>
                                            </p:tav>
                                            <p:tav tm="100000">
                                              <p:val>
                                                <p:strVal val="#ppt_w"/>
                                              </p:val>
                                            </p:tav>
                                          </p:tavLst>
                                        </p:anim>
                                        <p:anim calcmode="lin" valueType="num">
                                          <p:cBhvr>
                                            <p:cTn id="27" dur="700" fill="hold"/>
                                            <p:tgtEl>
                                              <p:spTgt spid="74"/>
                                            </p:tgtEl>
                                            <p:attrNameLst>
                                              <p:attrName>ppt_h</p:attrName>
                                            </p:attrNameLst>
                                          </p:cBhvr>
                                          <p:tavLst>
                                            <p:tav tm="0">
                                              <p:val>
                                                <p:fltVal val="0"/>
                                              </p:val>
                                            </p:tav>
                                            <p:tav tm="100000">
                                              <p:val>
                                                <p:strVal val="#ppt_h"/>
                                              </p:val>
                                            </p:tav>
                                          </p:tavLst>
                                        </p:anim>
                                      </p:childTnLst>
                                    </p:cTn>
                                  </p:par>
                                  <p:par>
                                    <p:cTn id="28" presetID="23" presetClass="entr" presetSubtype="16" fill="hold" nodeType="withEffect">
                                      <p:stCondLst>
                                        <p:cond delay="600"/>
                                      </p:stCondLst>
                                      <p:childTnLst>
                                        <p:set>
                                          <p:cBhvr>
                                            <p:cTn id="29" dur="1" fill="hold">
                                              <p:stCondLst>
                                                <p:cond delay="0"/>
                                              </p:stCondLst>
                                            </p:cTn>
                                            <p:tgtEl>
                                              <p:spTgt spid="88"/>
                                            </p:tgtEl>
                                            <p:attrNameLst>
                                              <p:attrName>style.visibility</p:attrName>
                                            </p:attrNameLst>
                                          </p:cBhvr>
                                          <p:to>
                                            <p:strVal val="visible"/>
                                          </p:to>
                                        </p:set>
                                        <p:anim calcmode="lin" valueType="num">
                                          <p:cBhvr>
                                            <p:cTn id="30" dur="750" fill="hold"/>
                                            <p:tgtEl>
                                              <p:spTgt spid="88"/>
                                            </p:tgtEl>
                                            <p:attrNameLst>
                                              <p:attrName>ppt_w</p:attrName>
                                            </p:attrNameLst>
                                          </p:cBhvr>
                                          <p:tavLst>
                                            <p:tav tm="0">
                                              <p:val>
                                                <p:fltVal val="0"/>
                                              </p:val>
                                            </p:tav>
                                            <p:tav tm="100000">
                                              <p:val>
                                                <p:strVal val="#ppt_w"/>
                                              </p:val>
                                            </p:tav>
                                          </p:tavLst>
                                        </p:anim>
                                        <p:anim calcmode="lin" valueType="num">
                                          <p:cBhvr>
                                            <p:cTn id="31" dur="750" fill="hold"/>
                                            <p:tgtEl>
                                              <p:spTgt spid="88"/>
                                            </p:tgtEl>
                                            <p:attrNameLst>
                                              <p:attrName>ppt_h</p:attrName>
                                            </p:attrNameLst>
                                          </p:cBhvr>
                                          <p:tavLst>
                                            <p:tav tm="0">
                                              <p:val>
                                                <p:fltVal val="0"/>
                                              </p:val>
                                            </p:tav>
                                            <p:tav tm="100000">
                                              <p:val>
                                                <p:strVal val="#ppt_h"/>
                                              </p:val>
                                            </p:tav>
                                          </p:tavLst>
                                        </p:anim>
                                      </p:childTnLst>
                                    </p:cTn>
                                  </p:par>
                                  <p:par>
                                    <p:cTn id="32" presetID="8" presetClass="emph" presetSubtype="0" repeatCount="indefinite" fill="hold" nodeType="withEffect">
                                      <p:stCondLst>
                                        <p:cond delay="1400"/>
                                      </p:stCondLst>
                                      <p:childTnLst>
                                        <p:animRot by="21600000">
                                          <p:cBhvr>
                                            <p:cTn id="33" dur="2000" fill="hold"/>
                                            <p:tgtEl>
                                              <p:spTgt spid="71"/>
                                            </p:tgtEl>
                                            <p:attrNameLst>
                                              <p:attrName>r</p:attrName>
                                            </p:attrNameLst>
                                          </p:cBhvr>
                                        </p:animRot>
                                      </p:childTnLst>
                                    </p:cTn>
                                  </p:par>
                                  <p:par>
                                    <p:cTn id="34" presetID="8" presetClass="emph" presetSubtype="0" repeatCount="indefinite" fill="hold" nodeType="withEffect">
                                      <p:stCondLst>
                                        <p:cond delay="1500"/>
                                      </p:stCondLst>
                                      <p:childTnLst>
                                        <p:animRot by="-21600000">
                                          <p:cBhvr>
                                            <p:cTn id="35" dur="3000" fill="hold"/>
                                            <p:tgtEl>
                                              <p:spTgt spid="74"/>
                                            </p:tgtEl>
                                            <p:attrNameLst>
                                              <p:attrName>r</p:attrName>
                                            </p:attrNameLst>
                                          </p:cBhvr>
                                        </p:animRot>
                                      </p:childTnLst>
                                    </p:cTn>
                                  </p:par>
                                  <p:par>
                                    <p:cTn id="36" presetID="8" presetClass="emph" presetSubtype="0" repeatCount="indefinite" fill="hold" nodeType="withEffect">
                                      <p:stCondLst>
                                        <p:cond delay="1600"/>
                                      </p:stCondLst>
                                      <p:childTnLst>
                                        <p:animRot by="21600000">
                                          <p:cBhvr>
                                            <p:cTn id="37" dur="2000" fill="hold"/>
                                            <p:tgtEl>
                                              <p:spTgt spid="88"/>
                                            </p:tgtEl>
                                            <p:attrNameLst>
                                              <p:attrName>r</p:attrName>
                                            </p:attrNameLst>
                                          </p:cBhvr>
                                        </p:animRot>
                                      </p:childTnLst>
                                    </p:cTn>
                                  </p:par>
                                  <p:par>
                                    <p:cTn id="38" presetID="2" presetClass="entr" presetSubtype="4" fill="hold" grpId="0" nodeType="withEffect">
                                      <p:stCondLst>
                                        <p:cond delay="30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1000" fill="hold"/>
                                            <p:tgtEl>
                                              <p:spTgt spid="92"/>
                                            </p:tgtEl>
                                            <p:attrNameLst>
                                              <p:attrName>ppt_x</p:attrName>
                                            </p:attrNameLst>
                                          </p:cBhvr>
                                          <p:tavLst>
                                            <p:tav tm="0">
                                              <p:val>
                                                <p:strVal val="#ppt_x"/>
                                              </p:val>
                                            </p:tav>
                                            <p:tav tm="100000">
                                              <p:val>
                                                <p:strVal val="#ppt_x"/>
                                              </p:val>
                                            </p:tav>
                                          </p:tavLst>
                                        </p:anim>
                                        <p:anim calcmode="lin" valueType="num">
                                          <p:cBhvr additive="base">
                                            <p:cTn id="41" dur="1000" fill="hold"/>
                                            <p:tgtEl>
                                              <p:spTgt spid="92"/>
                                            </p:tgtEl>
                                            <p:attrNameLst>
                                              <p:attrName>ppt_y</p:attrName>
                                            </p:attrNameLst>
                                          </p:cBhvr>
                                          <p:tavLst>
                                            <p:tav tm="0">
                                              <p:val>
                                                <p:strVal val="1+#ppt_h/2"/>
                                              </p:val>
                                            </p:tav>
                                            <p:tav tm="100000">
                                              <p:val>
                                                <p:strVal val="#ppt_y"/>
                                              </p:val>
                                            </p:tav>
                                          </p:tavLst>
                                        </p:anim>
                                      </p:childTnLst>
                                    </p:cTn>
                                  </p:par>
                                  <p:par>
                                    <p:cTn id="42" presetID="2" presetClass="entr" presetSubtype="8" fill="hold" grpId="0" nodeType="withEffect">
                                      <p:stCondLst>
                                        <p:cond delay="700"/>
                                      </p:stCondLst>
                                      <p:childTnLst>
                                        <p:set>
                                          <p:cBhvr>
                                            <p:cTn id="43" dur="1" fill="hold">
                                              <p:stCondLst>
                                                <p:cond delay="0"/>
                                              </p:stCondLst>
                                            </p:cTn>
                                            <p:tgtEl>
                                              <p:spTgt spid="91"/>
                                            </p:tgtEl>
                                            <p:attrNameLst>
                                              <p:attrName>style.visibility</p:attrName>
                                            </p:attrNameLst>
                                          </p:cBhvr>
                                          <p:to>
                                            <p:strVal val="visible"/>
                                          </p:to>
                                        </p:set>
                                        <p:anim calcmode="lin" valueType="num">
                                          <p:cBhvr additive="base">
                                            <p:cTn id="44" dur="1000" fill="hold"/>
                                            <p:tgtEl>
                                              <p:spTgt spid="91"/>
                                            </p:tgtEl>
                                            <p:attrNameLst>
                                              <p:attrName>ppt_x</p:attrName>
                                            </p:attrNameLst>
                                          </p:cBhvr>
                                          <p:tavLst>
                                            <p:tav tm="0">
                                              <p:val>
                                                <p:strVal val="0-#ppt_w/2"/>
                                              </p:val>
                                            </p:tav>
                                            <p:tav tm="100000">
                                              <p:val>
                                                <p:strVal val="#ppt_x"/>
                                              </p:val>
                                            </p:tav>
                                          </p:tavLst>
                                        </p:anim>
                                        <p:anim calcmode="lin" valueType="num">
                                          <p:cBhvr additive="base">
                                            <p:cTn id="45" dur="1000" fill="hold"/>
                                            <p:tgtEl>
                                              <p:spTgt spid="91"/>
                                            </p:tgtEl>
                                            <p:attrNameLst>
                                              <p:attrName>ppt_y</p:attrName>
                                            </p:attrNameLst>
                                          </p:cBhvr>
                                          <p:tavLst>
                                            <p:tav tm="0">
                                              <p:val>
                                                <p:strVal val="#ppt_y"/>
                                              </p:val>
                                            </p:tav>
                                            <p:tav tm="100000">
                                              <p:val>
                                                <p:strVal val="#ppt_y"/>
                                              </p:val>
                                            </p:tav>
                                          </p:tavLst>
                                        </p:anim>
                                      </p:childTnLst>
                                    </p:cTn>
                                  </p:par>
                                  <p:par>
                                    <p:cTn id="46" presetID="6" presetClass="emph" presetSubtype="0" repeatCount="indefinite" autoRev="1" fill="hold" grpId="1" nodeType="withEffect">
                                      <p:stCondLst>
                                        <p:cond delay="0"/>
                                      </p:stCondLst>
                                      <p:childTnLst>
                                        <p:animScale>
                                          <p:cBhvr>
                                            <p:cTn id="47" dur="1250" fill="hold"/>
                                            <p:tgtEl>
                                              <p:spTgt spid="92"/>
                                            </p:tgtEl>
                                          </p:cBhvr>
                                          <p:by x="120000" y="120000"/>
                                        </p:animScale>
                                      </p:childTnLst>
                                    </p:cTn>
                                  </p:par>
                                  <p:par>
                                    <p:cTn id="48" presetID="6" presetClass="emph" presetSubtype="0" repeatCount="indefinite" autoRev="1" fill="hold" grpId="1" nodeType="withEffect">
                                      <p:stCondLst>
                                        <p:cond delay="0"/>
                                      </p:stCondLst>
                                      <p:childTnLst>
                                        <p:animScale>
                                          <p:cBhvr>
                                            <p:cTn id="49" dur="950" fill="hold"/>
                                            <p:tgtEl>
                                              <p:spTgt spid="91"/>
                                            </p:tgtEl>
                                          </p:cBhvr>
                                          <p:by x="120000" y="120000"/>
                                        </p:animScale>
                                      </p:childTnLst>
                                    </p:cTn>
                                  </p:par>
                                  <p:par>
                                    <p:cTn id="50" presetID="2" presetClass="entr" presetSubtype="4" fill="hold" grpId="0" nodeType="withEffect">
                                      <p:stCondLst>
                                        <p:cond delay="300"/>
                                      </p:stCondLst>
                                      <p:childTnLst>
                                        <p:set>
                                          <p:cBhvr>
                                            <p:cTn id="51" dur="1" fill="hold">
                                              <p:stCondLst>
                                                <p:cond delay="0"/>
                                              </p:stCondLst>
                                            </p:cTn>
                                            <p:tgtEl>
                                              <p:spTgt spid="94"/>
                                            </p:tgtEl>
                                            <p:attrNameLst>
                                              <p:attrName>style.visibility</p:attrName>
                                            </p:attrNameLst>
                                          </p:cBhvr>
                                          <p:to>
                                            <p:strVal val="visible"/>
                                          </p:to>
                                        </p:set>
                                        <p:anim calcmode="lin" valueType="num">
                                          <p:cBhvr additive="base">
                                            <p:cTn id="52" dur="1000" fill="hold"/>
                                            <p:tgtEl>
                                              <p:spTgt spid="94"/>
                                            </p:tgtEl>
                                            <p:attrNameLst>
                                              <p:attrName>ppt_x</p:attrName>
                                            </p:attrNameLst>
                                          </p:cBhvr>
                                          <p:tavLst>
                                            <p:tav tm="0">
                                              <p:val>
                                                <p:strVal val="#ppt_x"/>
                                              </p:val>
                                            </p:tav>
                                            <p:tav tm="100000">
                                              <p:val>
                                                <p:strVal val="#ppt_x"/>
                                              </p:val>
                                            </p:tav>
                                          </p:tavLst>
                                        </p:anim>
                                        <p:anim calcmode="lin" valueType="num">
                                          <p:cBhvr additive="base">
                                            <p:cTn id="53" dur="1000" fill="hold"/>
                                            <p:tgtEl>
                                              <p:spTgt spid="94"/>
                                            </p:tgtEl>
                                            <p:attrNameLst>
                                              <p:attrName>ppt_y</p:attrName>
                                            </p:attrNameLst>
                                          </p:cBhvr>
                                          <p:tavLst>
                                            <p:tav tm="0">
                                              <p:val>
                                                <p:strVal val="1+#ppt_h/2"/>
                                              </p:val>
                                            </p:tav>
                                            <p:tav tm="100000">
                                              <p:val>
                                                <p:strVal val="#ppt_y"/>
                                              </p:val>
                                            </p:tav>
                                          </p:tavLst>
                                        </p:anim>
                                      </p:childTnLst>
                                    </p:cTn>
                                  </p:par>
                                  <p:par>
                                    <p:cTn id="54" presetID="6" presetClass="emph" presetSubtype="0" repeatCount="indefinite" autoRev="1" fill="hold" grpId="1" nodeType="withEffect">
                                      <p:stCondLst>
                                        <p:cond delay="0"/>
                                      </p:stCondLst>
                                      <p:childTnLst>
                                        <p:animScale>
                                          <p:cBhvr>
                                            <p:cTn id="55" dur="1250" fill="hold"/>
                                            <p:tgtEl>
                                              <p:spTgt spid="94"/>
                                            </p:tgtEl>
                                          </p:cBhvr>
                                          <p:by x="120000" y="120000"/>
                                        </p:animScale>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58"/>
                                            </p:tgtEl>
                                            <p:attrNameLst>
                                              <p:attrName>style.visibility</p:attrName>
                                            </p:attrNameLst>
                                          </p:cBhvr>
                                          <p:to>
                                            <p:strVal val="visible"/>
                                          </p:to>
                                        </p:set>
                                        <p:anim calcmode="lin" valueType="num">
                                          <p:cBhvr>
                                            <p:cTn id="60" dur="500" fill="hold"/>
                                            <p:tgtEl>
                                              <p:spTgt spid="58"/>
                                            </p:tgtEl>
                                            <p:attrNameLst>
                                              <p:attrName>ppt_w</p:attrName>
                                            </p:attrNameLst>
                                          </p:cBhvr>
                                          <p:tavLst>
                                            <p:tav tm="0">
                                              <p:val>
                                                <p:fltVal val="0"/>
                                              </p:val>
                                            </p:tav>
                                            <p:tav tm="100000">
                                              <p:val>
                                                <p:strVal val="#ppt_w"/>
                                              </p:val>
                                            </p:tav>
                                          </p:tavLst>
                                        </p:anim>
                                        <p:anim calcmode="lin" valueType="num">
                                          <p:cBhvr>
                                            <p:cTn id="61" dur="500" fill="hold"/>
                                            <p:tgtEl>
                                              <p:spTgt spid="58"/>
                                            </p:tgtEl>
                                            <p:attrNameLst>
                                              <p:attrName>ppt_h</p:attrName>
                                            </p:attrNameLst>
                                          </p:cBhvr>
                                          <p:tavLst>
                                            <p:tav tm="0">
                                              <p:val>
                                                <p:fltVal val="0"/>
                                              </p:val>
                                            </p:tav>
                                            <p:tav tm="100000">
                                              <p:val>
                                                <p:strVal val="#ppt_h"/>
                                              </p:val>
                                            </p:tav>
                                          </p:tavLst>
                                        </p:anim>
                                        <p:animEffect transition="in" filter="fade">
                                          <p:cBhvr>
                                            <p:cTn id="62" dur="500"/>
                                            <p:tgtEl>
                                              <p:spTgt spid="58"/>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1000"/>
                                            <p:tgtEl>
                                              <p:spTgt spid="59"/>
                                            </p:tgtEl>
                                          </p:cBhvr>
                                        </p:animEffect>
                                      </p:childTnLst>
                                    </p:cTn>
                                  </p:par>
                                </p:childTnLst>
                              </p:cTn>
                            </p:par>
                            <p:par>
                              <p:cTn id="67" fill="hold">
                                <p:stCondLst>
                                  <p:cond delay="1500"/>
                                </p:stCondLst>
                                <p:childTnLst>
                                  <p:par>
                                    <p:cTn id="68" presetID="14" presetClass="entr" presetSubtype="10" fill="hold" nodeType="after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randombar(horizontal)">
                                          <p:cBhvr>
                                            <p:cTn id="70" dur="1000"/>
                                            <p:tgtEl>
                                              <p:spTgt spid="57"/>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down)">
                                          <p:cBhvr>
                                            <p:cTn id="7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8" grpId="0" animBg="1"/>
          <p:bldP spid="69" grpId="0" animBg="1"/>
          <p:bldP spid="70" grpId="0" animBg="1"/>
          <p:bldP spid="91" grpId="0" animBg="1"/>
          <p:bldP spid="91" grpId="1" animBg="1"/>
          <p:bldP spid="92" grpId="0" animBg="1"/>
          <p:bldP spid="92" grpId="1" animBg="1"/>
          <p:bldP spid="94" grpId="0" animBg="1"/>
          <p:bldP spid="94" grpId="1" animBg="1"/>
          <p:bldP spid="58" grpId="0" animBg="1"/>
          <p:bldP spid="59" grpId="0" animBg="1"/>
          <p:bldP spid="61"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DE7AC9C4-0343-4733-A4B6-55223723C765}"/>
              </a:ext>
            </a:extLst>
          </p:cNvPr>
          <p:cNvSpPr/>
          <p:nvPr/>
        </p:nvSpPr>
        <p:spPr>
          <a:xfrm rot="10800000" flipH="1">
            <a:off x="-3043814" y="1933162"/>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Rectangle 13">
            <a:extLst>
              <a:ext uri="{FF2B5EF4-FFF2-40B4-BE49-F238E27FC236}">
                <a16:creationId xmlns:a16="http://schemas.microsoft.com/office/drawing/2014/main" id="{E1EBCC07-9208-4C9A-8A98-7B24AFFA933F}"/>
              </a:ext>
            </a:extLst>
          </p:cNvPr>
          <p:cNvSpPr/>
          <p:nvPr/>
        </p:nvSpPr>
        <p:spPr>
          <a:xfrm>
            <a:off x="-2705724" y="-1313065"/>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a:extLst>
              <a:ext uri="{FF2B5EF4-FFF2-40B4-BE49-F238E27FC236}">
                <a16:creationId xmlns:a16="http://schemas.microsoft.com/office/drawing/2014/main" id="{D5424233-EC5B-403F-A0E6-AD25A091CC6B}"/>
              </a:ext>
            </a:extLst>
          </p:cNvPr>
          <p:cNvSpPr/>
          <p:nvPr/>
        </p:nvSpPr>
        <p:spPr>
          <a:xfrm>
            <a:off x="-1183704" y="-20544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342072" y="115076"/>
            <a:ext cx="9507855" cy="5540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TextBox 2"/>
          <p:cNvSpPr txBox="1"/>
          <p:nvPr/>
        </p:nvSpPr>
        <p:spPr>
          <a:xfrm>
            <a:off x="4659071" y="5819594"/>
            <a:ext cx="3050835" cy="923330"/>
          </a:xfrm>
          <a:solidFill>
            <a:schemeClr val="bg2"/>
          </a:solidFill>
          <a:ln w="28575">
            <a:solidFill>
              <a:schemeClr val="tx1"/>
            </a:solidFill>
          </a:ln>
        </p:spPr>
        <p:txBody>
          <a:bodyPr wrap="none" rtlCol="0">
            <a:spAutoFit/>
          </a:bodyPr>
          <a:lstStyle>
            <a:defPPr>
              <a:defRPr lang="id-ID"/>
            </a:defPPr>
            <a:lvl1pPr>
              <a:defRPr sz="5400" b="1">
                <a:solidFill>
                  <a:schemeClr val="accent3">
                    <a:lumMod val="50000"/>
                  </a:schemeClr>
                </a:solidFill>
                <a:latin typeface="Times New Roman" panose="02020603050405020304" pitchFamily="18" charset="0"/>
                <a:cs typeface="Times New Roman" panose="02020603050405020304" pitchFamily="18" charset="0"/>
              </a:defRPr>
            </a:lvl1pPr>
          </a:lstStyle>
          <a:p>
            <a:r>
              <a:rPr lang="en-US" dirty="0" err="1">
                <a:solidFill>
                  <a:srgbClr val="80552C"/>
                </a:solidFill>
              </a:rPr>
              <a:t>đống</a:t>
            </a:r>
            <a:r>
              <a:rPr lang="en-US" dirty="0">
                <a:solidFill>
                  <a:srgbClr val="80552C"/>
                </a:solidFill>
              </a:rPr>
              <a:t> </a:t>
            </a:r>
            <a:r>
              <a:rPr lang="en-US" dirty="0" err="1">
                <a:solidFill>
                  <a:srgbClr val="80552C"/>
                </a:solidFill>
              </a:rPr>
              <a:t>rấm</a:t>
            </a:r>
            <a:endParaRPr lang="en-US" dirty="0">
              <a:solidFill>
                <a:srgbClr val="80552C"/>
              </a:solidFill>
            </a:endParaRPr>
          </a:p>
        </p:txBody>
      </p:sp>
      <p:grpSp>
        <p:nvGrpSpPr>
          <p:cNvPr id="6" name="Group 85">
            <a:extLst>
              <a:ext uri="{FF2B5EF4-FFF2-40B4-BE49-F238E27FC236}">
                <a16:creationId xmlns:a16="http://schemas.microsoft.com/office/drawing/2014/main" id="{EC175CE7-6D88-4215-9D5E-A65386E42E00}"/>
              </a:ext>
            </a:extLst>
          </p:cNvPr>
          <p:cNvGrpSpPr/>
          <p:nvPr/>
        </p:nvGrpSpPr>
        <p:grpSpPr>
          <a:xfrm rot="16200000">
            <a:off x="11123271" y="359922"/>
            <a:ext cx="793664" cy="719619"/>
            <a:chOff x="11046527" y="3044373"/>
            <a:chExt cx="793664" cy="719619"/>
          </a:xfrm>
        </p:grpSpPr>
        <p:sp>
          <p:nvSpPr>
            <p:cNvPr id="7" name="Oval 77">
              <a:extLst>
                <a:ext uri="{FF2B5EF4-FFF2-40B4-BE49-F238E27FC236}">
                  <a16:creationId xmlns:a16="http://schemas.microsoft.com/office/drawing/2014/main" id="{F59CA73D-4791-4D7E-8224-5C0E5C45C9B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Oval 80">
              <a:extLst>
                <a:ext uri="{FF2B5EF4-FFF2-40B4-BE49-F238E27FC236}">
                  <a16:creationId xmlns:a16="http://schemas.microsoft.com/office/drawing/2014/main" id="{EFEFB7F8-3582-49C5-9AEA-6459C81F0DB7}"/>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 name="Group 84">
            <a:extLst>
              <a:ext uri="{FF2B5EF4-FFF2-40B4-BE49-F238E27FC236}">
                <a16:creationId xmlns:a16="http://schemas.microsoft.com/office/drawing/2014/main" id="{D2D01591-6598-4DFE-A34A-5A8F014C1B6A}"/>
              </a:ext>
            </a:extLst>
          </p:cNvPr>
          <p:cNvGrpSpPr/>
          <p:nvPr/>
        </p:nvGrpSpPr>
        <p:grpSpPr>
          <a:xfrm rot="16200000">
            <a:off x="11145911" y="1654297"/>
            <a:ext cx="763208" cy="719517"/>
            <a:chOff x="10979144" y="2146604"/>
            <a:chExt cx="763208" cy="719517"/>
          </a:xfrm>
        </p:grpSpPr>
        <p:sp>
          <p:nvSpPr>
            <p:cNvPr id="10" name="Oval 78">
              <a:extLst>
                <a:ext uri="{FF2B5EF4-FFF2-40B4-BE49-F238E27FC236}">
                  <a16:creationId xmlns:a16="http://schemas.microsoft.com/office/drawing/2014/main" id="{BB67C2F8-52C6-408C-B986-77B37000E3BD}"/>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81">
              <a:extLst>
                <a:ext uri="{FF2B5EF4-FFF2-40B4-BE49-F238E27FC236}">
                  <a16:creationId xmlns:a16="http://schemas.microsoft.com/office/drawing/2014/main" id="{DD8E752E-266A-471B-B980-E7B7E514672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2" name="Group 83">
            <a:extLst>
              <a:ext uri="{FF2B5EF4-FFF2-40B4-BE49-F238E27FC236}">
                <a16:creationId xmlns:a16="http://schemas.microsoft.com/office/drawing/2014/main" id="{473D9CEB-D1FD-4C58-BB2A-31CC626C0AF1}"/>
              </a:ext>
            </a:extLst>
          </p:cNvPr>
          <p:cNvGrpSpPr/>
          <p:nvPr/>
        </p:nvGrpSpPr>
        <p:grpSpPr>
          <a:xfrm rot="16200000">
            <a:off x="11183332" y="2765696"/>
            <a:ext cx="789755" cy="735291"/>
            <a:chOff x="11030196" y="1291357"/>
            <a:chExt cx="789755" cy="735291"/>
          </a:xfrm>
        </p:grpSpPr>
        <p:sp>
          <p:nvSpPr>
            <p:cNvPr id="13" name="Oval 79">
              <a:extLst>
                <a:ext uri="{FF2B5EF4-FFF2-40B4-BE49-F238E27FC236}">
                  <a16:creationId xmlns:a16="http://schemas.microsoft.com/office/drawing/2014/main" id="{0ABE3ABB-1F1A-49ED-8686-B6438D1D1277}"/>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82">
              <a:extLst>
                <a:ext uri="{FF2B5EF4-FFF2-40B4-BE49-F238E27FC236}">
                  <a16:creationId xmlns:a16="http://schemas.microsoft.com/office/drawing/2014/main" id="{99E2DEB5-68B1-41E6-AC2E-626AE6B62F6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8" name="Freeform 17">
            <a:extLst>
              <a:ext uri="{FF2B5EF4-FFF2-40B4-BE49-F238E27FC236}">
                <a16:creationId xmlns:a16="http://schemas.microsoft.com/office/drawing/2014/main" id="{04CEFC4B-0247-4115-97AE-4C054C8DC2B4}"/>
              </a:ext>
            </a:extLst>
          </p:cNvPr>
          <p:cNvSpPr/>
          <p:nvPr/>
        </p:nvSpPr>
        <p:spPr>
          <a:xfrm>
            <a:off x="42705" y="-6497"/>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09763370"/>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14:presetBounceEnd="24000">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14:bounceEnd="24000">
                                          <p:cBhvr additive="base">
                                            <p:cTn id="2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14:presetBounceEnd="24000">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14:bounceEnd="24000">
                                          <p:cBhvr additive="base">
                                            <p:cTn id="29" dur="1000" fill="hold"/>
                                            <p:tgtEl>
                                              <p:spTgt spid="16"/>
                                            </p:tgtEl>
                                            <p:attrNameLst>
                                              <p:attrName>ppt_x</p:attrName>
                                            </p:attrNameLst>
                                          </p:cBhvr>
                                          <p:tavLst>
                                            <p:tav tm="0">
                                              <p:val>
                                                <p:strVal val="#ppt_x"/>
                                              </p:val>
                                            </p:tav>
                                            <p:tav tm="100000">
                                              <p:val>
                                                <p:strVal val="#ppt_x"/>
                                              </p:val>
                                            </p:tav>
                                          </p:tavLst>
                                        </p:anim>
                                        <p:anim calcmode="lin" valueType="num" p14:bounceEnd="24000">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14:presetBounceEnd="24000">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14:bounceEnd="24000">
                                          <p:cBhvr additive="base">
                                            <p:cTn id="33" dur="1000" fill="hold"/>
                                            <p:tgtEl>
                                              <p:spTgt spid="17"/>
                                            </p:tgtEl>
                                            <p:attrNameLst>
                                              <p:attrName>ppt_x</p:attrName>
                                            </p:attrNameLst>
                                          </p:cBhvr>
                                          <p:tavLst>
                                            <p:tav tm="0">
                                              <p:val>
                                                <p:strVal val="0-#ppt_w/2"/>
                                              </p:val>
                                            </p:tav>
                                            <p:tav tm="100000">
                                              <p:val>
                                                <p:strVal val="#ppt_x"/>
                                              </p:val>
                                            </p:tav>
                                          </p:tavLst>
                                        </p:anim>
                                        <p:anim calcmode="lin" valueType="num" p14:bounceEnd="24000">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600" fill="hold"/>
                                            <p:tgtEl>
                                              <p:spTgt spid="6"/>
                                            </p:tgtEl>
                                            <p:attrNameLst>
                                              <p:attrName>ppt_w</p:attrName>
                                            </p:attrNameLst>
                                          </p:cBhvr>
                                          <p:tavLst>
                                            <p:tav tm="0">
                                              <p:val>
                                                <p:fltVal val="0"/>
                                              </p:val>
                                            </p:tav>
                                            <p:tav tm="100000">
                                              <p:val>
                                                <p:strVal val="#ppt_w"/>
                                              </p:val>
                                            </p:tav>
                                          </p:tavLst>
                                        </p:anim>
                                        <p:anim calcmode="lin" valueType="num">
                                          <p:cBhvr>
                                            <p:cTn id="8" dur="6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00" fill="hold"/>
                                            <p:tgtEl>
                                              <p:spTgt spid="9"/>
                                            </p:tgtEl>
                                            <p:attrNameLst>
                                              <p:attrName>ppt_w</p:attrName>
                                            </p:attrNameLst>
                                          </p:cBhvr>
                                          <p:tavLst>
                                            <p:tav tm="0">
                                              <p:val>
                                                <p:fltVal val="0"/>
                                              </p:val>
                                            </p:tav>
                                            <p:tav tm="100000">
                                              <p:val>
                                                <p:strVal val="#ppt_w"/>
                                              </p:val>
                                            </p:tav>
                                          </p:tavLst>
                                        </p:anim>
                                        <p:anim calcmode="lin" valueType="num">
                                          <p:cBhvr>
                                            <p:cTn id="12" dur="7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8" presetClass="emph" presetSubtype="0" repeatCount="indefinite" fill="hold" nodeType="withEffect">
                                      <p:stCondLst>
                                        <p:cond delay="800"/>
                                      </p:stCondLst>
                                      <p:childTnLst>
                                        <p:animRot by="21600000">
                                          <p:cBhvr>
                                            <p:cTn id="18" dur="2000" fill="hold"/>
                                            <p:tgtEl>
                                              <p:spTgt spid="6"/>
                                            </p:tgtEl>
                                            <p:attrNameLst>
                                              <p:attrName>r</p:attrName>
                                            </p:attrNameLst>
                                          </p:cBhvr>
                                        </p:animRot>
                                      </p:childTnLst>
                                    </p:cTn>
                                  </p:par>
                                  <p:par>
                                    <p:cTn id="19" presetID="8" presetClass="emph" presetSubtype="0" repeatCount="indefinite" fill="hold" nodeType="withEffect">
                                      <p:stCondLst>
                                        <p:cond delay="900"/>
                                      </p:stCondLst>
                                      <p:childTnLst>
                                        <p:animRot by="-21600000">
                                          <p:cBhvr>
                                            <p:cTn id="20" dur="3000" fill="hold"/>
                                            <p:tgtEl>
                                              <p:spTgt spid="9"/>
                                            </p:tgtEl>
                                            <p:attrNameLst>
                                              <p:attrName>r</p:attrName>
                                            </p:attrNameLst>
                                          </p:cBhvr>
                                        </p:animRot>
                                      </p:childTnLst>
                                    </p:cTn>
                                  </p:par>
                                  <p:par>
                                    <p:cTn id="21" presetID="8" presetClass="emph" presetSubtype="0" repeatCount="indefinite" fill="hold" nodeType="withEffect">
                                      <p:stCondLst>
                                        <p:cond delay="1000"/>
                                      </p:stCondLst>
                                      <p:childTnLst>
                                        <p:animRot by="21600000">
                                          <p:cBhvr>
                                            <p:cTn id="22" dur="2000" fill="hold"/>
                                            <p:tgtEl>
                                              <p:spTgt spid="12"/>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1" fill="hold" grpId="0" nodeType="withEffect">
                                      <p:stCondLst>
                                        <p:cond delay="30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1000" fill="hold"/>
                                            <p:tgtEl>
                                              <p:spTgt spid="16"/>
                                            </p:tgtEl>
                                            <p:attrNameLst>
                                              <p:attrName>ppt_x</p:attrName>
                                            </p:attrNameLst>
                                          </p:cBhvr>
                                          <p:tavLst>
                                            <p:tav tm="0">
                                              <p:val>
                                                <p:strVal val="#ppt_x"/>
                                              </p:val>
                                            </p:tav>
                                            <p:tav tm="100000">
                                              <p:val>
                                                <p:strVal val="#ppt_x"/>
                                              </p:val>
                                            </p:tav>
                                          </p:tavLst>
                                        </p:anim>
                                        <p:anim calcmode="lin" valueType="num">
                                          <p:cBhvr additive="base">
                                            <p:cTn id="30" dur="1000" fill="hold"/>
                                            <p:tgtEl>
                                              <p:spTgt spid="16"/>
                                            </p:tgtEl>
                                            <p:attrNameLst>
                                              <p:attrName>ppt_y</p:attrName>
                                            </p:attrNameLst>
                                          </p:cBhvr>
                                          <p:tavLst>
                                            <p:tav tm="0">
                                              <p:val>
                                                <p:strVal val="0-#ppt_h/2"/>
                                              </p:val>
                                            </p:tav>
                                            <p:tav tm="100000">
                                              <p:val>
                                                <p:strVal val="#ppt_y"/>
                                              </p:val>
                                            </p:tav>
                                          </p:tavLst>
                                        </p:anim>
                                      </p:childTnLst>
                                    </p:cTn>
                                  </p:par>
                                  <p:par>
                                    <p:cTn id="31" presetID="2" presetClass="entr" presetSubtype="9" fill="hold" grpId="0" nodeType="withEffect">
                                      <p:stCondLst>
                                        <p:cond delay="70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0-#ppt_w/2"/>
                                              </p:val>
                                            </p:tav>
                                            <p:tav tm="100000">
                                              <p:val>
                                                <p:strVal val="#ppt_x"/>
                                              </p:val>
                                            </p:tav>
                                          </p:tavLst>
                                        </p:anim>
                                        <p:anim calcmode="lin" valueType="num">
                                          <p:cBhvr additive="base">
                                            <p:cTn id="34" dur="1000" fill="hold"/>
                                            <p:tgtEl>
                                              <p:spTgt spid="17"/>
                                            </p:tgtEl>
                                            <p:attrNameLst>
                                              <p:attrName>ppt_y</p:attrName>
                                            </p:attrNameLst>
                                          </p:cBhvr>
                                          <p:tavLst>
                                            <p:tav tm="0">
                                              <p:val>
                                                <p:strVal val="0-#ppt_h/2"/>
                                              </p:val>
                                            </p:tav>
                                            <p:tav tm="100000">
                                              <p:val>
                                                <p:strVal val="#ppt_y"/>
                                              </p:val>
                                            </p:tav>
                                          </p:tavLst>
                                        </p:anim>
                                      </p:childTnLst>
                                    </p:cTn>
                                  </p:par>
                                  <p:par>
                                    <p:cTn id="35" presetID="6" presetClass="emph" presetSubtype="0" repeatCount="indefinite" autoRev="1" fill="hold" grpId="1" nodeType="withEffect">
                                      <p:stCondLst>
                                        <p:cond delay="0"/>
                                      </p:stCondLst>
                                      <p:childTnLst>
                                        <p:animScale>
                                          <p:cBhvr>
                                            <p:cTn id="36" dur="1700" fill="hold"/>
                                            <p:tgtEl>
                                              <p:spTgt spid="15"/>
                                            </p:tgtEl>
                                          </p:cBhvr>
                                          <p:by x="120000" y="120000"/>
                                        </p:animScale>
                                      </p:childTnLst>
                                    </p:cTn>
                                  </p:par>
                                  <p:par>
                                    <p:cTn id="37" presetID="6" presetClass="emph" presetSubtype="0" repeatCount="indefinite" autoRev="1" fill="hold" grpId="1" nodeType="withEffect">
                                      <p:stCondLst>
                                        <p:cond delay="0"/>
                                      </p:stCondLst>
                                      <p:childTnLst>
                                        <p:animScale>
                                          <p:cBhvr>
                                            <p:cTn id="38" dur="1250" fill="hold"/>
                                            <p:tgtEl>
                                              <p:spTgt spid="16"/>
                                            </p:tgtEl>
                                          </p:cBhvr>
                                          <p:by x="120000" y="120000"/>
                                        </p:animScale>
                                      </p:childTnLst>
                                    </p:cTn>
                                  </p:par>
                                  <p:par>
                                    <p:cTn id="39" presetID="6" presetClass="emph" presetSubtype="0" repeatCount="indefinite" autoRev="1" fill="hold" grpId="1" nodeType="withEffect">
                                      <p:stCondLst>
                                        <p:cond delay="0"/>
                                      </p:stCondLst>
                                      <p:childTnLst>
                                        <p:animScale>
                                          <p:cBhvr>
                                            <p:cTn id="40" dur="950" fill="hold"/>
                                            <p:tgtEl>
                                              <p:spTgt spid="17"/>
                                            </p:tgtEl>
                                          </p:cBhvr>
                                          <p:by x="120000" y="120000"/>
                                        </p:animScale>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กลุ่ม 67"/>
          <p:cNvGrpSpPr/>
          <p:nvPr/>
        </p:nvGrpSpPr>
        <p:grpSpPr>
          <a:xfrm>
            <a:off x="1762328" y="2158498"/>
            <a:ext cx="4536179" cy="4847853"/>
            <a:chOff x="1762328" y="2158498"/>
            <a:chExt cx="4536179" cy="4847853"/>
          </a:xfrm>
        </p:grpSpPr>
        <p:grpSp>
          <p:nvGrpSpPr>
            <p:cNvPr id="20" name="กลุ่ม 19"/>
            <p:cNvGrpSpPr/>
            <p:nvPr/>
          </p:nvGrpSpPr>
          <p:grpSpPr>
            <a:xfrm>
              <a:off x="1762328" y="2158498"/>
              <a:ext cx="4536179" cy="4847853"/>
              <a:chOff x="1755569" y="612177"/>
              <a:chExt cx="5623563" cy="6410814"/>
            </a:xfrm>
            <a:effectLst>
              <a:outerShdw blurRad="50800" dist="38100" dir="2700000" algn="tl" rotWithShape="0">
                <a:prstClr val="black">
                  <a:alpha val="40000"/>
                </a:prstClr>
              </a:outerShdw>
            </a:effectLst>
          </p:grpSpPr>
          <p:sp>
            <p:nvSpPr>
              <p:cNvPr id="70" name="มนมุมสี่เหลี่ยมผืนผ้าด้านเดียวกัน 69"/>
              <p:cNvSpPr/>
              <p:nvPr/>
            </p:nvSpPr>
            <p:spPr>
              <a:xfrm>
                <a:off x="1755569" y="612177"/>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1" name="มนมุมสี่เหลี่ยมผืนผ้าด้านเดียวกัน 70"/>
              <p:cNvSpPr/>
              <p:nvPr/>
            </p:nvSpPr>
            <p:spPr>
              <a:xfrm>
                <a:off x="1916620" y="790115"/>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35" name="กลุ่ม 34"/>
            <p:cNvGrpSpPr/>
            <p:nvPr/>
          </p:nvGrpSpPr>
          <p:grpSpPr>
            <a:xfrm>
              <a:off x="3622978" y="5368606"/>
              <a:ext cx="814878" cy="1577241"/>
              <a:chOff x="3622978" y="5399966"/>
              <a:chExt cx="814878" cy="1577241"/>
            </a:xfrm>
          </p:grpSpPr>
          <p:sp>
            <p:nvSpPr>
              <p:cNvPr id="94" name="มนมุมสี่เหลี่ยมผืนผ้าด้านเดียวกัน 93"/>
              <p:cNvSpPr/>
              <p:nvPr/>
            </p:nvSpPr>
            <p:spPr>
              <a:xfrm>
                <a:off x="3622978" y="5399966"/>
                <a:ext cx="814878" cy="1542815"/>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5" name="มนมุมสี่เหลี่ยมผืนผ้าด้านเดียวกัน 94"/>
              <p:cNvSpPr/>
              <p:nvPr/>
            </p:nvSpPr>
            <p:spPr>
              <a:xfrm>
                <a:off x="3640639" y="5458257"/>
                <a:ext cx="766480" cy="1518950"/>
              </a:xfrm>
              <a:prstGeom prst="round2SameRect">
                <a:avLst>
                  <a:gd name="adj1" fmla="val 50000"/>
                  <a:gd name="adj2" fmla="val 0"/>
                </a:avLst>
              </a:prstGeom>
              <a:solidFill>
                <a:schemeClr val="tx2">
                  <a:lumMod val="50000"/>
                </a:schemeClr>
              </a:solidFill>
              <a:ln w="38100">
                <a:no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วงรี 90"/>
              <p:cNvSpPr/>
              <p:nvPr/>
            </p:nvSpPr>
            <p:spPr>
              <a:xfrm>
                <a:off x="3825423" y="5623446"/>
                <a:ext cx="409987" cy="395657"/>
              </a:xfrm>
              <a:prstGeom prst="ellipse">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433949">
            <a:off x="-278825" y="-2059848"/>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528597" y="3199360"/>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61214" y="2301591"/>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512266" y="1446344"/>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459707" y="5029261"/>
            <a:ext cx="1404539" cy="139198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สี่เหลี่ยมผืนผ้ามุมมน 71"/>
          <p:cNvSpPr/>
          <p:nvPr/>
        </p:nvSpPr>
        <p:spPr>
          <a:xfrm>
            <a:off x="5490687" y="892364"/>
            <a:ext cx="6690716" cy="342938"/>
          </a:xfrm>
          <a:prstGeom prst="roundRect">
            <a:avLst/>
          </a:prstGeom>
          <a:solidFill>
            <a:srgbClr val="FFDC69">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4" name="สี่เหลี่ยมผืนผ้า 73"/>
          <p:cNvSpPr/>
          <p:nvPr/>
        </p:nvSpPr>
        <p:spPr>
          <a:xfrm>
            <a:off x="6158998" y="425283"/>
            <a:ext cx="5452134" cy="1200329"/>
          </a:xfrm>
          <a:prstGeom prst="rect">
            <a:avLst/>
          </a:prstGeom>
        </p:spPr>
        <p:txBody>
          <a:bodyPr wrap="none">
            <a:spAutoFit/>
          </a:bodyPr>
          <a:lstStyle/>
          <a:p>
            <a:pPr lvl="0"/>
            <a:r>
              <a:rPr lang="en-US" sz="7200">
                <a:ln w="19050">
                  <a:noFill/>
                </a:ln>
                <a:effectLst>
                  <a:outerShdw blurRad="12700" dist="25400" sx="101000" sy="101000" algn="tl">
                    <a:srgbClr val="EEBE65">
                      <a:alpha val="93000"/>
                    </a:srgbClr>
                  </a:outerShdw>
                </a:effectLst>
                <a:latin typeface="UTM Davida" panose="02040603050506020204" pitchFamily="18" charset="0"/>
              </a:rPr>
              <a:t>TÌM HIỂU BÀI</a:t>
            </a:r>
            <a:endParaRPr lang="id-ID" sz="7200" dirty="0">
              <a:ln w="19050">
                <a:noFill/>
              </a:ln>
              <a:effectLst>
                <a:outerShdw blurRad="12700" dist="25400" sx="101000" sy="101000" algn="tl">
                  <a:srgbClr val="EEBE65">
                    <a:alpha val="93000"/>
                  </a:srgbClr>
                </a:outerShdw>
              </a:effectLst>
              <a:latin typeface="UTM Davida" panose="02040603050506020204" pitchFamily="18" charset="0"/>
            </a:endParaRPr>
          </a:p>
        </p:txBody>
      </p:sp>
      <p:grpSp>
        <p:nvGrpSpPr>
          <p:cNvPr id="9" name="กลุ่ม 8"/>
          <p:cNvGrpSpPr/>
          <p:nvPr/>
        </p:nvGrpSpPr>
        <p:grpSpPr>
          <a:xfrm>
            <a:off x="7626163" y="1891750"/>
            <a:ext cx="2953424" cy="2921939"/>
            <a:chOff x="7626163" y="1891750"/>
            <a:chExt cx="2953424" cy="2921939"/>
          </a:xfrm>
        </p:grpSpPr>
        <p:sp>
          <p:nvSpPr>
            <p:cNvPr id="109" name="วงรี 108"/>
            <p:cNvSpPr/>
            <p:nvPr/>
          </p:nvSpPr>
          <p:spPr>
            <a:xfrm>
              <a:off x="7867350" y="2177341"/>
              <a:ext cx="2471051" cy="231338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a:solidFill>
                    <a:srgbClr val="FFFFFF"/>
                  </a:solidFill>
                  <a:latin typeface="Surafont Sanukchang" charset="-34"/>
                  <a:cs typeface="Surafont Sanukchang" charset="-34"/>
                </a:rPr>
                <a:t>2</a:t>
              </a:r>
              <a:endParaRPr lang="th-TH" sz="11500">
                <a:solidFill>
                  <a:srgbClr val="FFFFFF"/>
                </a:solidFill>
                <a:latin typeface="Surafont Sanukchang" charset="-34"/>
                <a:cs typeface="Surafont Sanukchang" charset="-34"/>
              </a:endParaRPr>
            </a:p>
          </p:txBody>
        </p:sp>
        <p:sp>
          <p:nvSpPr>
            <p:cNvPr id="110" name="Google Shape;626;p45"/>
            <p:cNvSpPr/>
            <p:nvPr/>
          </p:nvSpPr>
          <p:spPr>
            <a:xfrm>
              <a:off x="7626163" y="1891750"/>
              <a:ext cx="2953424" cy="2921939"/>
            </a:xfrm>
            <a:prstGeom prst="ellipse">
              <a:avLst/>
            </a:prstGeom>
            <a:noFill/>
            <a:ln w="19050" cap="flat" cmpd="sng">
              <a:solidFill>
                <a:schemeClr val="tx2"/>
              </a:solidFill>
              <a:prstDash val="lgDash"/>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13" name="วงรี 112"/>
            <p:cNvSpPr/>
            <p:nvPr/>
          </p:nvSpPr>
          <p:spPr>
            <a:xfrm>
              <a:off x="8035637" y="2325808"/>
              <a:ext cx="2134476" cy="2034286"/>
            </a:xfrm>
            <a:prstGeom prst="ellipse">
              <a:avLst/>
            </a:prstGeom>
            <a:noFill/>
            <a:ln w="28575">
              <a:solidFill>
                <a:srgbClr val="FFFFFF"/>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11" name="Google Shape;627;p45"/>
          <p:cNvSpPr/>
          <p:nvPr/>
        </p:nvSpPr>
        <p:spPr>
          <a:xfrm>
            <a:off x="8792433" y="1631682"/>
            <a:ext cx="620884" cy="614340"/>
          </a:xfrm>
          <a:prstGeom prst="ellipse">
            <a:avLst/>
          </a:prstGeom>
          <a:solidFill>
            <a:schemeClr val="tx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4400" dirty="0">
              <a:solidFill>
                <a:schemeClr val="bg2"/>
              </a:solidFill>
              <a:latin typeface="Surafont Sanukchang" charset="-34"/>
              <a:cs typeface="Surafont Sanukchang" charset="-34"/>
            </a:endParaRPr>
          </a:p>
        </p:txBody>
      </p:sp>
    </p:spTree>
    <p:extLst>
      <p:ext uri="{BB962C8B-B14F-4D97-AF65-F5344CB8AC3E}">
        <p14:creationId xmlns:p14="http://schemas.microsoft.com/office/powerpoint/2010/main" val="2793640554"/>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2" fill="hold" grpId="0" nodeType="withEffect">
                                      <p:stCondLst>
                                        <p:cond delay="500"/>
                                      </p:stCondLst>
                                      <p:childTnLst>
                                        <p:set>
                                          <p:cBhvr>
                                            <p:cTn id="24" dur="1" fill="hold">
                                              <p:stCondLst>
                                                <p:cond delay="0"/>
                                              </p:stCondLst>
                                            </p:cTn>
                                            <p:tgtEl>
                                              <p:spTgt spid="72"/>
                                            </p:tgtEl>
                                            <p:attrNameLst>
                                              <p:attrName>style.visibility</p:attrName>
                                            </p:attrNameLst>
                                          </p:cBhvr>
                                          <p:to>
                                            <p:strVal val="visible"/>
                                          </p:to>
                                        </p:set>
                                        <p:animEffect transition="in" filter="wipe(right)">
                                          <p:cBhvr>
                                            <p:cTn id="25" dur="900"/>
                                            <p:tgtEl>
                                              <p:spTgt spid="72"/>
                                            </p:tgtEl>
                                          </p:cBhvr>
                                        </p:animEffect>
                                      </p:childTnLst>
                                    </p:cTn>
                                  </p:par>
                                  <p:par>
                                    <p:cTn id="26" presetID="23" presetClass="entr" presetSubtype="16" fill="hold" nodeType="withEffect">
                                      <p:stCondLst>
                                        <p:cond delay="5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4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4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4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400"/>
                                      </p:stCondLst>
                                      <p:childTnLst>
                                        <p:animRot by="21600000">
                                          <p:cBhvr>
                                            <p:cTn id="43" dur="2000" fill="hold"/>
                                            <p:tgtEl>
                                              <p:spTgt spid="84"/>
                                            </p:tgtEl>
                                            <p:attrNameLst>
                                              <p:attrName>r</p:attrName>
                                            </p:attrNameLst>
                                          </p:cBhvr>
                                        </p:animRot>
                                      </p:childTnLst>
                                    </p:cTn>
                                  </p:par>
                                  <p:par>
                                    <p:cTn id="44" presetID="22" presetClass="entr" presetSubtype="4" fill="hold" grpId="0" nodeType="withEffect">
                                      <p:stCondLst>
                                        <p:cond delay="140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1500"/>
                                            <p:tgtEl>
                                              <p:spTgt spid="18"/>
                                            </p:tgtEl>
                                          </p:cBhvr>
                                        </p:animEffect>
                                      </p:childTnLst>
                                    </p:cTn>
                                  </p:par>
                                  <p:par>
                                    <p:cTn id="47" presetID="22" presetClass="entr" presetSubtype="1" fill="hold" grpId="0" nodeType="withEffect">
                                      <p:stCondLst>
                                        <p:cond delay="1500"/>
                                      </p:stCondLst>
                                      <p:childTnLst>
                                        <p:set>
                                          <p:cBhvr>
                                            <p:cTn id="48" dur="1" fill="hold">
                                              <p:stCondLst>
                                                <p:cond delay="0"/>
                                              </p:stCondLst>
                                            </p:cTn>
                                            <p:tgtEl>
                                              <p:spTgt spid="19"/>
                                            </p:tgtEl>
                                            <p:attrNameLst>
                                              <p:attrName>style.visibility</p:attrName>
                                            </p:attrNameLst>
                                          </p:cBhvr>
                                          <p:to>
                                            <p:strVal val="visible"/>
                                          </p:to>
                                        </p:set>
                                        <p:animEffect transition="in" filter="wipe(up)">
                                          <p:cBhvr>
                                            <p:cTn id="49" dur="1500"/>
                                            <p:tgtEl>
                                              <p:spTgt spid="19"/>
                                            </p:tgtEl>
                                          </p:cBhvr>
                                        </p:animEffect>
                                      </p:childTnLst>
                                    </p:cTn>
                                  </p:par>
                                  <p:par>
                                    <p:cTn id="50" presetID="1" presetClass="path" presetSubtype="0" accel="50000" decel="50000" fill="hold" grpId="0" nodeType="withEffect">
                                      <p:stCondLst>
                                        <p:cond delay="0"/>
                                      </p:stCondLst>
                                      <p:childTnLst>
                                        <p:animMotion origin="layout" path="M 5.55112E-17 2.0712E-6 C 0.06901 2.0712E-6 0.125 0.09385 0.125 0.20989 C 0.125 0.32547 0.06901 0.41979 5.55112E-17 0.41979 C -0.06901 0.41979 -0.125 0.32547 -0.125 0.20989 C -0.125 0.09385 -0.06901 2.0712E-6 5.55112E-17 2.0712E-6 Z " pathEditMode="relative" rAng="0" ptsTypes="fffff">
                                          <p:cBhvr>
                                            <p:cTn id="51" dur="2000" fill="hold"/>
                                            <p:tgtEl>
                                              <p:spTgt spid="111"/>
                                            </p:tgtEl>
                                            <p:attrNameLst>
                                              <p:attrName>ppt_x</p:attrName>
                                              <p:attrName>ppt_y</p:attrName>
                                            </p:attrNameLst>
                                          </p:cBhvr>
                                          <p:rCtr x="0" y="20989"/>
                                        </p:animMotion>
                                      </p:childTnLst>
                                    </p:cTn>
                                  </p:par>
                                  <p:par>
                                    <p:cTn id="52" presetID="53" presetClass="entr" presetSubtype="16" fill="hold" grpId="0" nodeType="withEffect">
                                      <p:stCondLst>
                                        <p:cond delay="700"/>
                                      </p:stCondLst>
                                      <p:childTnLst>
                                        <p:set>
                                          <p:cBhvr>
                                            <p:cTn id="53" dur="1" fill="hold">
                                              <p:stCondLst>
                                                <p:cond delay="0"/>
                                              </p:stCondLst>
                                            </p:cTn>
                                            <p:tgtEl>
                                              <p:spTgt spid="74"/>
                                            </p:tgtEl>
                                            <p:attrNameLst>
                                              <p:attrName>style.visibility</p:attrName>
                                            </p:attrNameLst>
                                          </p:cBhvr>
                                          <p:to>
                                            <p:strVal val="visible"/>
                                          </p:to>
                                        </p:set>
                                        <p:anim calcmode="lin" valueType="num">
                                          <p:cBhvr>
                                            <p:cTn id="54" dur="500" fill="hold"/>
                                            <p:tgtEl>
                                              <p:spTgt spid="74"/>
                                            </p:tgtEl>
                                            <p:attrNameLst>
                                              <p:attrName>ppt_w</p:attrName>
                                            </p:attrNameLst>
                                          </p:cBhvr>
                                          <p:tavLst>
                                            <p:tav tm="0">
                                              <p:val>
                                                <p:fltVal val="0"/>
                                              </p:val>
                                            </p:tav>
                                            <p:tav tm="100000">
                                              <p:val>
                                                <p:strVal val="#ppt_w"/>
                                              </p:val>
                                            </p:tav>
                                          </p:tavLst>
                                        </p:anim>
                                        <p:anim calcmode="lin" valueType="num">
                                          <p:cBhvr>
                                            <p:cTn id="55" dur="500" fill="hold"/>
                                            <p:tgtEl>
                                              <p:spTgt spid="74"/>
                                            </p:tgtEl>
                                            <p:attrNameLst>
                                              <p:attrName>ppt_h</p:attrName>
                                            </p:attrNameLst>
                                          </p:cBhvr>
                                          <p:tavLst>
                                            <p:tav tm="0">
                                              <p:val>
                                                <p:fltVal val="0"/>
                                              </p:val>
                                            </p:tav>
                                            <p:tav tm="100000">
                                              <p:val>
                                                <p:strVal val="#ppt_h"/>
                                              </p:val>
                                            </p:tav>
                                          </p:tavLst>
                                        </p:anim>
                                        <p:animEffect transition="in" filter="fade">
                                          <p:cBhvr>
                                            <p:cTn id="56" dur="500"/>
                                            <p:tgtEl>
                                              <p:spTgt spid="74"/>
                                            </p:tgtEl>
                                          </p:cBhvr>
                                        </p:animEffect>
                                      </p:childTnLst>
                                    </p:cTn>
                                  </p:par>
                                  <p:par>
                                    <p:cTn id="57" presetID="32" presetClass="emph" presetSubtype="0" fill="hold" grpId="1" nodeType="withEffect">
                                      <p:stCondLst>
                                        <p:cond delay="700"/>
                                      </p:stCondLst>
                                      <p:childTnLst>
                                        <p:animRot by="120000">
                                          <p:cBhvr>
                                            <p:cTn id="58" dur="100" fill="hold">
                                              <p:stCondLst>
                                                <p:cond delay="0"/>
                                              </p:stCondLst>
                                            </p:cTn>
                                            <p:tgtEl>
                                              <p:spTgt spid="74"/>
                                            </p:tgtEl>
                                            <p:attrNameLst>
                                              <p:attrName>r</p:attrName>
                                            </p:attrNameLst>
                                          </p:cBhvr>
                                        </p:animRot>
                                        <p:animRot by="-240000">
                                          <p:cBhvr>
                                            <p:cTn id="59" dur="200" fill="hold">
                                              <p:stCondLst>
                                                <p:cond delay="200"/>
                                              </p:stCondLst>
                                            </p:cTn>
                                            <p:tgtEl>
                                              <p:spTgt spid="74"/>
                                            </p:tgtEl>
                                            <p:attrNameLst>
                                              <p:attrName>r</p:attrName>
                                            </p:attrNameLst>
                                          </p:cBhvr>
                                        </p:animRot>
                                        <p:animRot by="240000">
                                          <p:cBhvr>
                                            <p:cTn id="60" dur="200" fill="hold">
                                              <p:stCondLst>
                                                <p:cond delay="400"/>
                                              </p:stCondLst>
                                            </p:cTn>
                                            <p:tgtEl>
                                              <p:spTgt spid="74"/>
                                            </p:tgtEl>
                                            <p:attrNameLst>
                                              <p:attrName>r</p:attrName>
                                            </p:attrNameLst>
                                          </p:cBhvr>
                                        </p:animRot>
                                        <p:animRot by="-240000">
                                          <p:cBhvr>
                                            <p:cTn id="61" dur="200" fill="hold">
                                              <p:stCondLst>
                                                <p:cond delay="600"/>
                                              </p:stCondLst>
                                            </p:cTn>
                                            <p:tgtEl>
                                              <p:spTgt spid="74"/>
                                            </p:tgtEl>
                                            <p:attrNameLst>
                                              <p:attrName>r</p:attrName>
                                            </p:attrNameLst>
                                          </p:cBhvr>
                                        </p:animRot>
                                        <p:animRot by="120000">
                                          <p:cBhvr>
                                            <p:cTn id="62" dur="200" fill="hold">
                                              <p:stCondLst>
                                                <p:cond delay="800"/>
                                              </p:stCondLst>
                                            </p:cTn>
                                            <p:tgtEl>
                                              <p:spTgt spid="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9" grpId="0" animBg="1"/>
          <p:bldP spid="15" grpId="0" animBg="1"/>
          <p:bldP spid="15" grpId="1" animBg="1"/>
          <p:bldP spid="14" grpId="0" animBg="1"/>
          <p:bldP spid="14" grpId="1" animBg="1"/>
          <p:bldP spid="18" grpId="0" animBg="1"/>
          <p:bldP spid="72" grpId="0" animBg="1"/>
          <p:bldP spid="74" grpId="0"/>
          <p:bldP spid="74" grpId="1"/>
          <p:bldP spid="111"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16077" y="933366"/>
            <a:ext cx="8284776" cy="1105592"/>
          </a:xfrm>
          <a:custGeom>
            <a:avLst/>
            <a:gdLst>
              <a:gd name="connsiteX0" fmla="*/ 0 w 8284776"/>
              <a:gd name="connsiteY0" fmla="*/ 147210 h 1105592"/>
              <a:gd name="connsiteX1" fmla="*/ 147210 w 8284776"/>
              <a:gd name="connsiteY1" fmla="*/ 0 h 1105592"/>
              <a:gd name="connsiteX2" fmla="*/ 8137566 w 8284776"/>
              <a:gd name="connsiteY2" fmla="*/ 0 h 1105592"/>
              <a:gd name="connsiteX3" fmla="*/ 8284776 w 8284776"/>
              <a:gd name="connsiteY3" fmla="*/ 147210 h 1105592"/>
              <a:gd name="connsiteX4" fmla="*/ 8284776 w 8284776"/>
              <a:gd name="connsiteY4" fmla="*/ 958382 h 1105592"/>
              <a:gd name="connsiteX5" fmla="*/ 8137566 w 8284776"/>
              <a:gd name="connsiteY5" fmla="*/ 1105592 h 1105592"/>
              <a:gd name="connsiteX6" fmla="*/ 147210 w 8284776"/>
              <a:gd name="connsiteY6" fmla="*/ 1105592 h 1105592"/>
              <a:gd name="connsiteX7" fmla="*/ 0 w 8284776"/>
              <a:gd name="connsiteY7" fmla="*/ 958382 h 1105592"/>
              <a:gd name="connsiteX8" fmla="*/ 0 w 8284776"/>
              <a:gd name="connsiteY8" fmla="*/ 147210 h 11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76" h="1105592" fill="none" extrusionOk="0">
                <a:moveTo>
                  <a:pt x="0" y="147210"/>
                </a:moveTo>
                <a:cubicBezTo>
                  <a:pt x="3901" y="66645"/>
                  <a:pt x="66955" y="7332"/>
                  <a:pt x="147210" y="0"/>
                </a:cubicBezTo>
                <a:cubicBezTo>
                  <a:pt x="1521542" y="-20967"/>
                  <a:pt x="4864828" y="-140189"/>
                  <a:pt x="8137566" y="0"/>
                </a:cubicBezTo>
                <a:cubicBezTo>
                  <a:pt x="8215619" y="761"/>
                  <a:pt x="8284607" y="52336"/>
                  <a:pt x="8284776" y="147210"/>
                </a:cubicBezTo>
                <a:cubicBezTo>
                  <a:pt x="8344251" y="469338"/>
                  <a:pt x="8235020" y="843594"/>
                  <a:pt x="8284776" y="958382"/>
                </a:cubicBezTo>
                <a:cubicBezTo>
                  <a:pt x="8295308" y="1046510"/>
                  <a:pt x="8220941" y="1115688"/>
                  <a:pt x="8137566" y="1105592"/>
                </a:cubicBezTo>
                <a:cubicBezTo>
                  <a:pt x="5062368" y="940045"/>
                  <a:pt x="2142622" y="1117094"/>
                  <a:pt x="147210" y="1105592"/>
                </a:cubicBezTo>
                <a:cubicBezTo>
                  <a:pt x="67264" y="1104159"/>
                  <a:pt x="7710" y="1030818"/>
                  <a:pt x="0" y="958382"/>
                </a:cubicBezTo>
                <a:cubicBezTo>
                  <a:pt x="-61274" y="689374"/>
                  <a:pt x="1373" y="358561"/>
                  <a:pt x="0" y="147210"/>
                </a:cubicBezTo>
                <a:close/>
              </a:path>
              <a:path w="8284776" h="1105592" stroke="0" extrusionOk="0">
                <a:moveTo>
                  <a:pt x="0" y="147210"/>
                </a:moveTo>
                <a:cubicBezTo>
                  <a:pt x="6375" y="79245"/>
                  <a:pt x="81095" y="-4869"/>
                  <a:pt x="147210" y="0"/>
                </a:cubicBezTo>
                <a:cubicBezTo>
                  <a:pt x="2944602" y="165142"/>
                  <a:pt x="6669834" y="-131625"/>
                  <a:pt x="8137566" y="0"/>
                </a:cubicBezTo>
                <a:cubicBezTo>
                  <a:pt x="8208400" y="-4783"/>
                  <a:pt x="8281695" y="75895"/>
                  <a:pt x="8284776" y="147210"/>
                </a:cubicBezTo>
                <a:cubicBezTo>
                  <a:pt x="8252547" y="323545"/>
                  <a:pt x="8220932" y="602437"/>
                  <a:pt x="8284776" y="958382"/>
                </a:cubicBezTo>
                <a:cubicBezTo>
                  <a:pt x="8288793" y="1041149"/>
                  <a:pt x="8222562" y="1116417"/>
                  <a:pt x="8137566" y="1105592"/>
                </a:cubicBezTo>
                <a:cubicBezTo>
                  <a:pt x="5861924" y="1151929"/>
                  <a:pt x="3442113" y="1031183"/>
                  <a:pt x="147210" y="1105592"/>
                </a:cubicBezTo>
                <a:cubicBezTo>
                  <a:pt x="66779" y="1113682"/>
                  <a:pt x="84" y="1043802"/>
                  <a:pt x="0" y="958382"/>
                </a:cubicBezTo>
                <a:cubicBezTo>
                  <a:pt x="-38734" y="848460"/>
                  <a:pt x="-908" y="536388"/>
                  <a:pt x="0" y="147210"/>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dirty="0">
                <a:latin typeface="Times New Roman" panose="02020603050405020304" pitchFamily="18" charset="0"/>
                <a:cs typeface="Times New Roman" panose="02020603050405020304" pitchFamily="18" charset="0"/>
              </a:rPr>
              <a:t>Cu Chắt có những đồ chơi gì</a:t>
            </a:r>
            <a:r>
              <a:rPr lang="vi-VN" sz="4267" b="1">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5" name="Group 4">
            <a:extLst>
              <a:ext uri="{FF2B5EF4-FFF2-40B4-BE49-F238E27FC236}">
                <a16:creationId xmlns:a16="http://schemas.microsoft.com/office/drawing/2014/main" id="{6B99D74C-3C5C-48CC-826A-80CADA8ABFCA}"/>
              </a:ext>
            </a:extLst>
          </p:cNvPr>
          <p:cNvGrpSpPr/>
          <p:nvPr/>
        </p:nvGrpSpPr>
        <p:grpSpPr>
          <a:xfrm>
            <a:off x="928518" y="2390921"/>
            <a:ext cx="5963895" cy="4275904"/>
            <a:chOff x="928518" y="2390921"/>
            <a:chExt cx="5963895" cy="427590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90921"/>
              <a:ext cx="5963895" cy="4275904"/>
              <a:chOff x="763306" y="391357"/>
              <a:chExt cx="10687342" cy="5837375"/>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02293" y="573465"/>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279100" y="2660023"/>
              <a:ext cx="5259352" cy="3697166"/>
            </a:xfrm>
            <a:prstGeom prst="rect">
              <a:avLst/>
            </a:prstGeom>
          </p:spPr>
          <p:txBody>
            <a:bodyPr wrap="square">
              <a:spAutoFit/>
            </a:bodyPr>
            <a:lstStyle/>
            <a:p>
              <a:pPr algn="just">
                <a:lnSpc>
                  <a:spcPct val="150000"/>
                </a:lnSpc>
                <a:spcBef>
                  <a:spcPts val="300"/>
                </a:spcBef>
                <a:spcAft>
                  <a:spcPts val="300"/>
                </a:spcAft>
              </a:pPr>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Cu </a:t>
              </a:r>
              <a:r>
                <a:rPr lang="vi-VN" sz="3200" b="1" dirty="0">
                  <a:solidFill>
                    <a:srgbClr val="000000"/>
                  </a:solidFill>
                  <a:latin typeface="Times New Roman" panose="02020603050405020304" pitchFamily="18" charset="0"/>
                  <a:cs typeface="Times New Roman" panose="02020603050405020304" pitchFamily="18" charset="0"/>
                </a:rPr>
                <a:t>Chắt có những đồ chơi là</a:t>
              </a:r>
              <a:r>
                <a:rPr lang="en-US" sz="3200" b="1" dirty="0">
                  <a:solidFill>
                    <a:srgbClr val="000000"/>
                  </a:solidFill>
                  <a:latin typeface="Times New Roman" panose="02020603050405020304" pitchFamily="18" charset="0"/>
                  <a:cs typeface="Times New Roman" panose="02020603050405020304" pitchFamily="18" charset="0"/>
                </a:rPr>
                <a:t>:</a:t>
              </a:r>
              <a:r>
                <a:rPr lang="vi-VN"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chàng kị sĩ</a:t>
              </a:r>
              <a:r>
                <a:rPr lang="vi-VN" sz="3200" b="1" dirty="0">
                  <a:solidFill>
                    <a:srgbClr val="000000"/>
                  </a:solidFill>
                  <a:latin typeface="Times New Roman" panose="02020603050405020304" pitchFamily="18" charset="0"/>
                  <a:cs typeface="Times New Roman" panose="02020603050405020304" pitchFamily="18" charset="0"/>
                </a:rPr>
                <a:t> cưỡi ngựa rất bảnh,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nàng công chúa </a:t>
              </a:r>
              <a:r>
                <a:rPr lang="vi-VN" sz="3200" b="1" dirty="0">
                  <a:solidFill>
                    <a:srgbClr val="000000"/>
                  </a:solidFill>
                  <a:latin typeface="Times New Roman" panose="02020603050405020304" pitchFamily="18" charset="0"/>
                  <a:cs typeface="Times New Roman" panose="02020603050405020304" pitchFamily="18" charset="0"/>
                </a:rPr>
                <a:t>ngồi trong mái lầu son và </a:t>
              </a:r>
              <a:r>
                <a:rPr lang="vi-VN" sz="3200" b="1" dirty="0">
                  <a:solidFill>
                    <a:srgbClr val="000000"/>
                  </a:solidFill>
                  <a:highlight>
                    <a:srgbClr val="FFFF00"/>
                  </a:highlight>
                  <a:latin typeface="Times New Roman" panose="02020603050405020304" pitchFamily="18" charset="0"/>
                  <a:cs typeface="Times New Roman" panose="02020603050405020304" pitchFamily="18" charset="0"/>
                </a:rPr>
                <a:t>một chú bé bằng </a:t>
              </a:r>
              <a:r>
                <a:rPr lang="vi-VN" sz="3200" b="1">
                  <a:solidFill>
                    <a:srgbClr val="000000"/>
                  </a:solidFill>
                  <a:highlight>
                    <a:srgbClr val="FFFF00"/>
                  </a:highlight>
                  <a:latin typeface="Times New Roman" panose="02020603050405020304" pitchFamily="18" charset="0"/>
                  <a:cs typeface="Times New Roman" panose="02020603050405020304" pitchFamily="18" charset="0"/>
                </a:rPr>
                <a:t>đất</a:t>
              </a:r>
              <a:r>
                <a:rPr lang="vi-VN" sz="3200" b="1">
                  <a:solidFill>
                    <a:srgbClr val="000000"/>
                  </a:solidFill>
                  <a:latin typeface="Times New Roman" panose="02020603050405020304" pitchFamily="18" charset="0"/>
                  <a:cs typeface="Times New Roman" panose="02020603050405020304" pitchFamily="18" charset="0"/>
                </a:rPr>
                <a:t>.</a:t>
              </a:r>
              <a:endParaRPr lang="vi-VN" sz="3200" b="1" dirty="0">
                <a:solidFill>
                  <a:srgbClr val="000000"/>
                </a:solidFill>
                <a:latin typeface="Times New Roman" panose="02020603050405020304" pitchFamily="18" charset="0"/>
                <a:cs typeface="Times New Roman" panose="02020603050405020304" pitchFamily="18" charset="0"/>
              </a:endParaRPr>
            </a:p>
          </p:txBody>
        </p:sp>
      </p:grpSp>
      <p:pic>
        <p:nvPicPr>
          <p:cNvPr id="18" name="Picture 17" descr="Calendar&#10;&#10;Description automatically generated">
            <a:extLst>
              <a:ext uri="{FF2B5EF4-FFF2-40B4-BE49-F238E27FC236}">
                <a16:creationId xmlns:a16="http://schemas.microsoft.com/office/drawing/2014/main" id="{7CB882C6-D442-4DC1-9A64-9D39B0FF9CA1}"/>
              </a:ext>
            </a:extLst>
          </p:cNvPr>
          <p:cNvPicPr>
            <a:picLocks noChangeAspect="1"/>
          </p:cNvPicPr>
          <p:nvPr/>
        </p:nvPicPr>
        <p:blipFill rotWithShape="1">
          <a:blip r:embed="rId14">
            <a:extLst>
              <a:ext uri="{28A0092B-C50C-407E-A947-70E740481C1C}">
                <a14:useLocalDpi xmlns:a14="http://schemas.microsoft.com/office/drawing/2010/main" val="0"/>
              </a:ext>
            </a:extLst>
          </a:blip>
          <a:srcRect l="14208" t="28066" r="14391"/>
          <a:stretch/>
        </p:blipFill>
        <p:spPr>
          <a:xfrm>
            <a:off x="7073146" y="2182761"/>
            <a:ext cx="4727587" cy="46122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452971737"/>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37" presetClass="entr" presetSubtype="0"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2"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1+#ppt_h/2"/>
                                          </p:val>
                                        </p:tav>
                                        <p:tav tm="100000">
                                          <p:val>
                                            <p:strVal val="#ppt_y"/>
                                          </p:val>
                                        </p:tav>
                                      </p:tavLst>
                                    </p:anim>
                                  </p:childTnLst>
                                </p:cTn>
                              </p:par>
                            </p:childTnLst>
                          </p:cTn>
                        </p:par>
                        <p:par>
                          <p:cTn id="44" fill="hold">
                            <p:stCondLst>
                              <p:cond delay="500"/>
                            </p:stCondLst>
                            <p:childTnLst>
                              <p:par>
                                <p:cTn id="45" presetID="14" presetClass="entr" presetSubtype="10"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randombar(horizontal)">
                                      <p:cBhvr>
                                        <p:cTn id="4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48784" y="4424550"/>
            <a:ext cx="812011" cy="609008"/>
          </a:xfrm>
          <a:solidFill>
            <a:srgbClr val="D09268"/>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2206243" y="866582"/>
            <a:ext cx="8265111" cy="1171192"/>
          </a:xfrm>
          <a:custGeom>
            <a:avLst/>
            <a:gdLst>
              <a:gd name="connsiteX0" fmla="*/ 0 w 8265111"/>
              <a:gd name="connsiteY0" fmla="*/ 155944 h 1171192"/>
              <a:gd name="connsiteX1" fmla="*/ 155944 w 8265111"/>
              <a:gd name="connsiteY1" fmla="*/ 0 h 1171192"/>
              <a:gd name="connsiteX2" fmla="*/ 8109167 w 8265111"/>
              <a:gd name="connsiteY2" fmla="*/ 0 h 1171192"/>
              <a:gd name="connsiteX3" fmla="*/ 8265111 w 8265111"/>
              <a:gd name="connsiteY3" fmla="*/ 155944 h 1171192"/>
              <a:gd name="connsiteX4" fmla="*/ 8265111 w 8265111"/>
              <a:gd name="connsiteY4" fmla="*/ 1015248 h 1171192"/>
              <a:gd name="connsiteX5" fmla="*/ 8109167 w 8265111"/>
              <a:gd name="connsiteY5" fmla="*/ 1171192 h 1171192"/>
              <a:gd name="connsiteX6" fmla="*/ 155944 w 8265111"/>
              <a:gd name="connsiteY6" fmla="*/ 1171192 h 1171192"/>
              <a:gd name="connsiteX7" fmla="*/ 0 w 8265111"/>
              <a:gd name="connsiteY7" fmla="*/ 1015248 h 1171192"/>
              <a:gd name="connsiteX8" fmla="*/ 0 w 8265111"/>
              <a:gd name="connsiteY8" fmla="*/ 155944 h 11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65111" h="1171192" fill="none" extrusionOk="0">
                <a:moveTo>
                  <a:pt x="0" y="155944"/>
                </a:moveTo>
                <a:cubicBezTo>
                  <a:pt x="8128" y="71355"/>
                  <a:pt x="71006" y="8311"/>
                  <a:pt x="155944" y="0"/>
                </a:cubicBezTo>
                <a:cubicBezTo>
                  <a:pt x="3458805" y="-20967"/>
                  <a:pt x="4844173" y="-140189"/>
                  <a:pt x="8109167" y="0"/>
                </a:cubicBezTo>
                <a:cubicBezTo>
                  <a:pt x="8186254" y="2118"/>
                  <a:pt x="8264939" y="56036"/>
                  <a:pt x="8265111" y="155944"/>
                </a:cubicBezTo>
                <a:cubicBezTo>
                  <a:pt x="8249610" y="349831"/>
                  <a:pt x="8263747" y="653577"/>
                  <a:pt x="8265111" y="1015248"/>
                </a:cubicBezTo>
                <a:cubicBezTo>
                  <a:pt x="8273381" y="1106733"/>
                  <a:pt x="8197711" y="1182978"/>
                  <a:pt x="8109167" y="1171192"/>
                </a:cubicBezTo>
                <a:cubicBezTo>
                  <a:pt x="6157083" y="1005645"/>
                  <a:pt x="1596748" y="1182694"/>
                  <a:pt x="155944" y="1171192"/>
                </a:cubicBezTo>
                <a:cubicBezTo>
                  <a:pt x="79250" y="1161224"/>
                  <a:pt x="1437" y="1099720"/>
                  <a:pt x="0" y="1015248"/>
                </a:cubicBezTo>
                <a:cubicBezTo>
                  <a:pt x="-12249" y="593935"/>
                  <a:pt x="52674" y="312606"/>
                  <a:pt x="0" y="155944"/>
                </a:cubicBezTo>
                <a:close/>
              </a:path>
              <a:path w="8265111" h="1171192" stroke="0" extrusionOk="0">
                <a:moveTo>
                  <a:pt x="0" y="155944"/>
                </a:moveTo>
                <a:cubicBezTo>
                  <a:pt x="2385" y="74809"/>
                  <a:pt x="74713" y="-1569"/>
                  <a:pt x="155944" y="0"/>
                </a:cubicBezTo>
                <a:cubicBezTo>
                  <a:pt x="1402184" y="165142"/>
                  <a:pt x="7105597" y="-131625"/>
                  <a:pt x="8109167" y="0"/>
                </a:cubicBezTo>
                <a:cubicBezTo>
                  <a:pt x="8184422" y="-4967"/>
                  <a:pt x="8261486" y="81571"/>
                  <a:pt x="8265111" y="155944"/>
                </a:cubicBezTo>
                <a:cubicBezTo>
                  <a:pt x="8249995" y="530252"/>
                  <a:pt x="8206147" y="667055"/>
                  <a:pt x="8265111" y="1015248"/>
                </a:cubicBezTo>
                <a:cubicBezTo>
                  <a:pt x="8270940" y="1103499"/>
                  <a:pt x="8196036" y="1173371"/>
                  <a:pt x="8109167" y="1171192"/>
                </a:cubicBezTo>
                <a:cubicBezTo>
                  <a:pt x="6662281" y="1217529"/>
                  <a:pt x="2175170" y="1096783"/>
                  <a:pt x="155944" y="1171192"/>
                </a:cubicBezTo>
                <a:cubicBezTo>
                  <a:pt x="69966" y="1172555"/>
                  <a:pt x="352" y="1118550"/>
                  <a:pt x="0" y="1015248"/>
                </a:cubicBezTo>
                <a:cubicBezTo>
                  <a:pt x="13103" y="853857"/>
                  <a:pt x="-57200" y="359285"/>
                  <a:pt x="0" y="155944"/>
                </a:cubicBezTo>
                <a:close/>
              </a:path>
            </a:pathLst>
          </a:custGeom>
          <a:solidFill>
            <a:srgbClr val="D09268"/>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Chúng </a:t>
            </a:r>
            <a:r>
              <a:rPr lang="vi-VN" sz="4267" b="1" dirty="0">
                <a:latin typeface="Times New Roman" panose="02020603050405020304" pitchFamily="18" charset="0"/>
                <a:cs typeface="Times New Roman" panose="02020603050405020304" pitchFamily="18" charset="0"/>
              </a:rPr>
              <a:t>khác nhau như thế nào</a:t>
            </a:r>
            <a:r>
              <a:rPr lang="en-US" sz="4267" b="1" dirty="0">
                <a:latin typeface="Times New Roman" panose="02020603050405020304" pitchFamily="18" charset="0"/>
                <a:cs typeface="Times New Roman" panose="02020603050405020304" pitchFamily="18" charset="0"/>
              </a:rPr>
              <a:t>?</a:t>
            </a:r>
            <a:r>
              <a:rPr lang="vi-VN" sz="4267" b="1" dirty="0">
                <a:latin typeface="Times New Roman" panose="02020603050405020304" pitchFamily="18" charset="0"/>
                <a:cs typeface="Times New Roman" panose="02020603050405020304" pitchFamily="18" charset="0"/>
              </a:rPr>
              <a:t> </a:t>
            </a:r>
            <a:endParaRPr lang="en-US" sz="4267" b="1" dirty="0">
              <a:solidFill>
                <a:schemeClr val="bg1"/>
              </a:solidFill>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1D017416-ADEA-487E-ADAF-0617C8612C55}"/>
              </a:ext>
            </a:extLst>
          </p:cNvPr>
          <p:cNvGrpSpPr/>
          <p:nvPr/>
        </p:nvGrpSpPr>
        <p:grpSpPr>
          <a:xfrm>
            <a:off x="928518" y="2359476"/>
            <a:ext cx="10412067" cy="4415514"/>
            <a:chOff x="928518" y="2359476"/>
            <a:chExt cx="10412067" cy="4415514"/>
          </a:xfrm>
        </p:grpSpPr>
        <p:grpSp>
          <p:nvGrpSpPr>
            <p:cNvPr id="3" name="Group 2">
              <a:extLst>
                <a:ext uri="{FF2B5EF4-FFF2-40B4-BE49-F238E27FC236}">
                  <a16:creationId xmlns:a16="http://schemas.microsoft.com/office/drawing/2014/main" id="{0FF9839C-7CDE-4CCD-BBA8-F3D19D7593F7}"/>
                </a:ext>
              </a:extLst>
            </p:cNvPr>
            <p:cNvGrpSpPr/>
            <p:nvPr/>
          </p:nvGrpSpPr>
          <p:grpSpPr>
            <a:xfrm>
              <a:off x="928518" y="2359476"/>
              <a:ext cx="10412067" cy="4415514"/>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D09268"/>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730328" y="3312149"/>
              <a:ext cx="9053130" cy="2554545"/>
            </a:xfrm>
            <a:prstGeom prst="rect">
              <a:avLst/>
            </a:prstGeom>
          </p:spPr>
          <p:txBody>
            <a:bodyPr wrap="square">
              <a:spAutoFit/>
            </a:bodyPr>
            <a:lstStyle/>
            <a:p>
              <a:pPr algn="just"/>
              <a:r>
                <a:rPr lang="en-US" sz="3200" b="1">
                  <a:solidFill>
                    <a:srgbClr val="000000"/>
                  </a:solidFill>
                  <a:latin typeface="Times New Roman" panose="02020603050405020304" pitchFamily="18" charset="0"/>
                  <a:cs typeface="Times New Roman" panose="02020603050405020304" pitchFamily="18" charset="0"/>
                </a:rPr>
                <a:t>	</a:t>
              </a:r>
              <a:r>
                <a:rPr lang="vi-VN" sz="3200" b="1">
                  <a:solidFill>
                    <a:srgbClr val="000000"/>
                  </a:solidFill>
                  <a:latin typeface="Times New Roman" panose="02020603050405020304" pitchFamily="18" charset="0"/>
                  <a:cs typeface="Times New Roman" panose="02020603050405020304" pitchFamily="18" charset="0"/>
                </a:rPr>
                <a:t>Chàng </a:t>
              </a:r>
              <a:r>
                <a:rPr lang="vi-VN" sz="3200" b="1" dirty="0">
                  <a:solidFill>
                    <a:srgbClr val="000000"/>
                  </a:solidFill>
                  <a:latin typeface="Times New Roman" panose="02020603050405020304" pitchFamily="18" charset="0"/>
                  <a:cs typeface="Times New Roman" panose="02020603050405020304" pitchFamily="18" charset="0"/>
                </a:rPr>
                <a:t>kị sĩ, nàng công chúa là món quà cu Chắt nhận được nhân Tết Trung thu. Đó là hai thứ đồ chơi được nặn từ bột, màu sắc sặc sỡ, trông rất đẹp. Còn chú bé Chắt là đồ chơi cu Chắt nặn ra từ đất sét. Đó là một hòn đất mộc mạc có hình </a:t>
              </a:r>
              <a:r>
                <a:rPr lang="vi-VN" sz="3200" b="1">
                  <a:solidFill>
                    <a:srgbClr val="000000"/>
                  </a:solidFill>
                  <a:latin typeface="Times New Roman" panose="02020603050405020304" pitchFamily="18" charset="0"/>
                  <a:cs typeface="Times New Roman" panose="02020603050405020304" pitchFamily="18" charset="0"/>
                </a:rPr>
                <a:t>người.</a:t>
              </a:r>
              <a:endParaRPr lang="en-US" sz="3200" b="1" dirty="0">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570116839"/>
      </p:ext>
    </p:extLst>
  </p:cSld>
  <p:clrMapOvr>
    <a:masterClrMapping/>
  </p:clrMapOvr>
  <p:transition spd="slow" advTm="43618">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2"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0-#ppt_w/2"/>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14" presetClass="entr" presetSubtype="10"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randombar(horizontal)">
                                      <p:cBhvr>
                                        <p:cTn id="4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1834554" y="4098277"/>
            <a:ext cx="812011" cy="609008"/>
          </a:xfrm>
          <a:solidFill>
            <a:srgbClr val="A6BC61"/>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747614" y="1019283"/>
            <a:ext cx="9035844" cy="1047998"/>
          </a:xfrm>
          <a:custGeom>
            <a:avLst/>
            <a:gdLst>
              <a:gd name="connsiteX0" fmla="*/ 0 w 9035844"/>
              <a:gd name="connsiteY0" fmla="*/ 139541 h 1047998"/>
              <a:gd name="connsiteX1" fmla="*/ 139541 w 9035844"/>
              <a:gd name="connsiteY1" fmla="*/ 0 h 1047998"/>
              <a:gd name="connsiteX2" fmla="*/ 8896303 w 9035844"/>
              <a:gd name="connsiteY2" fmla="*/ 0 h 1047998"/>
              <a:gd name="connsiteX3" fmla="*/ 9035844 w 9035844"/>
              <a:gd name="connsiteY3" fmla="*/ 139541 h 1047998"/>
              <a:gd name="connsiteX4" fmla="*/ 9035844 w 9035844"/>
              <a:gd name="connsiteY4" fmla="*/ 908457 h 1047998"/>
              <a:gd name="connsiteX5" fmla="*/ 8896303 w 9035844"/>
              <a:gd name="connsiteY5" fmla="*/ 1047998 h 1047998"/>
              <a:gd name="connsiteX6" fmla="*/ 139541 w 9035844"/>
              <a:gd name="connsiteY6" fmla="*/ 1047998 h 1047998"/>
              <a:gd name="connsiteX7" fmla="*/ 0 w 9035844"/>
              <a:gd name="connsiteY7" fmla="*/ 908457 h 1047998"/>
              <a:gd name="connsiteX8" fmla="*/ 0 w 9035844"/>
              <a:gd name="connsiteY8" fmla="*/ 139541 h 10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047998" fill="none" extrusionOk="0">
                <a:moveTo>
                  <a:pt x="0" y="139541"/>
                </a:moveTo>
                <a:cubicBezTo>
                  <a:pt x="5967" y="63603"/>
                  <a:pt x="63325" y="5954"/>
                  <a:pt x="139541" y="0"/>
                </a:cubicBezTo>
                <a:cubicBezTo>
                  <a:pt x="1193180" y="-20967"/>
                  <a:pt x="5525882" y="-140189"/>
                  <a:pt x="8896303" y="0"/>
                </a:cubicBezTo>
                <a:cubicBezTo>
                  <a:pt x="8960979" y="2904"/>
                  <a:pt x="9035831" y="61433"/>
                  <a:pt x="9035844" y="139541"/>
                </a:cubicBezTo>
                <a:cubicBezTo>
                  <a:pt x="9003007" y="473236"/>
                  <a:pt x="8998477" y="782028"/>
                  <a:pt x="9035844" y="908457"/>
                </a:cubicBezTo>
                <a:cubicBezTo>
                  <a:pt x="9041985" y="989503"/>
                  <a:pt x="8973953" y="1050841"/>
                  <a:pt x="8896303" y="1047998"/>
                </a:cubicBezTo>
                <a:cubicBezTo>
                  <a:pt x="5377111" y="882451"/>
                  <a:pt x="2120270" y="1059500"/>
                  <a:pt x="139541" y="1047998"/>
                </a:cubicBezTo>
                <a:cubicBezTo>
                  <a:pt x="69126" y="1040969"/>
                  <a:pt x="4222" y="980668"/>
                  <a:pt x="0" y="908457"/>
                </a:cubicBezTo>
                <a:cubicBezTo>
                  <a:pt x="19097" y="671326"/>
                  <a:pt x="-39278" y="474393"/>
                  <a:pt x="0" y="139541"/>
                </a:cubicBezTo>
                <a:close/>
              </a:path>
              <a:path w="9035844" h="1047998" stroke="0" extrusionOk="0">
                <a:moveTo>
                  <a:pt x="0" y="139541"/>
                </a:moveTo>
                <a:cubicBezTo>
                  <a:pt x="2115" y="66899"/>
                  <a:pt x="68810" y="-2031"/>
                  <a:pt x="139541" y="0"/>
                </a:cubicBezTo>
                <a:cubicBezTo>
                  <a:pt x="4318767" y="165142"/>
                  <a:pt x="4853908" y="-131625"/>
                  <a:pt x="8896303" y="0"/>
                </a:cubicBezTo>
                <a:cubicBezTo>
                  <a:pt x="8966820" y="-2993"/>
                  <a:pt x="9035535" y="63475"/>
                  <a:pt x="9035844" y="139541"/>
                </a:cubicBezTo>
                <a:cubicBezTo>
                  <a:pt x="9092175" y="267326"/>
                  <a:pt x="8997466" y="655267"/>
                  <a:pt x="9035844" y="908457"/>
                </a:cubicBezTo>
                <a:cubicBezTo>
                  <a:pt x="9045141" y="988913"/>
                  <a:pt x="8975111" y="1053103"/>
                  <a:pt x="8896303" y="1047998"/>
                </a:cubicBezTo>
                <a:cubicBezTo>
                  <a:pt x="7858154" y="1094335"/>
                  <a:pt x="3462397" y="973589"/>
                  <a:pt x="139541" y="1047998"/>
                </a:cubicBezTo>
                <a:cubicBezTo>
                  <a:pt x="63667" y="1059071"/>
                  <a:pt x="68" y="988817"/>
                  <a:pt x="0" y="908457"/>
                </a:cubicBezTo>
                <a:cubicBezTo>
                  <a:pt x="-23881" y="672204"/>
                  <a:pt x="16066" y="431716"/>
                  <a:pt x="0" y="139541"/>
                </a:cubicBezTo>
                <a:close/>
              </a:path>
            </a:pathLst>
          </a:custGeom>
          <a:solidFill>
            <a:srgbClr val="A6BC61"/>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Chú bé Đất đi đâu và gặp chuyện gì?</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2"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3"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3"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6" name="Group 5">
            <a:extLst>
              <a:ext uri="{FF2B5EF4-FFF2-40B4-BE49-F238E27FC236}">
                <a16:creationId xmlns:a16="http://schemas.microsoft.com/office/drawing/2014/main" id="{48B71887-9CE2-4B9C-9749-1246556B4E4A}"/>
              </a:ext>
            </a:extLst>
          </p:cNvPr>
          <p:cNvGrpSpPr/>
          <p:nvPr/>
        </p:nvGrpSpPr>
        <p:grpSpPr>
          <a:xfrm>
            <a:off x="2893071" y="2567589"/>
            <a:ext cx="6744929" cy="3713921"/>
            <a:chOff x="2893071" y="2567589"/>
            <a:chExt cx="6744929" cy="3713921"/>
          </a:xfrm>
        </p:grpSpPr>
        <p:grpSp>
          <p:nvGrpSpPr>
            <p:cNvPr id="3" name="Group 2">
              <a:extLst>
                <a:ext uri="{FF2B5EF4-FFF2-40B4-BE49-F238E27FC236}">
                  <a16:creationId xmlns:a16="http://schemas.microsoft.com/office/drawing/2014/main" id="{0FF9839C-7CDE-4CCD-BBA8-F3D19D7593F7}"/>
                </a:ext>
              </a:extLst>
            </p:cNvPr>
            <p:cNvGrpSpPr/>
            <p:nvPr/>
          </p:nvGrpSpPr>
          <p:grpSpPr>
            <a:xfrm>
              <a:off x="2893071" y="2567589"/>
              <a:ext cx="6744929" cy="3713921"/>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A6BC6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3287399" y="3519445"/>
              <a:ext cx="6214410" cy="1938992"/>
            </a:xfrm>
            <a:prstGeom prst="rect">
              <a:avLst/>
            </a:prstGeom>
          </p:spPr>
          <p:txBody>
            <a:bodyPr wrap="square">
              <a:spAutoFit/>
            </a:bodyPr>
            <a:lstStyle/>
            <a:p>
              <a:pPr algn="just"/>
              <a:r>
                <a:rPr lang="en-US" sz="4000" b="1"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Chú bé Đất nhớ quê, tìm ra cánh đồng, gặp mưa, chú ngấm nước.</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
        <p:nvSpPr>
          <p:cNvPr id="21" name="Oval 20">
            <a:extLst>
              <a:ext uri="{FF2B5EF4-FFF2-40B4-BE49-F238E27FC236}">
                <a16:creationId xmlns:a16="http://schemas.microsoft.com/office/drawing/2014/main" id="{CCE0293D-E208-4C7F-8111-72B0DC37A1E2}"/>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3">
            <a:extLst>
              <a:ext uri="{FF2B5EF4-FFF2-40B4-BE49-F238E27FC236}">
                <a16:creationId xmlns:a16="http://schemas.microsoft.com/office/drawing/2014/main" id="{DEB3296E-927C-402A-A7F7-84D44EF3AA49}"/>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17">
            <a:extLst>
              <a:ext uri="{FF2B5EF4-FFF2-40B4-BE49-F238E27FC236}">
                <a16:creationId xmlns:a16="http://schemas.microsoft.com/office/drawing/2014/main" id="{6785191B-F4B8-4661-84AA-C08D4DADCD9C}"/>
              </a:ext>
            </a:extLst>
          </p:cNvPr>
          <p:cNvSpPr/>
          <p:nvPr/>
        </p:nvSpPr>
        <p:spPr>
          <a:xfrm rot="10588991">
            <a:off x="11150800" y="-85380"/>
            <a:ext cx="762635"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7">
            <a:extLst>
              <a:ext uri="{FF2B5EF4-FFF2-40B4-BE49-F238E27FC236}">
                <a16:creationId xmlns:a16="http://schemas.microsoft.com/office/drawing/2014/main" id="{61BACB46-0AB9-4F73-85CB-E7F9D242FCD1}"/>
              </a:ext>
            </a:extLst>
          </p:cNvPr>
          <p:cNvSpPr/>
          <p:nvPr/>
        </p:nvSpPr>
        <p:spPr>
          <a:xfrm rot="10800000" flipH="1">
            <a:off x="11150800" y="-20064"/>
            <a:ext cx="915036" cy="6926061"/>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5" name="Rectangle 13">
            <a:extLst>
              <a:ext uri="{FF2B5EF4-FFF2-40B4-BE49-F238E27FC236}">
                <a16:creationId xmlns:a16="http://schemas.microsoft.com/office/drawing/2014/main" id="{C0DFA45D-64AD-499B-82B7-BABA74D5D4EB}"/>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6" name="Group 85">
            <a:extLst>
              <a:ext uri="{FF2B5EF4-FFF2-40B4-BE49-F238E27FC236}">
                <a16:creationId xmlns:a16="http://schemas.microsoft.com/office/drawing/2014/main" id="{6C4E20CC-B7DB-490C-AD49-B0CDD2904A76}"/>
              </a:ext>
            </a:extLst>
          </p:cNvPr>
          <p:cNvGrpSpPr/>
          <p:nvPr/>
        </p:nvGrpSpPr>
        <p:grpSpPr>
          <a:xfrm>
            <a:off x="11281265" y="2156122"/>
            <a:ext cx="793664" cy="719619"/>
            <a:chOff x="11046527" y="3044373"/>
            <a:chExt cx="793664" cy="719619"/>
          </a:xfrm>
        </p:grpSpPr>
        <p:sp>
          <p:nvSpPr>
            <p:cNvPr id="28" name="Oval 77">
              <a:extLst>
                <a:ext uri="{FF2B5EF4-FFF2-40B4-BE49-F238E27FC236}">
                  <a16:creationId xmlns:a16="http://schemas.microsoft.com/office/drawing/2014/main" id="{2DBE0E74-509E-4786-9E2E-8A4651EDD70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Oval 80">
              <a:extLst>
                <a:ext uri="{FF2B5EF4-FFF2-40B4-BE49-F238E27FC236}">
                  <a16:creationId xmlns:a16="http://schemas.microsoft.com/office/drawing/2014/main" id="{E4726CB3-BF4D-4915-86B8-9A1B91596F3B}"/>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0" name="Group 84">
            <a:extLst>
              <a:ext uri="{FF2B5EF4-FFF2-40B4-BE49-F238E27FC236}">
                <a16:creationId xmlns:a16="http://schemas.microsoft.com/office/drawing/2014/main" id="{1E5CFBF7-8A15-4DF4-B0A0-E5674E2C5B52}"/>
              </a:ext>
            </a:extLst>
          </p:cNvPr>
          <p:cNvGrpSpPr/>
          <p:nvPr/>
        </p:nvGrpSpPr>
        <p:grpSpPr>
          <a:xfrm>
            <a:off x="11213882" y="1258353"/>
            <a:ext cx="763208" cy="719517"/>
            <a:chOff x="10979144" y="2146604"/>
            <a:chExt cx="763208" cy="719517"/>
          </a:xfrm>
        </p:grpSpPr>
        <p:sp>
          <p:nvSpPr>
            <p:cNvPr id="31" name="Oval 78">
              <a:extLst>
                <a:ext uri="{FF2B5EF4-FFF2-40B4-BE49-F238E27FC236}">
                  <a16:creationId xmlns:a16="http://schemas.microsoft.com/office/drawing/2014/main" id="{B57D4404-00DE-4DB6-9F09-FEBFBC3C0958}"/>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Oval 81">
              <a:extLst>
                <a:ext uri="{FF2B5EF4-FFF2-40B4-BE49-F238E27FC236}">
                  <a16:creationId xmlns:a16="http://schemas.microsoft.com/office/drawing/2014/main" id="{E5766474-203D-4107-A9FD-3623700D5A39}"/>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3" name="Group 83">
            <a:extLst>
              <a:ext uri="{FF2B5EF4-FFF2-40B4-BE49-F238E27FC236}">
                <a16:creationId xmlns:a16="http://schemas.microsoft.com/office/drawing/2014/main" id="{D7C39AFF-B9DB-4D0D-8538-89D79AC7AA85}"/>
              </a:ext>
            </a:extLst>
          </p:cNvPr>
          <p:cNvGrpSpPr/>
          <p:nvPr/>
        </p:nvGrpSpPr>
        <p:grpSpPr>
          <a:xfrm>
            <a:off x="11264934" y="403106"/>
            <a:ext cx="789755" cy="735291"/>
            <a:chOff x="11030196" y="1291357"/>
            <a:chExt cx="789755" cy="735291"/>
          </a:xfrm>
        </p:grpSpPr>
        <p:sp>
          <p:nvSpPr>
            <p:cNvPr id="34" name="Oval 79">
              <a:extLst>
                <a:ext uri="{FF2B5EF4-FFF2-40B4-BE49-F238E27FC236}">
                  <a16:creationId xmlns:a16="http://schemas.microsoft.com/office/drawing/2014/main" id="{657B0654-E7E3-4CAD-936E-FD56FD73610B}"/>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2">
              <a:extLst>
                <a:ext uri="{FF2B5EF4-FFF2-40B4-BE49-F238E27FC236}">
                  <a16:creationId xmlns:a16="http://schemas.microsoft.com/office/drawing/2014/main" id="{69188861-5972-49A5-9FBB-CB3D99069F67}"/>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3395820230"/>
      </p:ext>
    </p:extLst>
  </p:cSld>
  <p:clrMapOvr>
    <a:masterClrMapping/>
  </p:clrMapOvr>
  <p:transition spd="slow" advTm="43618">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14:presetBounceEnd="24000">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14:bounceEnd="24000">
                                          <p:cBhvr additive="base">
                                            <p:cTn id="27" dur="1000" fill="hold"/>
                                            <p:tgtEl>
                                              <p:spTgt spid="22"/>
                                            </p:tgtEl>
                                            <p:attrNameLst>
                                              <p:attrName>ppt_x</p:attrName>
                                            </p:attrNameLst>
                                          </p:cBhvr>
                                          <p:tavLst>
                                            <p:tav tm="0">
                                              <p:val>
                                                <p:strVal val="#ppt_x"/>
                                              </p:val>
                                            </p:tav>
                                            <p:tav tm="100000">
                                              <p:val>
                                                <p:strVal val="#ppt_x"/>
                                              </p:val>
                                            </p:tav>
                                          </p:tavLst>
                                        </p:anim>
                                        <p:anim calcmode="lin" valueType="num" p14:bounceEnd="24000">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14:presetBounceEnd="24000">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14:bounceEnd="24000">
                                          <p:cBhvr additive="base">
                                            <p:cTn id="31" dur="1000" fill="hold"/>
                                            <p:tgtEl>
                                              <p:spTgt spid="21"/>
                                            </p:tgtEl>
                                            <p:attrNameLst>
                                              <p:attrName>ppt_x</p:attrName>
                                            </p:attrNameLst>
                                          </p:cBhvr>
                                          <p:tavLst>
                                            <p:tav tm="0">
                                              <p:val>
                                                <p:strVal val="0-#ppt_w/2"/>
                                              </p:val>
                                            </p:tav>
                                            <p:tav tm="100000">
                                              <p:val>
                                                <p:strVal val="#ppt_x"/>
                                              </p:val>
                                            </p:tav>
                                          </p:tavLst>
                                        </p:anim>
                                        <p:anim calcmode="lin" valueType="num" p14:bounceEnd="24000">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14:presetBounceEnd="24000">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14:bounceEnd="24000">
                                          <p:cBhvr additive="base">
                                            <p:cTn id="42" dur="1000" fill="hold"/>
                                            <p:tgtEl>
                                              <p:spTgt spid="25"/>
                                            </p:tgtEl>
                                            <p:attrNameLst>
                                              <p:attrName>ppt_x</p:attrName>
                                            </p:attrNameLst>
                                          </p:cBhvr>
                                          <p:tavLst>
                                            <p:tav tm="0">
                                              <p:val>
                                                <p:strVal val="#ppt_x"/>
                                              </p:val>
                                            </p:tav>
                                            <p:tav tm="100000">
                                              <p:val>
                                                <p:strVal val="#ppt_x"/>
                                              </p:val>
                                            </p:tav>
                                          </p:tavLst>
                                        </p:anim>
                                        <p:anim calcmode="lin" valueType="num" p14:bounceEnd="24000">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par>
                                    <p:cTn id="25" presetID="2" presetClass="entr" presetSubtype="4" fill="hold" grpId="0" nodeType="withEffect">
                                      <p:stCondLst>
                                        <p:cond delay="30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ppt_x"/>
                                              </p:val>
                                            </p:tav>
                                            <p:tav tm="100000">
                                              <p:val>
                                                <p:strVal val="#ppt_x"/>
                                              </p:val>
                                            </p:tav>
                                          </p:tavLst>
                                        </p:anim>
                                        <p:anim calcmode="lin" valueType="num">
                                          <p:cBhvr additive="base">
                                            <p:cTn id="28" dur="10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8" fill="hold" grpId="0" nodeType="withEffect">
                                      <p:stCondLst>
                                        <p:cond delay="70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6" presetClass="emph" presetSubtype="0" repeatCount="indefinite" autoRev="1" fill="hold" grpId="1" nodeType="withEffect">
                                      <p:stCondLst>
                                        <p:cond delay="0"/>
                                      </p:stCondLst>
                                      <p:childTnLst>
                                        <p:animScale>
                                          <p:cBhvr>
                                            <p:cTn id="34" dur="1250" fill="hold"/>
                                            <p:tgtEl>
                                              <p:spTgt spid="22"/>
                                            </p:tgtEl>
                                          </p:cBhvr>
                                          <p:by x="120000" y="120000"/>
                                        </p:animScale>
                                      </p:childTnLst>
                                    </p:cTn>
                                  </p:par>
                                  <p:par>
                                    <p:cTn id="35" presetID="6" presetClass="emph" presetSubtype="0" repeatCount="indefinite" autoRev="1" fill="hold" grpId="1" nodeType="withEffect">
                                      <p:stCondLst>
                                        <p:cond delay="0"/>
                                      </p:stCondLst>
                                      <p:childTnLst>
                                        <p:animScale>
                                          <p:cBhvr>
                                            <p:cTn id="36" dur="950" fill="hold"/>
                                            <p:tgtEl>
                                              <p:spTgt spid="21"/>
                                            </p:tgtEl>
                                          </p:cBhvr>
                                          <p:by x="120000" y="120000"/>
                                        </p:animScale>
                                      </p:childTnLst>
                                    </p:cTn>
                                  </p:par>
                                  <p:par>
                                    <p:cTn id="37" presetID="22" presetClass="entr" presetSubtype="4" fill="hold" grpId="0" nodeType="withEffect">
                                      <p:stCondLst>
                                        <p:cond delay="140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1500"/>
                                            <p:tgtEl>
                                              <p:spTgt spid="23"/>
                                            </p:tgtEl>
                                          </p:cBhvr>
                                        </p:animEffect>
                                      </p:childTnLst>
                                    </p:cTn>
                                  </p:par>
                                  <p:par>
                                    <p:cTn id="40" presetID="2" presetClass="entr" presetSubtype="4" fill="hold" grpId="0" nodeType="withEffect">
                                      <p:stCondLst>
                                        <p:cond delay="30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000" fill="hold"/>
                                            <p:tgtEl>
                                              <p:spTgt spid="25"/>
                                            </p:tgtEl>
                                            <p:attrNameLst>
                                              <p:attrName>ppt_x</p:attrName>
                                            </p:attrNameLst>
                                          </p:cBhvr>
                                          <p:tavLst>
                                            <p:tav tm="0">
                                              <p:val>
                                                <p:strVal val="#ppt_x"/>
                                              </p:val>
                                            </p:tav>
                                            <p:tav tm="100000">
                                              <p:val>
                                                <p:strVal val="#ppt_x"/>
                                              </p:val>
                                            </p:tav>
                                          </p:tavLst>
                                        </p:anim>
                                        <p:anim calcmode="lin" valueType="num">
                                          <p:cBhvr additive="base">
                                            <p:cTn id="43" dur="1000" fill="hold"/>
                                            <p:tgtEl>
                                              <p:spTgt spid="25"/>
                                            </p:tgtEl>
                                            <p:attrNameLst>
                                              <p:attrName>ppt_y</p:attrName>
                                            </p:attrNameLst>
                                          </p:cBhvr>
                                          <p:tavLst>
                                            <p:tav tm="0">
                                              <p:val>
                                                <p:strVal val="1+#ppt_h/2"/>
                                              </p:val>
                                            </p:tav>
                                            <p:tav tm="100000">
                                              <p:val>
                                                <p:strVal val="#ppt_y"/>
                                              </p:val>
                                            </p:tav>
                                          </p:tavLst>
                                        </p:anim>
                                      </p:childTnLst>
                                    </p:cTn>
                                  </p:par>
                                  <p:par>
                                    <p:cTn id="44" presetID="6" presetClass="emph" presetSubtype="0" repeatCount="indefinite" autoRev="1" fill="hold" grpId="1" nodeType="withEffect">
                                      <p:stCondLst>
                                        <p:cond delay="0"/>
                                      </p:stCondLst>
                                      <p:childTnLst>
                                        <p:animScale>
                                          <p:cBhvr>
                                            <p:cTn id="45" dur="1250" fill="hold"/>
                                            <p:tgtEl>
                                              <p:spTgt spid="25"/>
                                            </p:tgtEl>
                                          </p:cBhvr>
                                          <p:by x="120000" y="120000"/>
                                        </p:animScale>
                                      </p:childTnLst>
                                    </p:cTn>
                                  </p:par>
                                  <p:par>
                                    <p:cTn id="46" presetID="22" presetClass="entr" presetSubtype="4" fill="hold" grpId="0" nodeType="withEffect">
                                      <p:stCondLst>
                                        <p:cond delay="140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500"/>
                                            <p:tgtEl>
                                              <p:spTgt spid="24"/>
                                            </p:tgtEl>
                                          </p:cBhvr>
                                        </p:animEffect>
                                      </p:childTnLst>
                                    </p:cTn>
                                  </p:par>
                                  <p:par>
                                    <p:cTn id="49" presetID="23" presetClass="entr" presetSubtype="16" fill="hold" nodeType="withEffect">
                                      <p:stCondLst>
                                        <p:cond delay="6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600" fill="hold"/>
                                            <p:tgtEl>
                                              <p:spTgt spid="26"/>
                                            </p:tgtEl>
                                            <p:attrNameLst>
                                              <p:attrName>ppt_w</p:attrName>
                                            </p:attrNameLst>
                                          </p:cBhvr>
                                          <p:tavLst>
                                            <p:tav tm="0">
                                              <p:val>
                                                <p:fltVal val="0"/>
                                              </p:val>
                                            </p:tav>
                                            <p:tav tm="100000">
                                              <p:val>
                                                <p:strVal val="#ppt_w"/>
                                              </p:val>
                                            </p:tav>
                                          </p:tavLst>
                                        </p:anim>
                                        <p:anim calcmode="lin" valueType="num">
                                          <p:cBhvr>
                                            <p:cTn id="52" dur="600" fill="hold"/>
                                            <p:tgtEl>
                                              <p:spTgt spid="26"/>
                                            </p:tgtEl>
                                            <p:attrNameLst>
                                              <p:attrName>ppt_h</p:attrName>
                                            </p:attrNameLst>
                                          </p:cBhvr>
                                          <p:tavLst>
                                            <p:tav tm="0">
                                              <p:val>
                                                <p:fltVal val="0"/>
                                              </p:val>
                                            </p:tav>
                                            <p:tav tm="100000">
                                              <p:val>
                                                <p:strVal val="#ppt_h"/>
                                              </p:val>
                                            </p:tav>
                                          </p:tavLst>
                                        </p:anim>
                                      </p:childTnLst>
                                    </p:cTn>
                                  </p:par>
                                  <p:par>
                                    <p:cTn id="53" presetID="23" presetClass="entr" presetSubtype="16" fill="hold" nodeType="withEffect">
                                      <p:stCondLst>
                                        <p:cond delay="600"/>
                                      </p:stCondLst>
                                      <p:childTnLst>
                                        <p:set>
                                          <p:cBhvr>
                                            <p:cTn id="54" dur="1" fill="hold">
                                              <p:stCondLst>
                                                <p:cond delay="0"/>
                                              </p:stCondLst>
                                            </p:cTn>
                                            <p:tgtEl>
                                              <p:spTgt spid="30"/>
                                            </p:tgtEl>
                                            <p:attrNameLst>
                                              <p:attrName>style.visibility</p:attrName>
                                            </p:attrNameLst>
                                          </p:cBhvr>
                                          <p:to>
                                            <p:strVal val="visible"/>
                                          </p:to>
                                        </p:set>
                                        <p:anim calcmode="lin" valueType="num">
                                          <p:cBhvr>
                                            <p:cTn id="55" dur="700" fill="hold"/>
                                            <p:tgtEl>
                                              <p:spTgt spid="30"/>
                                            </p:tgtEl>
                                            <p:attrNameLst>
                                              <p:attrName>ppt_w</p:attrName>
                                            </p:attrNameLst>
                                          </p:cBhvr>
                                          <p:tavLst>
                                            <p:tav tm="0">
                                              <p:val>
                                                <p:fltVal val="0"/>
                                              </p:val>
                                            </p:tav>
                                            <p:tav tm="100000">
                                              <p:val>
                                                <p:strVal val="#ppt_w"/>
                                              </p:val>
                                            </p:tav>
                                          </p:tavLst>
                                        </p:anim>
                                        <p:anim calcmode="lin" valueType="num">
                                          <p:cBhvr>
                                            <p:cTn id="56" dur="700" fill="hold"/>
                                            <p:tgtEl>
                                              <p:spTgt spid="30"/>
                                            </p:tgtEl>
                                            <p:attrNameLst>
                                              <p:attrName>ppt_h</p:attrName>
                                            </p:attrNameLst>
                                          </p:cBhvr>
                                          <p:tavLst>
                                            <p:tav tm="0">
                                              <p:val>
                                                <p:fltVal val="0"/>
                                              </p:val>
                                            </p:tav>
                                            <p:tav tm="100000">
                                              <p:val>
                                                <p:strVal val="#ppt_h"/>
                                              </p:val>
                                            </p:tav>
                                          </p:tavLst>
                                        </p:anim>
                                      </p:childTnLst>
                                    </p:cTn>
                                  </p:par>
                                  <p:par>
                                    <p:cTn id="57" presetID="23" presetClass="entr" presetSubtype="16" fill="hold" nodeType="withEffect">
                                      <p:stCondLst>
                                        <p:cond delay="600"/>
                                      </p:stCondLst>
                                      <p:childTnLst>
                                        <p:set>
                                          <p:cBhvr>
                                            <p:cTn id="58" dur="1" fill="hold">
                                              <p:stCondLst>
                                                <p:cond delay="0"/>
                                              </p:stCondLst>
                                            </p:cTn>
                                            <p:tgtEl>
                                              <p:spTgt spid="33"/>
                                            </p:tgtEl>
                                            <p:attrNameLst>
                                              <p:attrName>style.visibility</p:attrName>
                                            </p:attrNameLst>
                                          </p:cBhvr>
                                          <p:to>
                                            <p:strVal val="visible"/>
                                          </p:to>
                                        </p:set>
                                        <p:anim calcmode="lin" valueType="num">
                                          <p:cBhvr>
                                            <p:cTn id="59" dur="750" fill="hold"/>
                                            <p:tgtEl>
                                              <p:spTgt spid="33"/>
                                            </p:tgtEl>
                                            <p:attrNameLst>
                                              <p:attrName>ppt_w</p:attrName>
                                            </p:attrNameLst>
                                          </p:cBhvr>
                                          <p:tavLst>
                                            <p:tav tm="0">
                                              <p:val>
                                                <p:fltVal val="0"/>
                                              </p:val>
                                            </p:tav>
                                            <p:tav tm="100000">
                                              <p:val>
                                                <p:strVal val="#ppt_w"/>
                                              </p:val>
                                            </p:tav>
                                          </p:tavLst>
                                        </p:anim>
                                        <p:anim calcmode="lin" valueType="num">
                                          <p:cBhvr>
                                            <p:cTn id="60" dur="750" fill="hold"/>
                                            <p:tgtEl>
                                              <p:spTgt spid="33"/>
                                            </p:tgtEl>
                                            <p:attrNameLst>
                                              <p:attrName>ppt_h</p:attrName>
                                            </p:attrNameLst>
                                          </p:cBhvr>
                                          <p:tavLst>
                                            <p:tav tm="0">
                                              <p:val>
                                                <p:fltVal val="0"/>
                                              </p:val>
                                            </p:tav>
                                            <p:tav tm="100000">
                                              <p:val>
                                                <p:strVal val="#ppt_h"/>
                                              </p:val>
                                            </p:tav>
                                          </p:tavLst>
                                        </p:anim>
                                      </p:childTnLst>
                                    </p:cTn>
                                  </p:par>
                                  <p:par>
                                    <p:cTn id="61" presetID="8" presetClass="emph" presetSubtype="0" repeatCount="indefinite" fill="hold" nodeType="withEffect">
                                      <p:stCondLst>
                                        <p:cond delay="1400"/>
                                      </p:stCondLst>
                                      <p:childTnLst>
                                        <p:animRot by="21600000">
                                          <p:cBhvr>
                                            <p:cTn id="62" dur="2000" fill="hold"/>
                                            <p:tgtEl>
                                              <p:spTgt spid="26"/>
                                            </p:tgtEl>
                                            <p:attrNameLst>
                                              <p:attrName>r</p:attrName>
                                            </p:attrNameLst>
                                          </p:cBhvr>
                                        </p:animRot>
                                      </p:childTnLst>
                                    </p:cTn>
                                  </p:par>
                                  <p:par>
                                    <p:cTn id="63" presetID="8" presetClass="emph" presetSubtype="0" repeatCount="indefinite" fill="hold" nodeType="withEffect">
                                      <p:stCondLst>
                                        <p:cond delay="1500"/>
                                      </p:stCondLst>
                                      <p:childTnLst>
                                        <p:animRot by="-21600000">
                                          <p:cBhvr>
                                            <p:cTn id="64" dur="3000" fill="hold"/>
                                            <p:tgtEl>
                                              <p:spTgt spid="30"/>
                                            </p:tgtEl>
                                            <p:attrNameLst>
                                              <p:attrName>r</p:attrName>
                                            </p:attrNameLst>
                                          </p:cBhvr>
                                        </p:animRot>
                                      </p:childTnLst>
                                    </p:cTn>
                                  </p:par>
                                  <p:par>
                                    <p:cTn id="65" presetID="8" presetClass="emph" presetSubtype="0" repeatCount="indefinite" fill="hold" nodeType="withEffect">
                                      <p:stCondLst>
                                        <p:cond delay="1600"/>
                                      </p:stCondLst>
                                      <p:childTnLst>
                                        <p:animRot by="21600000">
                                          <p:cBhvr>
                                            <p:cTn id="66" dur="2000" fill="hold"/>
                                            <p:tgtEl>
                                              <p:spTgt spid="33"/>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12"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additive="base">
                                            <p:cTn id="77" dur="500" fill="hold"/>
                                            <p:tgtEl>
                                              <p:spTgt spid="19"/>
                                            </p:tgtEl>
                                            <p:attrNameLst>
                                              <p:attrName>ppt_x</p:attrName>
                                            </p:attrNameLst>
                                          </p:cBhvr>
                                          <p:tavLst>
                                            <p:tav tm="0">
                                              <p:val>
                                                <p:strVal val="0-#ppt_w/2"/>
                                              </p:val>
                                            </p:tav>
                                            <p:tav tm="100000">
                                              <p:val>
                                                <p:strVal val="#ppt_x"/>
                                              </p:val>
                                            </p:tav>
                                          </p:tavLst>
                                        </p:anim>
                                        <p:anim calcmode="lin" valueType="num">
                                          <p:cBhvr additive="base">
                                            <p:cTn id="78" dur="500" fill="hold"/>
                                            <p:tgtEl>
                                              <p:spTgt spid="19"/>
                                            </p:tgtEl>
                                            <p:attrNameLst>
                                              <p:attrName>ppt_y</p:attrName>
                                            </p:attrNameLst>
                                          </p:cBhvr>
                                          <p:tavLst>
                                            <p:tav tm="0">
                                              <p:val>
                                                <p:strVal val="1+#ppt_h/2"/>
                                              </p:val>
                                            </p:tav>
                                            <p:tav tm="100000">
                                              <p:val>
                                                <p:strVal val="#ppt_y"/>
                                              </p:val>
                                            </p:tav>
                                          </p:tavLst>
                                        </p:anim>
                                      </p:childTnLst>
                                    </p:cTn>
                                  </p:par>
                                </p:childTnLst>
                              </p:cTn>
                            </p:par>
                            <p:par>
                              <p:cTn id="79" fill="hold">
                                <p:stCondLst>
                                  <p:cond delay="500"/>
                                </p:stCondLst>
                                <p:childTnLst>
                                  <p:par>
                                    <p:cTn id="80" presetID="37" presetClass="entr" presetSubtype="0" fill="hold" nodeType="after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fade">
                                          <p:cBhvr>
                                            <p:cTn id="82" dur="1000"/>
                                            <p:tgtEl>
                                              <p:spTgt spid="6"/>
                                            </p:tgtEl>
                                          </p:cBhvr>
                                        </p:animEffect>
                                        <p:anim calcmode="lin" valueType="num">
                                          <p:cBhvr>
                                            <p:cTn id="83" dur="1000" fill="hold"/>
                                            <p:tgtEl>
                                              <p:spTgt spid="6"/>
                                            </p:tgtEl>
                                            <p:attrNameLst>
                                              <p:attrName>ppt_x</p:attrName>
                                            </p:attrNameLst>
                                          </p:cBhvr>
                                          <p:tavLst>
                                            <p:tav tm="0">
                                              <p:val>
                                                <p:strVal val="#ppt_x"/>
                                              </p:val>
                                            </p:tav>
                                            <p:tav tm="100000">
                                              <p:val>
                                                <p:strVal val="#ppt_x"/>
                                              </p:val>
                                            </p:tav>
                                          </p:tavLst>
                                        </p:anim>
                                        <p:anim calcmode="lin" valueType="num">
                                          <p:cBhvr>
                                            <p:cTn id="84" dur="900" decel="100000" fill="hold"/>
                                            <p:tgtEl>
                                              <p:spTgt spid="6"/>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1" grpId="1" animBg="1"/>
          <p:bldP spid="22" grpId="0" animBg="1"/>
          <p:bldP spid="22" grpId="1" animBg="1"/>
          <p:bldP spid="23" grpId="0" animBg="1"/>
          <p:bldP spid="24" grpId="0" animBg="1"/>
          <p:bldP spid="25" grpId="0" animBg="1"/>
          <p:bldP spid="25" grpId="1"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EEBE65"/>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en-US" sz="4267" b="1">
                <a:latin typeface="Times New Roman" panose="02020603050405020304" pitchFamily="18" charset="0"/>
                <a:cs typeface="Times New Roman" panose="02020603050405020304" pitchFamily="18" charset="0"/>
              </a:rPr>
              <a:t>Vì sao chú bé Đất quyết định trở thành chú Đất Nung?</a:t>
            </a:r>
            <a:r>
              <a:rPr lang="vi-VN" sz="4267" b="1">
                <a:latin typeface="Times New Roman" panose="02020603050405020304" pitchFamily="18" charset="0"/>
                <a:cs typeface="Times New Roman" panose="02020603050405020304" pitchFamily="18" charset="0"/>
              </a:rPr>
              <a:t> </a:t>
            </a:r>
            <a:endParaRPr lang="en-US" sz="4267" b="1" dirty="0">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EEBE65"/>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330574" y="3356186"/>
              <a:ext cx="6481484" cy="2554545"/>
            </a:xfrm>
            <a:prstGeom prst="rect">
              <a:avLst/>
            </a:prstGeom>
          </p:spPr>
          <p:txBody>
            <a:bodyPr wrap="square">
              <a:spAutoFit/>
            </a:bodyPr>
            <a:lstStyle/>
            <a:p>
              <a:pPr algn="just"/>
              <a:r>
                <a:rPr lang="en-US" sz="4000" b="1">
                  <a:solidFill>
                    <a:srgbClr val="000000"/>
                  </a:solidFill>
                  <a:latin typeface="Times New Roman" panose="02020603050405020304" pitchFamily="18" charset="0"/>
                  <a:cs typeface="Times New Roman" panose="02020603050405020304" pitchFamily="18" charset="0"/>
                </a:rPr>
                <a:t>	</a:t>
              </a:r>
              <a:r>
                <a:rPr lang="vi-VN" sz="4000" b="1">
                  <a:solidFill>
                    <a:srgbClr val="000000"/>
                  </a:solidFill>
                  <a:latin typeface="Times New Roman" panose="02020603050405020304" pitchFamily="18" charset="0"/>
                  <a:cs typeface="Times New Roman" panose="02020603050405020304" pitchFamily="18" charset="0"/>
                </a:rPr>
                <a:t>Chú bé Đất quyết định trở thành chú Đất Nung là vì chú muốn được xông pha, làm được nhiều việc có ích.</a:t>
              </a:r>
              <a:endParaRPr lang="en-US" sz="40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76585350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1" descr="Untitled-6">
            <a:extLst>
              <a:ext uri="{FF2B5EF4-FFF2-40B4-BE49-F238E27FC236}">
                <a16:creationId xmlns:a16="http://schemas.microsoft.com/office/drawing/2014/main" id="{BD6E832D-62F5-417C-A2B3-FD576EAFFCE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9920" b="99196" l="9898" r="99374">
                        <a14:foregroundMark x1="66325" y1="82216" x2="92150" y2="90974"/>
                        <a14:foregroundMark x1="92150" y1="90974" x2="93572" y2="90885"/>
                        <a14:foregroundMark x1="73948" y1="88561" x2="85950" y2="93655"/>
                        <a14:foregroundMark x1="85950" y1="93655" x2="88623" y2="93476"/>
                        <a14:foregroundMark x1="80262" y1="95979" x2="97725" y2="99196"/>
                        <a14:foregroundMark x1="88339" y1="71046" x2="99374" y2="81412"/>
                        <a14:foregroundMark x1="80944" y1="65505" x2="81627" y2="73101"/>
                        <a14:foregroundMark x1="38055" y1="69526" x2="44881" y2="65952"/>
                        <a14:foregroundMark x1="44881" y1="65952" x2="49090" y2="61305"/>
                        <a14:foregroundMark x1="39306" y1="68454" x2="46701" y2="64433"/>
                        <a14:foregroundMark x1="41297" y1="67024" x2="47895" y2="61930"/>
                        <a14:foregroundMark x1="47895" y1="61930" x2="47895" y2="61930"/>
                        <a14:foregroundMark x1="39306" y1="67203" x2="45734" y2="64254"/>
                        <a14:foregroundMark x1="42264" y1="65505" x2="40614" y2="67471"/>
                        <a14:foregroundMark x1="40899" y1="67471" x2="43857" y2="64879"/>
                        <a14:foregroundMark x1="67349" y1="45845" x2="74232" y2="55675"/>
                        <a14:foregroundMark x1="74232" y1="55675" x2="74516" y2="61930"/>
                        <a14:foregroundMark x1="74915" y1="58803" x2="79465" y2="65952"/>
                        <a14:foregroundMark x1="64164" y1="55764" x2="71388" y2="73012"/>
                        <a14:foregroundMark x1="71388" y1="73012" x2="71559" y2="72922"/>
                        <a14:foregroundMark x1="50057" y1="72118" x2="90956" y2="76854"/>
                        <a14:foregroundMark x1="90956" y1="76854" x2="87372" y2="76765"/>
                        <a14:foregroundMark x1="46246" y1="91153" x2="48578" y2="91510"/>
                        <a14:foregroundMark x1="48407" y1="91957" x2="48294" y2="92583"/>
                      </a14:backgroundRemoval>
                    </a14:imgEffect>
                  </a14:imgLayer>
                </a14:imgProps>
              </a:ext>
              <a:ext uri="{28A0092B-C50C-407E-A947-70E740481C1C}">
                <a14:useLocalDpi xmlns:a14="http://schemas.microsoft.com/office/drawing/2010/main" val="0"/>
              </a:ext>
            </a:extLst>
          </a:blip>
          <a:srcRect l="33682" t="38431" r="11480" b="458"/>
          <a:stretch/>
        </p:blipFill>
        <p:spPr bwMode="auto">
          <a:xfrm>
            <a:off x="7812058" y="2819104"/>
            <a:ext cx="4329143" cy="3627778"/>
          </a:xfrm>
          <a:prstGeom prst="roundRect">
            <a:avLst>
              <a:gd name="adj" fmla="val 30859"/>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MH_Other_2">
            <a:extLst>
              <a:ext uri="{FF2B5EF4-FFF2-40B4-BE49-F238E27FC236}">
                <a16:creationId xmlns:a16="http://schemas.microsoft.com/office/drawing/2014/main" id="{29AB64F2-91E9-4631-9C27-0521BFE79C5C}"/>
              </a:ext>
            </a:extLst>
          </p:cNvPr>
          <p:cNvSpPr/>
          <p:nvPr>
            <p:custDataLst>
              <p:tags r:id="rId2"/>
            </p:custDataLst>
          </p:nvPr>
        </p:nvSpPr>
        <p:spPr>
          <a:xfrm>
            <a:off x="239733" y="4202731"/>
            <a:ext cx="812011" cy="609008"/>
          </a:xfrm>
          <a:solidFill>
            <a:srgbClr val="EEBE65"/>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Font typeface="Wingdings" pitchFamily="2" charset="2"/>
              <a:buChar char="F"/>
            </a:pPr>
            <a:endParaRPr lang="zh-CN" altLang="en-US" sz="4267" b="1" dirty="0">
              <a:latin typeface="Times New Roman" panose="02020603050405020304" pitchFamily="18" charset="0"/>
              <a:cs typeface="Times New Roman" panose="02020603050405020304" pitchFamily="18" charset="0"/>
            </a:endParaRPr>
          </a:p>
        </p:txBody>
      </p:sp>
      <p:sp>
        <p:nvSpPr>
          <p:cNvPr id="20" name="MH_SubTitle_1">
            <a:extLst>
              <a:ext uri="{FF2B5EF4-FFF2-40B4-BE49-F238E27FC236}">
                <a16:creationId xmlns:a16="http://schemas.microsoft.com/office/drawing/2014/main" id="{60A0C943-D4DE-4037-A78A-C15536220D02}"/>
              </a:ext>
            </a:extLst>
          </p:cNvPr>
          <p:cNvSpPr/>
          <p:nvPr>
            <p:custDataLst>
              <p:tags r:id="rId3"/>
            </p:custDataLst>
          </p:nvPr>
        </p:nvSpPr>
        <p:spPr>
          <a:xfrm>
            <a:off x="1826866" y="888214"/>
            <a:ext cx="9035844" cy="1479797"/>
          </a:xfrm>
          <a:custGeom>
            <a:avLst/>
            <a:gdLst>
              <a:gd name="connsiteX0" fmla="*/ 0 w 9035844"/>
              <a:gd name="connsiteY0" fmla="*/ 197035 h 1479797"/>
              <a:gd name="connsiteX1" fmla="*/ 197035 w 9035844"/>
              <a:gd name="connsiteY1" fmla="*/ 0 h 1479797"/>
              <a:gd name="connsiteX2" fmla="*/ 8838809 w 9035844"/>
              <a:gd name="connsiteY2" fmla="*/ 0 h 1479797"/>
              <a:gd name="connsiteX3" fmla="*/ 9035844 w 9035844"/>
              <a:gd name="connsiteY3" fmla="*/ 197035 h 1479797"/>
              <a:gd name="connsiteX4" fmla="*/ 9035844 w 9035844"/>
              <a:gd name="connsiteY4" fmla="*/ 1282762 h 1479797"/>
              <a:gd name="connsiteX5" fmla="*/ 8838809 w 9035844"/>
              <a:gd name="connsiteY5" fmla="*/ 1479797 h 1479797"/>
              <a:gd name="connsiteX6" fmla="*/ 197035 w 9035844"/>
              <a:gd name="connsiteY6" fmla="*/ 1479797 h 1479797"/>
              <a:gd name="connsiteX7" fmla="*/ 0 w 9035844"/>
              <a:gd name="connsiteY7" fmla="*/ 1282762 h 1479797"/>
              <a:gd name="connsiteX8" fmla="*/ 0 w 9035844"/>
              <a:gd name="connsiteY8" fmla="*/ 197035 h 147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44" h="1479797" fill="none" extrusionOk="0">
                <a:moveTo>
                  <a:pt x="0" y="197035"/>
                </a:moveTo>
                <a:cubicBezTo>
                  <a:pt x="17669" y="91555"/>
                  <a:pt x="88662" y="3120"/>
                  <a:pt x="197035" y="0"/>
                </a:cubicBezTo>
                <a:cubicBezTo>
                  <a:pt x="3255966" y="-20967"/>
                  <a:pt x="6881027" y="-140189"/>
                  <a:pt x="8838809" y="0"/>
                </a:cubicBezTo>
                <a:cubicBezTo>
                  <a:pt x="8937749" y="2315"/>
                  <a:pt x="9035603" y="68914"/>
                  <a:pt x="9035844" y="197035"/>
                </a:cubicBezTo>
                <a:cubicBezTo>
                  <a:pt x="9006611" y="633799"/>
                  <a:pt x="9028998" y="1139466"/>
                  <a:pt x="9035844" y="1282762"/>
                </a:cubicBezTo>
                <a:cubicBezTo>
                  <a:pt x="9037523" y="1392669"/>
                  <a:pt x="8950880" y="1495639"/>
                  <a:pt x="8838809" y="1479797"/>
                </a:cubicBezTo>
                <a:cubicBezTo>
                  <a:pt x="7804215" y="1314250"/>
                  <a:pt x="4059066" y="1491299"/>
                  <a:pt x="197035" y="1479797"/>
                </a:cubicBezTo>
                <a:cubicBezTo>
                  <a:pt x="99290" y="1468093"/>
                  <a:pt x="11333" y="1378549"/>
                  <a:pt x="0" y="1282762"/>
                </a:cubicBezTo>
                <a:cubicBezTo>
                  <a:pt x="42383" y="835584"/>
                  <a:pt x="-42486" y="396155"/>
                  <a:pt x="0" y="197035"/>
                </a:cubicBezTo>
                <a:close/>
              </a:path>
              <a:path w="9035844" h="1479797" stroke="0" extrusionOk="0">
                <a:moveTo>
                  <a:pt x="0" y="197035"/>
                </a:moveTo>
                <a:cubicBezTo>
                  <a:pt x="5100" y="98885"/>
                  <a:pt x="92259" y="-1296"/>
                  <a:pt x="197035" y="0"/>
                </a:cubicBezTo>
                <a:cubicBezTo>
                  <a:pt x="2050861" y="165142"/>
                  <a:pt x="6141773" y="-131625"/>
                  <a:pt x="8838809" y="0"/>
                </a:cubicBezTo>
                <a:cubicBezTo>
                  <a:pt x="8938808" y="-4030"/>
                  <a:pt x="9034261" y="93348"/>
                  <a:pt x="9035844" y="197035"/>
                </a:cubicBezTo>
                <a:cubicBezTo>
                  <a:pt x="9017675" y="522696"/>
                  <a:pt x="8992433" y="830729"/>
                  <a:pt x="9035844" y="1282762"/>
                </a:cubicBezTo>
                <a:cubicBezTo>
                  <a:pt x="9052890" y="1397797"/>
                  <a:pt x="8951332" y="1490650"/>
                  <a:pt x="8838809" y="1479797"/>
                </a:cubicBezTo>
                <a:cubicBezTo>
                  <a:pt x="7355705" y="1526134"/>
                  <a:pt x="2676907" y="1405388"/>
                  <a:pt x="197035" y="1479797"/>
                </a:cubicBezTo>
                <a:cubicBezTo>
                  <a:pt x="90266" y="1498839"/>
                  <a:pt x="230" y="1402804"/>
                  <a:pt x="0" y="1282762"/>
                </a:cubicBezTo>
                <a:cubicBezTo>
                  <a:pt x="-7251" y="1059337"/>
                  <a:pt x="-78083" y="608963"/>
                  <a:pt x="0" y="197035"/>
                </a:cubicBezTo>
                <a:close/>
              </a:path>
            </a:pathLst>
          </a:custGeom>
          <a:solidFill>
            <a:srgbClr val="80552C"/>
          </a:solidFill>
          <a:ln w="28575">
            <a:solidFill>
              <a:srgbClr val="FFFFFF"/>
            </a:solidFill>
            <a:extLst>
              <a:ext uri="{C807C97D-BFC1-408E-A445-0C87EB9F89A2}">
                <ask:lineSketchStyleProps xmlns:ask="http://schemas.microsoft.com/office/drawing/2018/sketchyshapes" sd="705500347">
                  <a:prstGeom prst="roundRect">
                    <a:avLst>
                      <a:gd name="adj" fmla="val 1331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defRPr/>
            </a:pPr>
            <a:r>
              <a:rPr lang="vi-VN" sz="4267" b="1">
                <a:latin typeface="Times New Roman" panose="02020603050405020304" pitchFamily="18" charset="0"/>
                <a:cs typeface="Times New Roman" panose="02020603050405020304" pitchFamily="18" charset="0"/>
              </a:rPr>
              <a:t>Chi tiết </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nung trong lửa</a:t>
            </a:r>
            <a:r>
              <a:rPr lang="en-US" sz="4267" b="1">
                <a:latin typeface="Times New Roman" panose="02020603050405020304" pitchFamily="18" charset="0"/>
                <a:cs typeface="Times New Roman" panose="02020603050405020304" pitchFamily="18" charset="0"/>
              </a:rPr>
              <a:t>”</a:t>
            </a:r>
            <a:r>
              <a:rPr lang="vi-VN" sz="4267" b="1">
                <a:latin typeface="Times New Roman" panose="02020603050405020304" pitchFamily="18" charset="0"/>
                <a:cs typeface="Times New Roman" panose="02020603050405020304" pitchFamily="18" charset="0"/>
              </a:rPr>
              <a:t> </a:t>
            </a:r>
            <a:endParaRPr lang="en-US" sz="4267" b="1">
              <a:latin typeface="Times New Roman" panose="02020603050405020304" pitchFamily="18" charset="0"/>
              <a:cs typeface="Times New Roman" panose="02020603050405020304" pitchFamily="18" charset="0"/>
            </a:endParaRPr>
          </a:p>
          <a:p>
            <a:pPr algn="ctr">
              <a:defRPr/>
            </a:pPr>
            <a:r>
              <a:rPr lang="vi-VN" sz="4267" b="1">
                <a:latin typeface="Times New Roman" panose="02020603050405020304" pitchFamily="18" charset="0"/>
                <a:cs typeface="Times New Roman" panose="02020603050405020304" pitchFamily="18" charset="0"/>
              </a:rPr>
              <a:t>tượng trưng cho điều gì?</a:t>
            </a:r>
            <a:endParaRPr lang="en-US" sz="4267" b="1">
              <a:latin typeface="Times New Roman" panose="02020603050405020304" pitchFamily="18" charset="0"/>
              <a:cs typeface="Times New Roman" panose="02020603050405020304" pitchFamily="18" charset="0"/>
            </a:endParaRPr>
          </a:p>
        </p:txBody>
      </p:sp>
      <p:pic>
        <p:nvPicPr>
          <p:cNvPr id="35" name="PA_图片 40">
            <a:extLst>
              <a:ext uri="{FF2B5EF4-FFF2-40B4-BE49-F238E27FC236}">
                <a16:creationId xmlns:a16="http://schemas.microsoft.com/office/drawing/2014/main" id="{C3970CF0-71AD-4FE0-92A9-94F234EA5818}"/>
              </a:ext>
            </a:extLst>
          </p:cNvPr>
          <p:cNvPicPr>
            <a:picLocks/>
          </p:cNvPicPr>
          <p:nvPr>
            <p:custDataLst>
              <p:tags r:id="rId4"/>
            </p:custDataLst>
          </p:nvPr>
        </p:nvPicPr>
        <p:blipFill>
          <a:blip r:embed="rId14" cstate="screen">
            <a:extLst>
              <a:ext uri="{28A0092B-C50C-407E-A947-70E740481C1C}">
                <a14:useLocalDpi xmlns:a14="http://schemas.microsoft.com/office/drawing/2010/main"/>
              </a:ext>
            </a:extLst>
          </a:blip>
          <a:stretch>
            <a:fillRect/>
          </a:stretch>
        </p:blipFill>
        <p:spPr>
          <a:xfrm rot="1370491">
            <a:off x="154379" y="32509"/>
            <a:ext cx="907352" cy="695148"/>
          </a:xfrm>
          <a:prstGeom prst="rect">
            <a:avLst/>
          </a:prstGeom>
        </p:spPr>
      </p:pic>
      <p:cxnSp>
        <p:nvCxnSpPr>
          <p:cNvPr id="36" name="PA_直接连接符 43">
            <a:extLst>
              <a:ext uri="{FF2B5EF4-FFF2-40B4-BE49-F238E27FC236}">
                <a16:creationId xmlns:a16="http://schemas.microsoft.com/office/drawing/2014/main" id="{DFD698EC-E3A7-40EC-86E8-EEB5474B12A0}"/>
              </a:ext>
            </a:extLst>
          </p:cNvPr>
          <p:cNvCxnSpPr>
            <a:cxnSpLocks/>
          </p:cNvCxnSpPr>
          <p:nvPr>
            <p:custDataLst>
              <p:tags r:id="rId5"/>
            </p:custDataLst>
          </p:nvPr>
        </p:nvCxnSpPr>
        <p:spPr>
          <a:xfrm>
            <a:off x="928518" y="713468"/>
            <a:ext cx="4896549" cy="0"/>
          </a:xfrm>
          <a:prstGeom prst="line">
            <a:avLst/>
          </a:prstGeom>
          <a:ln w="12700">
            <a:solidFill>
              <a:srgbClr val="754C24"/>
            </a:solidFill>
            <a:prstDash val="dash"/>
          </a:ln>
        </p:spPr>
        <p:style>
          <a:lnRef idx="1">
            <a:schemeClr val="accent1"/>
          </a:lnRef>
          <a:fillRef idx="0">
            <a:schemeClr val="accent1"/>
          </a:fillRef>
          <a:effectRef idx="0">
            <a:schemeClr val="accent1"/>
          </a:effectRef>
          <a:fontRef idx="minor">
            <a:schemeClr val="tx1"/>
          </a:fontRef>
        </p:style>
      </p:cxnSp>
      <p:pic>
        <p:nvPicPr>
          <p:cNvPr id="37" name="PA_图片 11">
            <a:extLst>
              <a:ext uri="{FF2B5EF4-FFF2-40B4-BE49-F238E27FC236}">
                <a16:creationId xmlns:a16="http://schemas.microsoft.com/office/drawing/2014/main" id="{327FD927-9211-4427-A2C3-073710550ADB}"/>
              </a:ext>
            </a:extLst>
          </p:cNvPr>
          <p:cNvPicPr>
            <a:picLocks/>
          </p:cNvPicPr>
          <p:nvPr>
            <p:custDataLst>
              <p:tags r:id="rId6"/>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30479" y="3477685"/>
            <a:ext cx="303783" cy="3189140"/>
          </a:xfrm>
          <a:prstGeom prst="rect">
            <a:avLst/>
          </a:prstGeom>
        </p:spPr>
      </p:pic>
      <p:pic>
        <p:nvPicPr>
          <p:cNvPr id="38" name="PA_图片 13">
            <a:extLst>
              <a:ext uri="{FF2B5EF4-FFF2-40B4-BE49-F238E27FC236}">
                <a16:creationId xmlns:a16="http://schemas.microsoft.com/office/drawing/2014/main" id="{398E29AB-C21C-4EB5-B660-15566970A824}"/>
              </a:ext>
            </a:extLst>
          </p:cNvPr>
          <p:cNvPicPr>
            <a:picLocks/>
          </p:cNvPicPr>
          <p:nvPr>
            <p:custDataLst>
              <p:tags r:id="rId7"/>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2825554" y="3849711"/>
            <a:ext cx="302141" cy="5588511"/>
          </a:xfrm>
          <a:prstGeom prst="rect">
            <a:avLst/>
          </a:prstGeom>
        </p:spPr>
      </p:pic>
      <p:pic>
        <p:nvPicPr>
          <p:cNvPr id="39" name="PA_图片 14">
            <a:extLst>
              <a:ext uri="{FF2B5EF4-FFF2-40B4-BE49-F238E27FC236}">
                <a16:creationId xmlns:a16="http://schemas.microsoft.com/office/drawing/2014/main" id="{9897CDB0-4650-4A17-9294-A3FB47A6AF07}"/>
              </a:ext>
            </a:extLst>
          </p:cNvPr>
          <p:cNvPicPr>
            <a:picLocks/>
          </p:cNvPicPr>
          <p:nvPr>
            <p:custDataLst>
              <p:tags r:id="rId8"/>
            </p:custDataLst>
          </p:nvPr>
        </p:nvPicPr>
        <p:blipFill rotWithShape="1">
          <a:blip r:embed="rId15" cstate="screen">
            <a:extLst>
              <a:ext uri="{28A0092B-C50C-407E-A947-70E740481C1C}">
                <a14:useLocalDpi xmlns:a14="http://schemas.microsoft.com/office/drawing/2010/main"/>
              </a:ext>
            </a:extLst>
          </a:blip>
          <a:srcRect l="69114" t="90522" b="291"/>
          <a:stretch/>
        </p:blipFill>
        <p:spPr>
          <a:xfrm>
            <a:off x="11837418" y="237067"/>
            <a:ext cx="303783" cy="2840567"/>
          </a:xfrm>
          <a:prstGeom prst="rect">
            <a:avLst/>
          </a:prstGeom>
        </p:spPr>
      </p:pic>
      <p:pic>
        <p:nvPicPr>
          <p:cNvPr id="40" name="PA_图片 15">
            <a:extLst>
              <a:ext uri="{FF2B5EF4-FFF2-40B4-BE49-F238E27FC236}">
                <a16:creationId xmlns:a16="http://schemas.microsoft.com/office/drawing/2014/main" id="{D4C097B6-812C-4B51-9A7B-B24D537D1327}"/>
              </a:ext>
            </a:extLst>
          </p:cNvPr>
          <p:cNvPicPr>
            <a:picLocks/>
          </p:cNvPicPr>
          <p:nvPr>
            <p:custDataLst>
              <p:tags r:id="rId9"/>
            </p:custDataLst>
          </p:nvPr>
        </p:nvPicPr>
        <p:blipFill rotWithShape="1">
          <a:blip r:embed="rId15" cstate="screen">
            <a:extLst>
              <a:ext uri="{28A0092B-C50C-407E-A947-70E740481C1C}">
                <a14:useLocalDpi xmlns:a14="http://schemas.microsoft.com/office/drawing/2010/main"/>
              </a:ext>
            </a:extLst>
          </a:blip>
          <a:srcRect l="69281" t="90522" b="680"/>
          <a:stretch/>
        </p:blipFill>
        <p:spPr>
          <a:xfrm rot="5400000">
            <a:off x="10036871" y="-1612065"/>
            <a:ext cx="302141" cy="3649136"/>
          </a:xfrm>
          <a:prstGeom prst="rect">
            <a:avLst/>
          </a:prstGeom>
        </p:spPr>
      </p:pic>
      <p:sp>
        <p:nvSpPr>
          <p:cNvPr id="27" name="TextBox 26"/>
          <p:cNvSpPr txBox="1"/>
          <p:nvPr/>
        </p:nvSpPr>
        <p:spPr>
          <a:xfrm>
            <a:off x="1005383" y="26140"/>
            <a:ext cx="3256020" cy="707886"/>
          </a:xfrm>
          <a:prstGeom prst="rect">
            <a:avLst/>
          </a:prstGeom>
          <a:noFill/>
        </p:spPr>
        <p:txBody>
          <a:bodyPr wrap="none" rtlCol="0">
            <a:spAutoFit/>
          </a:bodyPr>
          <a:lstStyle/>
          <a:p>
            <a:r>
              <a:rPr lang="en-US" sz="4000" dirty="0">
                <a:ln w="19050">
                  <a:noFill/>
                </a:ln>
                <a:effectLst>
                  <a:outerShdw blurRad="12700" dist="25400" sx="101000" sy="101000" algn="tl">
                    <a:srgbClr val="EEBE65">
                      <a:alpha val="93000"/>
                    </a:srgbClr>
                  </a:outerShdw>
                </a:effectLst>
                <a:latin typeface="UTM Davida" panose="02040603050506020204" pitchFamily="18" charset="0"/>
              </a:rPr>
              <a:t>TÌM HIỂU BÀI:</a:t>
            </a:r>
          </a:p>
        </p:txBody>
      </p:sp>
      <p:grpSp>
        <p:nvGrpSpPr>
          <p:cNvPr id="2" name="Group 1">
            <a:extLst>
              <a:ext uri="{FF2B5EF4-FFF2-40B4-BE49-F238E27FC236}">
                <a16:creationId xmlns:a16="http://schemas.microsoft.com/office/drawing/2014/main" id="{AC1A65F9-38A2-4EE0-90AF-5BE05B040834}"/>
              </a:ext>
            </a:extLst>
          </p:cNvPr>
          <p:cNvGrpSpPr/>
          <p:nvPr/>
        </p:nvGrpSpPr>
        <p:grpSpPr>
          <a:xfrm>
            <a:off x="846853" y="2567589"/>
            <a:ext cx="7329509" cy="3925307"/>
            <a:chOff x="846853" y="2567589"/>
            <a:chExt cx="7329509" cy="3925307"/>
          </a:xfrm>
        </p:grpSpPr>
        <p:grpSp>
          <p:nvGrpSpPr>
            <p:cNvPr id="3" name="Group 2">
              <a:extLst>
                <a:ext uri="{FF2B5EF4-FFF2-40B4-BE49-F238E27FC236}">
                  <a16:creationId xmlns:a16="http://schemas.microsoft.com/office/drawing/2014/main" id="{0FF9839C-7CDE-4CCD-BBA8-F3D19D7593F7}"/>
                </a:ext>
              </a:extLst>
            </p:cNvPr>
            <p:cNvGrpSpPr/>
            <p:nvPr/>
          </p:nvGrpSpPr>
          <p:grpSpPr>
            <a:xfrm>
              <a:off x="846853" y="2567589"/>
              <a:ext cx="7329509" cy="3925307"/>
              <a:chOff x="763306" y="391357"/>
              <a:chExt cx="10699801" cy="5858414"/>
            </a:xfrm>
          </p:grpSpPr>
          <p:sp>
            <p:nvSpPr>
              <p:cNvPr id="14" name="สี่เหลี่ยมผืนผ้ามุมมน 2">
                <a:extLst>
                  <a:ext uri="{FF2B5EF4-FFF2-40B4-BE49-F238E27FC236}">
                    <a16:creationId xmlns:a16="http://schemas.microsoft.com/office/drawing/2014/main" id="{0BAB769B-DAFC-4DB8-BCD5-417EB935703A}"/>
                  </a:ext>
                </a:extLst>
              </p:cNvPr>
              <p:cNvSpPr/>
              <p:nvPr/>
            </p:nvSpPr>
            <p:spPr>
              <a:xfrm>
                <a:off x="763306" y="391357"/>
                <a:ext cx="10516382" cy="5789739"/>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pattFill prst="wdDnDiag">
                <a:fgClr>
                  <a:schemeClr val="bg1"/>
                </a:fgClr>
                <a:bgClr>
                  <a:srgbClr val="80552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sp>
            <p:nvSpPr>
              <p:cNvPr id="15" name="สี่เหลี่ยมผืนผ้ามุมมน 2">
                <a:extLst>
                  <a:ext uri="{FF2B5EF4-FFF2-40B4-BE49-F238E27FC236}">
                    <a16:creationId xmlns:a16="http://schemas.microsoft.com/office/drawing/2014/main" id="{610757D2-886D-4A1F-A0CC-0E53B3CDA2A2}"/>
                  </a:ext>
                </a:extLst>
              </p:cNvPr>
              <p:cNvSpPr/>
              <p:nvPr/>
            </p:nvSpPr>
            <p:spPr>
              <a:xfrm>
                <a:off x="1014752" y="594504"/>
                <a:ext cx="10448355" cy="5655267"/>
              </a:xfrm>
              <a:custGeom>
                <a:avLst/>
                <a:gdLst>
                  <a:gd name="connsiteX0" fmla="*/ 0 w 9144000"/>
                  <a:gd name="connsiteY0" fmla="*/ 814500 h 4886900"/>
                  <a:gd name="connsiteX1" fmla="*/ 814500 w 9144000"/>
                  <a:gd name="connsiteY1" fmla="*/ 0 h 4886900"/>
                  <a:gd name="connsiteX2" fmla="*/ 8329500 w 9144000"/>
                  <a:gd name="connsiteY2" fmla="*/ 0 h 4886900"/>
                  <a:gd name="connsiteX3" fmla="*/ 9144000 w 9144000"/>
                  <a:gd name="connsiteY3" fmla="*/ 814500 h 4886900"/>
                  <a:gd name="connsiteX4" fmla="*/ 9144000 w 9144000"/>
                  <a:gd name="connsiteY4" fmla="*/ 4072400 h 4886900"/>
                  <a:gd name="connsiteX5" fmla="*/ 8329500 w 9144000"/>
                  <a:gd name="connsiteY5" fmla="*/ 4886900 h 4886900"/>
                  <a:gd name="connsiteX6" fmla="*/ 814500 w 9144000"/>
                  <a:gd name="connsiteY6" fmla="*/ 4886900 h 4886900"/>
                  <a:gd name="connsiteX7" fmla="*/ 0 w 9144000"/>
                  <a:gd name="connsiteY7" fmla="*/ 4072400 h 4886900"/>
                  <a:gd name="connsiteX8" fmla="*/ 0 w 9144000"/>
                  <a:gd name="connsiteY8"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814572 w 9144072"/>
                  <a:gd name="connsiteY6" fmla="*/ 4886900 h 4886900"/>
                  <a:gd name="connsiteX7" fmla="*/ 72 w 9144072"/>
                  <a:gd name="connsiteY7" fmla="*/ 4072400 h 4886900"/>
                  <a:gd name="connsiteX8" fmla="*/ 327875 w 9144072"/>
                  <a:gd name="connsiteY8" fmla="*/ 2519203 h 4886900"/>
                  <a:gd name="connsiteX9" fmla="*/ 72 w 9144072"/>
                  <a:gd name="connsiteY9"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72400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9144072 w 9144072"/>
                  <a:gd name="connsiteY4" fmla="*/ 4020641 h 4886900"/>
                  <a:gd name="connsiteX5" fmla="*/ 8329572 w 9144072"/>
                  <a:gd name="connsiteY5" fmla="*/ 4886900 h 4886900"/>
                  <a:gd name="connsiteX6" fmla="*/ 3157339 w 9144072"/>
                  <a:gd name="connsiteY6" fmla="*/ 4572290 h 4886900"/>
                  <a:gd name="connsiteX7" fmla="*/ 814572 w 9144072"/>
                  <a:gd name="connsiteY7" fmla="*/ 4886900 h 4886900"/>
                  <a:gd name="connsiteX8" fmla="*/ 72 w 9144072"/>
                  <a:gd name="connsiteY8" fmla="*/ 4072400 h 4886900"/>
                  <a:gd name="connsiteX9" fmla="*/ 327875 w 9144072"/>
                  <a:gd name="connsiteY9" fmla="*/ 2519203 h 4886900"/>
                  <a:gd name="connsiteX10" fmla="*/ 72 w 9144072"/>
                  <a:gd name="connsiteY10" fmla="*/ 814500 h 4886900"/>
                  <a:gd name="connsiteX0" fmla="*/ 72 w 9144072"/>
                  <a:gd name="connsiteY0" fmla="*/ 814500 h 4886900"/>
                  <a:gd name="connsiteX1" fmla="*/ 814572 w 9144072"/>
                  <a:gd name="connsiteY1" fmla="*/ 0 h 4886900"/>
                  <a:gd name="connsiteX2" fmla="*/ 8329572 w 9144072"/>
                  <a:gd name="connsiteY2" fmla="*/ 0 h 4886900"/>
                  <a:gd name="connsiteX3" fmla="*/ 9144072 w 9144072"/>
                  <a:gd name="connsiteY3" fmla="*/ 814500 h 4886900"/>
                  <a:gd name="connsiteX4" fmla="*/ 8919784 w 9144072"/>
                  <a:gd name="connsiteY4" fmla="*/ 2795249 h 4886900"/>
                  <a:gd name="connsiteX5" fmla="*/ 9144072 w 9144072"/>
                  <a:gd name="connsiteY5" fmla="*/ 4020641 h 4886900"/>
                  <a:gd name="connsiteX6" fmla="*/ 8329572 w 9144072"/>
                  <a:gd name="connsiteY6" fmla="*/ 4886900 h 4886900"/>
                  <a:gd name="connsiteX7" fmla="*/ 3157339 w 9144072"/>
                  <a:gd name="connsiteY7" fmla="*/ 4572290 h 4886900"/>
                  <a:gd name="connsiteX8" fmla="*/ 814572 w 9144072"/>
                  <a:gd name="connsiteY8" fmla="*/ 4886900 h 4886900"/>
                  <a:gd name="connsiteX9" fmla="*/ 72 w 9144072"/>
                  <a:gd name="connsiteY9" fmla="*/ 4072400 h 4886900"/>
                  <a:gd name="connsiteX10" fmla="*/ 327875 w 9144072"/>
                  <a:gd name="connsiteY10" fmla="*/ 2519203 h 4886900"/>
                  <a:gd name="connsiteX11" fmla="*/ 72 w 9144072"/>
                  <a:gd name="connsiteY11" fmla="*/ 814500 h 4886900"/>
                  <a:gd name="connsiteX0" fmla="*/ 72 w 9144072"/>
                  <a:gd name="connsiteY0" fmla="*/ 814500 h 4886900"/>
                  <a:gd name="connsiteX1" fmla="*/ 814572 w 9144072"/>
                  <a:gd name="connsiteY1" fmla="*/ 0 h 4886900"/>
                  <a:gd name="connsiteX2" fmla="*/ 4744599 w 9144072"/>
                  <a:gd name="connsiteY2" fmla="*/ 310841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814500 h 4886900"/>
                  <a:gd name="connsiteX1" fmla="*/ 814572 w 9144072"/>
                  <a:gd name="connsiteY1" fmla="*/ 0 h 4886900"/>
                  <a:gd name="connsiteX2" fmla="*/ 5538229 w 9144072"/>
                  <a:gd name="connsiteY2" fmla="*/ 224577 h 4886900"/>
                  <a:gd name="connsiteX3" fmla="*/ 8329572 w 9144072"/>
                  <a:gd name="connsiteY3" fmla="*/ 0 h 4886900"/>
                  <a:gd name="connsiteX4" fmla="*/ 9144072 w 9144072"/>
                  <a:gd name="connsiteY4" fmla="*/ 814500 h 4886900"/>
                  <a:gd name="connsiteX5" fmla="*/ 8919784 w 9144072"/>
                  <a:gd name="connsiteY5" fmla="*/ 2795249 h 4886900"/>
                  <a:gd name="connsiteX6" fmla="*/ 9144072 w 9144072"/>
                  <a:gd name="connsiteY6" fmla="*/ 4020641 h 4886900"/>
                  <a:gd name="connsiteX7" fmla="*/ 8329572 w 9144072"/>
                  <a:gd name="connsiteY7" fmla="*/ 4886900 h 4886900"/>
                  <a:gd name="connsiteX8" fmla="*/ 3157339 w 9144072"/>
                  <a:gd name="connsiteY8" fmla="*/ 4572290 h 4886900"/>
                  <a:gd name="connsiteX9" fmla="*/ 814572 w 9144072"/>
                  <a:gd name="connsiteY9" fmla="*/ 4886900 h 4886900"/>
                  <a:gd name="connsiteX10" fmla="*/ 72 w 9144072"/>
                  <a:gd name="connsiteY10" fmla="*/ 4072400 h 4886900"/>
                  <a:gd name="connsiteX11" fmla="*/ 327875 w 9144072"/>
                  <a:gd name="connsiteY11" fmla="*/ 2519203 h 4886900"/>
                  <a:gd name="connsiteX12" fmla="*/ 72 w 9144072"/>
                  <a:gd name="connsiteY12" fmla="*/ 814500 h 4886900"/>
                  <a:gd name="connsiteX0" fmla="*/ 72 w 9144072"/>
                  <a:gd name="connsiteY0" fmla="*/ 1280036 h 5352436"/>
                  <a:gd name="connsiteX1" fmla="*/ 814572 w 9144072"/>
                  <a:gd name="connsiteY1" fmla="*/ 465536 h 5352436"/>
                  <a:gd name="connsiteX2" fmla="*/ 3105580 w 9144072"/>
                  <a:gd name="connsiteY2" fmla="*/ 0 h 5352436"/>
                  <a:gd name="connsiteX3" fmla="*/ 8329572 w 9144072"/>
                  <a:gd name="connsiteY3" fmla="*/ 465536 h 5352436"/>
                  <a:gd name="connsiteX4" fmla="*/ 9144072 w 9144072"/>
                  <a:gd name="connsiteY4" fmla="*/ 1280036 h 5352436"/>
                  <a:gd name="connsiteX5" fmla="*/ 8919784 w 9144072"/>
                  <a:gd name="connsiteY5" fmla="*/ 3260785 h 5352436"/>
                  <a:gd name="connsiteX6" fmla="*/ 9144072 w 9144072"/>
                  <a:gd name="connsiteY6" fmla="*/ 4486177 h 5352436"/>
                  <a:gd name="connsiteX7" fmla="*/ 8329572 w 9144072"/>
                  <a:gd name="connsiteY7" fmla="*/ 5352436 h 5352436"/>
                  <a:gd name="connsiteX8" fmla="*/ 3157339 w 9144072"/>
                  <a:gd name="connsiteY8" fmla="*/ 5037826 h 5352436"/>
                  <a:gd name="connsiteX9" fmla="*/ 814572 w 9144072"/>
                  <a:gd name="connsiteY9" fmla="*/ 5352436 h 5352436"/>
                  <a:gd name="connsiteX10" fmla="*/ 72 w 9144072"/>
                  <a:gd name="connsiteY10" fmla="*/ 4537936 h 5352436"/>
                  <a:gd name="connsiteX11" fmla="*/ 327875 w 9144072"/>
                  <a:gd name="connsiteY11" fmla="*/ 2984739 h 5352436"/>
                  <a:gd name="connsiteX12" fmla="*/ 72 w 9144072"/>
                  <a:gd name="connsiteY12"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329572 w 9144072"/>
                  <a:gd name="connsiteY4" fmla="*/ 465536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17792 w 9144072"/>
                  <a:gd name="connsiteY3" fmla="*/ 483079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352436"/>
                  <a:gd name="connsiteX1" fmla="*/ 814572 w 9144072"/>
                  <a:gd name="connsiteY1" fmla="*/ 465536 h 5352436"/>
                  <a:gd name="connsiteX2" fmla="*/ 3105580 w 9144072"/>
                  <a:gd name="connsiteY2" fmla="*/ 0 h 5352436"/>
                  <a:gd name="connsiteX3" fmla="*/ 5986804 w 9144072"/>
                  <a:gd name="connsiteY3" fmla="*/ 414068 h 5352436"/>
                  <a:gd name="connsiteX4" fmla="*/ 8277814 w 9144072"/>
                  <a:gd name="connsiteY4" fmla="*/ 206743 h 5352436"/>
                  <a:gd name="connsiteX5" fmla="*/ 9144072 w 9144072"/>
                  <a:gd name="connsiteY5" fmla="*/ 1280036 h 5352436"/>
                  <a:gd name="connsiteX6" fmla="*/ 8919784 w 9144072"/>
                  <a:gd name="connsiteY6" fmla="*/ 3260785 h 5352436"/>
                  <a:gd name="connsiteX7" fmla="*/ 9144072 w 9144072"/>
                  <a:gd name="connsiteY7" fmla="*/ 4486177 h 5352436"/>
                  <a:gd name="connsiteX8" fmla="*/ 8329572 w 9144072"/>
                  <a:gd name="connsiteY8" fmla="*/ 5352436 h 5352436"/>
                  <a:gd name="connsiteX9" fmla="*/ 3157339 w 9144072"/>
                  <a:gd name="connsiteY9" fmla="*/ 5037826 h 5352436"/>
                  <a:gd name="connsiteX10" fmla="*/ 814572 w 9144072"/>
                  <a:gd name="connsiteY10" fmla="*/ 5352436 h 5352436"/>
                  <a:gd name="connsiteX11" fmla="*/ 72 w 9144072"/>
                  <a:gd name="connsiteY11" fmla="*/ 4537936 h 5352436"/>
                  <a:gd name="connsiteX12" fmla="*/ 327875 w 9144072"/>
                  <a:gd name="connsiteY12" fmla="*/ 2984739 h 5352436"/>
                  <a:gd name="connsiteX13" fmla="*/ 72 w 9144072"/>
                  <a:gd name="connsiteY13" fmla="*/ 1280036 h 5352436"/>
                  <a:gd name="connsiteX0" fmla="*/ 72 w 9144072"/>
                  <a:gd name="connsiteY0" fmla="*/ 1280036 h 5550990"/>
                  <a:gd name="connsiteX1" fmla="*/ 814572 w 9144072"/>
                  <a:gd name="connsiteY1" fmla="*/ 465536 h 5550990"/>
                  <a:gd name="connsiteX2" fmla="*/ 3105580 w 9144072"/>
                  <a:gd name="connsiteY2" fmla="*/ 0 h 5550990"/>
                  <a:gd name="connsiteX3" fmla="*/ 5986804 w 9144072"/>
                  <a:gd name="connsiteY3" fmla="*/ 414068 h 5550990"/>
                  <a:gd name="connsiteX4" fmla="*/ 8277814 w 9144072"/>
                  <a:gd name="connsiteY4" fmla="*/ 206743 h 5550990"/>
                  <a:gd name="connsiteX5" fmla="*/ 9144072 w 9144072"/>
                  <a:gd name="connsiteY5" fmla="*/ 1280036 h 5550990"/>
                  <a:gd name="connsiteX6" fmla="*/ 8919784 w 9144072"/>
                  <a:gd name="connsiteY6" fmla="*/ 3260785 h 5550990"/>
                  <a:gd name="connsiteX7" fmla="*/ 9144072 w 9144072"/>
                  <a:gd name="connsiteY7" fmla="*/ 4486177 h 5550990"/>
                  <a:gd name="connsiteX8" fmla="*/ 8329572 w 9144072"/>
                  <a:gd name="connsiteY8" fmla="*/ 5352436 h 5550990"/>
                  <a:gd name="connsiteX9" fmla="*/ 5917792 w 9144072"/>
                  <a:gd name="connsiteY9" fmla="*/ 5538158 h 5550990"/>
                  <a:gd name="connsiteX10" fmla="*/ 3157339 w 9144072"/>
                  <a:gd name="connsiteY10" fmla="*/ 5037826 h 5550990"/>
                  <a:gd name="connsiteX11" fmla="*/ 814572 w 9144072"/>
                  <a:gd name="connsiteY11" fmla="*/ 5352436 h 5550990"/>
                  <a:gd name="connsiteX12" fmla="*/ 72 w 9144072"/>
                  <a:gd name="connsiteY12" fmla="*/ 4537936 h 5550990"/>
                  <a:gd name="connsiteX13" fmla="*/ 327875 w 9144072"/>
                  <a:gd name="connsiteY13" fmla="*/ 2984739 h 5550990"/>
                  <a:gd name="connsiteX14" fmla="*/ 72 w 9144072"/>
                  <a:gd name="connsiteY14" fmla="*/ 1280036 h 5550990"/>
                  <a:gd name="connsiteX0" fmla="*/ 72 w 9144072"/>
                  <a:gd name="connsiteY0" fmla="*/ 1280036 h 5545698"/>
                  <a:gd name="connsiteX1" fmla="*/ 814572 w 9144072"/>
                  <a:gd name="connsiteY1" fmla="*/ 465536 h 5545698"/>
                  <a:gd name="connsiteX2" fmla="*/ 3105580 w 9144072"/>
                  <a:gd name="connsiteY2" fmla="*/ 0 h 5545698"/>
                  <a:gd name="connsiteX3" fmla="*/ 5986804 w 9144072"/>
                  <a:gd name="connsiteY3" fmla="*/ 414068 h 5545698"/>
                  <a:gd name="connsiteX4" fmla="*/ 8277814 w 9144072"/>
                  <a:gd name="connsiteY4" fmla="*/ 206743 h 5545698"/>
                  <a:gd name="connsiteX5" fmla="*/ 9144072 w 9144072"/>
                  <a:gd name="connsiteY5" fmla="*/ 1280036 h 5545698"/>
                  <a:gd name="connsiteX6" fmla="*/ 8919784 w 9144072"/>
                  <a:gd name="connsiteY6" fmla="*/ 3260785 h 5545698"/>
                  <a:gd name="connsiteX7" fmla="*/ 9144072 w 9144072"/>
                  <a:gd name="connsiteY7" fmla="*/ 4486177 h 5545698"/>
                  <a:gd name="connsiteX8" fmla="*/ 8329572 w 9144072"/>
                  <a:gd name="connsiteY8" fmla="*/ 5352436 h 5545698"/>
                  <a:gd name="connsiteX9" fmla="*/ 5917792 w 9144072"/>
                  <a:gd name="connsiteY9" fmla="*/ 5538158 h 5545698"/>
                  <a:gd name="connsiteX10" fmla="*/ 3157339 w 9144072"/>
                  <a:gd name="connsiteY10" fmla="*/ 5037826 h 5545698"/>
                  <a:gd name="connsiteX11" fmla="*/ 814572 w 9144072"/>
                  <a:gd name="connsiteY11" fmla="*/ 5352436 h 5545698"/>
                  <a:gd name="connsiteX12" fmla="*/ 72 w 9144072"/>
                  <a:gd name="connsiteY12" fmla="*/ 4537936 h 5545698"/>
                  <a:gd name="connsiteX13" fmla="*/ 327875 w 9144072"/>
                  <a:gd name="connsiteY13" fmla="*/ 2984739 h 5545698"/>
                  <a:gd name="connsiteX14" fmla="*/ 72 w 9144072"/>
                  <a:gd name="connsiteY14" fmla="*/ 1280036 h 5545698"/>
                  <a:gd name="connsiteX0" fmla="*/ 72 w 9144072"/>
                  <a:gd name="connsiteY0" fmla="*/ 1280036 h 5538158"/>
                  <a:gd name="connsiteX1" fmla="*/ 814572 w 9144072"/>
                  <a:gd name="connsiteY1" fmla="*/ 465536 h 5538158"/>
                  <a:gd name="connsiteX2" fmla="*/ 3105580 w 9144072"/>
                  <a:gd name="connsiteY2" fmla="*/ 0 h 5538158"/>
                  <a:gd name="connsiteX3" fmla="*/ 5986804 w 9144072"/>
                  <a:gd name="connsiteY3" fmla="*/ 414068 h 5538158"/>
                  <a:gd name="connsiteX4" fmla="*/ 8277814 w 9144072"/>
                  <a:gd name="connsiteY4" fmla="*/ 206743 h 5538158"/>
                  <a:gd name="connsiteX5" fmla="*/ 9144072 w 9144072"/>
                  <a:gd name="connsiteY5" fmla="*/ 1280036 h 5538158"/>
                  <a:gd name="connsiteX6" fmla="*/ 8919784 w 9144072"/>
                  <a:gd name="connsiteY6" fmla="*/ 3260785 h 5538158"/>
                  <a:gd name="connsiteX7" fmla="*/ 9144072 w 9144072"/>
                  <a:gd name="connsiteY7" fmla="*/ 4486177 h 5538158"/>
                  <a:gd name="connsiteX8" fmla="*/ 8329572 w 9144072"/>
                  <a:gd name="connsiteY8" fmla="*/ 5352436 h 5538158"/>
                  <a:gd name="connsiteX9" fmla="*/ 5917792 w 9144072"/>
                  <a:gd name="connsiteY9" fmla="*/ 5538158 h 5538158"/>
                  <a:gd name="connsiteX10" fmla="*/ 3157339 w 9144072"/>
                  <a:gd name="connsiteY10" fmla="*/ 5037826 h 5538158"/>
                  <a:gd name="connsiteX11" fmla="*/ 814572 w 9144072"/>
                  <a:gd name="connsiteY11" fmla="*/ 5352436 h 5538158"/>
                  <a:gd name="connsiteX12" fmla="*/ 72 w 9144072"/>
                  <a:gd name="connsiteY12" fmla="*/ 4537936 h 5538158"/>
                  <a:gd name="connsiteX13" fmla="*/ 327875 w 9144072"/>
                  <a:gd name="connsiteY13" fmla="*/ 2984739 h 5538158"/>
                  <a:gd name="connsiteX14" fmla="*/ 72 w 9144072"/>
                  <a:gd name="connsiteY14" fmla="*/ 1280036 h 5538158"/>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574937"/>
                  <a:gd name="connsiteX1" fmla="*/ 814572 w 9144072"/>
                  <a:gd name="connsiteY1" fmla="*/ 465536 h 5574937"/>
                  <a:gd name="connsiteX2" fmla="*/ 3105580 w 9144072"/>
                  <a:gd name="connsiteY2" fmla="*/ 0 h 5574937"/>
                  <a:gd name="connsiteX3" fmla="*/ 5986804 w 9144072"/>
                  <a:gd name="connsiteY3" fmla="*/ 414068 h 5574937"/>
                  <a:gd name="connsiteX4" fmla="*/ 8277814 w 9144072"/>
                  <a:gd name="connsiteY4" fmla="*/ 206743 h 5574937"/>
                  <a:gd name="connsiteX5" fmla="*/ 9144072 w 9144072"/>
                  <a:gd name="connsiteY5" fmla="*/ 1280036 h 5574937"/>
                  <a:gd name="connsiteX6" fmla="*/ 8919784 w 9144072"/>
                  <a:gd name="connsiteY6" fmla="*/ 3260785 h 5574937"/>
                  <a:gd name="connsiteX7" fmla="*/ 9144072 w 9144072"/>
                  <a:gd name="connsiteY7" fmla="*/ 4486177 h 5574937"/>
                  <a:gd name="connsiteX8" fmla="*/ 8329572 w 9144072"/>
                  <a:gd name="connsiteY8" fmla="*/ 5352436 h 5574937"/>
                  <a:gd name="connsiteX9" fmla="*/ 5917792 w 9144072"/>
                  <a:gd name="connsiteY9" fmla="*/ 5538158 h 5574937"/>
                  <a:gd name="connsiteX10" fmla="*/ 3157339 w 9144072"/>
                  <a:gd name="connsiteY10" fmla="*/ 5037826 h 5574937"/>
                  <a:gd name="connsiteX11" fmla="*/ 814572 w 9144072"/>
                  <a:gd name="connsiteY11" fmla="*/ 5352436 h 5574937"/>
                  <a:gd name="connsiteX12" fmla="*/ 72 w 9144072"/>
                  <a:gd name="connsiteY12" fmla="*/ 4537936 h 5574937"/>
                  <a:gd name="connsiteX13" fmla="*/ 327875 w 9144072"/>
                  <a:gd name="connsiteY13" fmla="*/ 2984739 h 5574937"/>
                  <a:gd name="connsiteX14" fmla="*/ 72 w 9144072"/>
                  <a:gd name="connsiteY14" fmla="*/ 1280036 h 5574937"/>
                  <a:gd name="connsiteX0" fmla="*/ 72 w 9144072"/>
                  <a:gd name="connsiteY0" fmla="*/ 1280036 h 5617420"/>
                  <a:gd name="connsiteX1" fmla="*/ 814572 w 9144072"/>
                  <a:gd name="connsiteY1" fmla="*/ 465536 h 5617420"/>
                  <a:gd name="connsiteX2" fmla="*/ 3105580 w 9144072"/>
                  <a:gd name="connsiteY2" fmla="*/ 0 h 5617420"/>
                  <a:gd name="connsiteX3" fmla="*/ 5986804 w 9144072"/>
                  <a:gd name="connsiteY3" fmla="*/ 414068 h 5617420"/>
                  <a:gd name="connsiteX4" fmla="*/ 8277814 w 9144072"/>
                  <a:gd name="connsiteY4" fmla="*/ 206743 h 5617420"/>
                  <a:gd name="connsiteX5" fmla="*/ 9144072 w 9144072"/>
                  <a:gd name="connsiteY5" fmla="*/ 1280036 h 5617420"/>
                  <a:gd name="connsiteX6" fmla="*/ 8919784 w 9144072"/>
                  <a:gd name="connsiteY6" fmla="*/ 3260785 h 5617420"/>
                  <a:gd name="connsiteX7" fmla="*/ 9144072 w 9144072"/>
                  <a:gd name="connsiteY7" fmla="*/ 4486177 h 5617420"/>
                  <a:gd name="connsiteX8" fmla="*/ 8329572 w 9144072"/>
                  <a:gd name="connsiteY8" fmla="*/ 5352436 h 5617420"/>
                  <a:gd name="connsiteX9" fmla="*/ 5917792 w 9144072"/>
                  <a:gd name="connsiteY9" fmla="*/ 5538158 h 5617420"/>
                  <a:gd name="connsiteX10" fmla="*/ 2973790 w 9144072"/>
                  <a:gd name="connsiteY10" fmla="*/ 5503653 h 5617420"/>
                  <a:gd name="connsiteX11" fmla="*/ 814572 w 9144072"/>
                  <a:gd name="connsiteY11" fmla="*/ 5352436 h 5617420"/>
                  <a:gd name="connsiteX12" fmla="*/ 72 w 9144072"/>
                  <a:gd name="connsiteY12" fmla="*/ 4537936 h 5617420"/>
                  <a:gd name="connsiteX13" fmla="*/ 327875 w 9144072"/>
                  <a:gd name="connsiteY13" fmla="*/ 2984739 h 5617420"/>
                  <a:gd name="connsiteX14" fmla="*/ 72 w 9144072"/>
                  <a:gd name="connsiteY14" fmla="*/ 1280036 h 5617420"/>
                  <a:gd name="connsiteX0" fmla="*/ 72 w 9144072"/>
                  <a:gd name="connsiteY0" fmla="*/ 1280036 h 5541262"/>
                  <a:gd name="connsiteX1" fmla="*/ 814572 w 9144072"/>
                  <a:gd name="connsiteY1" fmla="*/ 465536 h 5541262"/>
                  <a:gd name="connsiteX2" fmla="*/ 3105580 w 9144072"/>
                  <a:gd name="connsiteY2" fmla="*/ 0 h 5541262"/>
                  <a:gd name="connsiteX3" fmla="*/ 5986804 w 9144072"/>
                  <a:gd name="connsiteY3" fmla="*/ 414068 h 5541262"/>
                  <a:gd name="connsiteX4" fmla="*/ 8277814 w 9144072"/>
                  <a:gd name="connsiteY4" fmla="*/ 206743 h 5541262"/>
                  <a:gd name="connsiteX5" fmla="*/ 9144072 w 9144072"/>
                  <a:gd name="connsiteY5" fmla="*/ 1280036 h 5541262"/>
                  <a:gd name="connsiteX6" fmla="*/ 8919784 w 9144072"/>
                  <a:gd name="connsiteY6" fmla="*/ 3260785 h 5541262"/>
                  <a:gd name="connsiteX7" fmla="*/ 9144072 w 9144072"/>
                  <a:gd name="connsiteY7" fmla="*/ 4486177 h 5541262"/>
                  <a:gd name="connsiteX8" fmla="*/ 8329572 w 9144072"/>
                  <a:gd name="connsiteY8" fmla="*/ 5352436 h 5541262"/>
                  <a:gd name="connsiteX9" fmla="*/ 5867734 w 9144072"/>
                  <a:gd name="connsiteY9" fmla="*/ 5434641 h 5541262"/>
                  <a:gd name="connsiteX10" fmla="*/ 2973790 w 9144072"/>
                  <a:gd name="connsiteY10" fmla="*/ 5503653 h 5541262"/>
                  <a:gd name="connsiteX11" fmla="*/ 814572 w 9144072"/>
                  <a:gd name="connsiteY11" fmla="*/ 5352436 h 5541262"/>
                  <a:gd name="connsiteX12" fmla="*/ 72 w 9144072"/>
                  <a:gd name="connsiteY12" fmla="*/ 4537936 h 5541262"/>
                  <a:gd name="connsiteX13" fmla="*/ 327875 w 9144072"/>
                  <a:gd name="connsiteY13" fmla="*/ 2984739 h 5541262"/>
                  <a:gd name="connsiteX14" fmla="*/ 72 w 9144072"/>
                  <a:gd name="connsiteY14" fmla="*/ 1280036 h 5541262"/>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552655"/>
                  <a:gd name="connsiteX1" fmla="*/ 814572 w 9144072"/>
                  <a:gd name="connsiteY1" fmla="*/ 465536 h 5552655"/>
                  <a:gd name="connsiteX2" fmla="*/ 3105580 w 9144072"/>
                  <a:gd name="connsiteY2" fmla="*/ 0 h 5552655"/>
                  <a:gd name="connsiteX3" fmla="*/ 5986804 w 9144072"/>
                  <a:gd name="connsiteY3" fmla="*/ 414068 h 5552655"/>
                  <a:gd name="connsiteX4" fmla="*/ 8277814 w 9144072"/>
                  <a:gd name="connsiteY4" fmla="*/ 206743 h 5552655"/>
                  <a:gd name="connsiteX5" fmla="*/ 9144072 w 9144072"/>
                  <a:gd name="connsiteY5" fmla="*/ 1280036 h 5552655"/>
                  <a:gd name="connsiteX6" fmla="*/ 8919784 w 9144072"/>
                  <a:gd name="connsiteY6" fmla="*/ 3260785 h 5552655"/>
                  <a:gd name="connsiteX7" fmla="*/ 9144072 w 9144072"/>
                  <a:gd name="connsiteY7" fmla="*/ 4486177 h 5552655"/>
                  <a:gd name="connsiteX8" fmla="*/ 8329572 w 9144072"/>
                  <a:gd name="connsiteY8" fmla="*/ 5507712 h 5552655"/>
                  <a:gd name="connsiteX9" fmla="*/ 5867734 w 9144072"/>
                  <a:gd name="connsiteY9" fmla="*/ 5434641 h 5552655"/>
                  <a:gd name="connsiteX10" fmla="*/ 2973790 w 9144072"/>
                  <a:gd name="connsiteY10" fmla="*/ 5503653 h 5552655"/>
                  <a:gd name="connsiteX11" fmla="*/ 814572 w 9144072"/>
                  <a:gd name="connsiteY11" fmla="*/ 5352436 h 5552655"/>
                  <a:gd name="connsiteX12" fmla="*/ 72 w 9144072"/>
                  <a:gd name="connsiteY12" fmla="*/ 4537936 h 5552655"/>
                  <a:gd name="connsiteX13" fmla="*/ 327875 w 9144072"/>
                  <a:gd name="connsiteY13" fmla="*/ 2984739 h 5552655"/>
                  <a:gd name="connsiteX14" fmla="*/ 72 w 9144072"/>
                  <a:gd name="connsiteY14" fmla="*/ 1280036 h 5552655"/>
                  <a:gd name="connsiteX0" fmla="*/ 72 w 9144072"/>
                  <a:gd name="connsiteY0" fmla="*/ 1280036 h 5655267"/>
                  <a:gd name="connsiteX1" fmla="*/ 814572 w 9144072"/>
                  <a:gd name="connsiteY1" fmla="*/ 465536 h 5655267"/>
                  <a:gd name="connsiteX2" fmla="*/ 3105580 w 9144072"/>
                  <a:gd name="connsiteY2" fmla="*/ 0 h 5655267"/>
                  <a:gd name="connsiteX3" fmla="*/ 5986804 w 9144072"/>
                  <a:gd name="connsiteY3" fmla="*/ 414068 h 5655267"/>
                  <a:gd name="connsiteX4" fmla="*/ 8277814 w 9144072"/>
                  <a:gd name="connsiteY4" fmla="*/ 206743 h 5655267"/>
                  <a:gd name="connsiteX5" fmla="*/ 9144072 w 9144072"/>
                  <a:gd name="connsiteY5" fmla="*/ 1280036 h 5655267"/>
                  <a:gd name="connsiteX6" fmla="*/ 8919784 w 9144072"/>
                  <a:gd name="connsiteY6" fmla="*/ 3260785 h 5655267"/>
                  <a:gd name="connsiteX7" fmla="*/ 9144072 w 9144072"/>
                  <a:gd name="connsiteY7" fmla="*/ 4486177 h 5655267"/>
                  <a:gd name="connsiteX8" fmla="*/ 8329572 w 9144072"/>
                  <a:gd name="connsiteY8" fmla="*/ 5507712 h 5655267"/>
                  <a:gd name="connsiteX9" fmla="*/ 5867734 w 9144072"/>
                  <a:gd name="connsiteY9" fmla="*/ 5434641 h 5655267"/>
                  <a:gd name="connsiteX10" fmla="*/ 2973790 w 9144072"/>
                  <a:gd name="connsiteY10" fmla="*/ 5503653 h 5655267"/>
                  <a:gd name="connsiteX11" fmla="*/ 814572 w 9144072"/>
                  <a:gd name="connsiteY11" fmla="*/ 5352436 h 5655267"/>
                  <a:gd name="connsiteX12" fmla="*/ 72 w 9144072"/>
                  <a:gd name="connsiteY12" fmla="*/ 4537936 h 5655267"/>
                  <a:gd name="connsiteX13" fmla="*/ 327875 w 9144072"/>
                  <a:gd name="connsiteY13" fmla="*/ 2984739 h 5655267"/>
                  <a:gd name="connsiteX14" fmla="*/ 72 w 9144072"/>
                  <a:gd name="connsiteY14" fmla="*/ 1280036 h 565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144072" h="5655267">
                    <a:moveTo>
                      <a:pt x="72" y="1280036"/>
                    </a:moveTo>
                    <a:cubicBezTo>
                      <a:pt x="72" y="830200"/>
                      <a:pt x="364736" y="465536"/>
                      <a:pt x="814572" y="465536"/>
                    </a:cubicBezTo>
                    <a:cubicBezTo>
                      <a:pt x="2118830" y="465633"/>
                      <a:pt x="1801322" y="-97"/>
                      <a:pt x="3105580" y="0"/>
                    </a:cubicBezTo>
                    <a:cubicBezTo>
                      <a:pt x="4042984" y="80513"/>
                      <a:pt x="5049400" y="419819"/>
                      <a:pt x="5986804" y="414068"/>
                    </a:cubicBezTo>
                    <a:cubicBezTo>
                      <a:pt x="6750474" y="344960"/>
                      <a:pt x="7410627" y="155082"/>
                      <a:pt x="8277814" y="206743"/>
                    </a:cubicBezTo>
                    <a:cubicBezTo>
                      <a:pt x="8813914" y="258502"/>
                      <a:pt x="9144072" y="830200"/>
                      <a:pt x="9144072" y="1280036"/>
                    </a:cubicBezTo>
                    <a:cubicBezTo>
                      <a:pt x="9144072" y="1808014"/>
                      <a:pt x="8919784" y="2732807"/>
                      <a:pt x="8919784" y="3260785"/>
                    </a:cubicBezTo>
                    <a:lnTo>
                      <a:pt x="9144072" y="4486177"/>
                    </a:lnTo>
                    <a:cubicBezTo>
                      <a:pt x="9144072" y="4936013"/>
                      <a:pt x="8796661" y="5386942"/>
                      <a:pt x="8329572" y="5507712"/>
                    </a:cubicBezTo>
                    <a:cubicBezTo>
                      <a:pt x="7705595" y="5697419"/>
                      <a:pt x="6816037" y="5211031"/>
                      <a:pt x="5867734" y="5434641"/>
                    </a:cubicBezTo>
                    <a:cubicBezTo>
                      <a:pt x="4971189" y="5640998"/>
                      <a:pt x="3740896" y="5773271"/>
                      <a:pt x="2973790" y="5503653"/>
                    </a:cubicBezTo>
                    <a:cubicBezTo>
                      <a:pt x="2242927" y="5177203"/>
                      <a:pt x="1595494" y="5247566"/>
                      <a:pt x="814572" y="5352436"/>
                    </a:cubicBezTo>
                    <a:cubicBezTo>
                      <a:pt x="364736" y="5352436"/>
                      <a:pt x="72" y="4987772"/>
                      <a:pt x="72" y="4537936"/>
                    </a:cubicBezTo>
                    <a:cubicBezTo>
                      <a:pt x="-5679" y="4002951"/>
                      <a:pt x="333626" y="3519724"/>
                      <a:pt x="327875" y="2984739"/>
                    </a:cubicBezTo>
                    <a:cubicBezTo>
                      <a:pt x="333626" y="2433757"/>
                      <a:pt x="-5679" y="1831018"/>
                      <a:pt x="72" y="1280036"/>
                    </a:cubicBezTo>
                    <a:close/>
                  </a:path>
                </a:pathLst>
              </a:custGeom>
              <a:gradFill flip="none" rotWithShape="1">
                <a:gsLst>
                  <a:gs pos="0">
                    <a:schemeClr val="accent2">
                      <a:lumMod val="20000"/>
                      <a:lumOff val="80000"/>
                    </a:schemeClr>
                  </a:gs>
                  <a:gs pos="37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solidFill>
                    <a:schemeClr val="tx1"/>
                  </a:solidFill>
                </a:endParaRPr>
              </a:p>
            </p:txBody>
          </p:sp>
        </p:grpSp>
        <p:sp>
          <p:nvSpPr>
            <p:cNvPr id="4" name="Rectangle 3"/>
            <p:cNvSpPr/>
            <p:nvPr/>
          </p:nvSpPr>
          <p:spPr>
            <a:xfrm>
              <a:off x="1174835" y="3201832"/>
              <a:ext cx="6845788" cy="2862322"/>
            </a:xfrm>
            <a:prstGeom prst="rect">
              <a:avLst/>
            </a:prstGeom>
          </p:spPr>
          <p:txBody>
            <a:bodyPr wrap="square">
              <a:spAutoFit/>
            </a:bodyPr>
            <a:lstStyle/>
            <a:p>
              <a:pPr algn="just"/>
              <a:r>
                <a:rPr lang="en-US" sz="3600" b="1">
                  <a:solidFill>
                    <a:srgbClr val="000000"/>
                  </a:solidFill>
                  <a:latin typeface="Times New Roman" panose="02020603050405020304" pitchFamily="18" charset="0"/>
                  <a:cs typeface="Times New Roman" panose="02020603050405020304" pitchFamily="18" charset="0"/>
                </a:rPr>
                <a:t>	</a:t>
              </a:r>
              <a:r>
                <a:rPr lang="vi-VN" sz="3600" b="1">
                  <a:solidFill>
                    <a:srgbClr val="000000"/>
                  </a:solidFill>
                  <a:latin typeface="Times New Roman" panose="02020603050405020304" pitchFamily="18" charset="0"/>
                  <a:cs typeface="Times New Roman" panose="02020603050405020304" pitchFamily="18" charset="0"/>
                </a:rPr>
                <a:t>Chi tiết: “</a:t>
              </a:r>
              <a:r>
                <a:rPr lang="vi-VN" sz="3600" b="1">
                  <a:solidFill>
                    <a:srgbClr val="000000"/>
                  </a:solidFill>
                  <a:highlight>
                    <a:srgbClr val="FFD966"/>
                  </a:highlight>
                  <a:latin typeface="Times New Roman" panose="02020603050405020304" pitchFamily="18" charset="0"/>
                  <a:cs typeface="Times New Roman" panose="02020603050405020304" pitchFamily="18" charset="0"/>
                </a:rPr>
                <a:t>nung trong lửa</a:t>
              </a:r>
              <a:r>
                <a:rPr lang="vi-VN" sz="3600" b="1">
                  <a:solidFill>
                    <a:srgbClr val="000000"/>
                  </a:solidFill>
                  <a:latin typeface="Times New Roman" panose="02020603050405020304" pitchFamily="18" charset="0"/>
                  <a:cs typeface="Times New Roman" panose="02020603050405020304" pitchFamily="18" charset="0"/>
                </a:rPr>
                <a:t>” tượng trưng cho việc được tôi luyện trong gian nan thử thách, con người mới cứng cỏi, mạnh mẽ và trở nên hữu ích được. </a:t>
              </a:r>
              <a:endParaRPr lang="en-US" sz="3600" b="1" dirty="0">
                <a:solidFill>
                  <a:srgbClr val="000000"/>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1716957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right)">
                                      <p:cBhvr>
                                        <p:cTn id="7" dur="500"/>
                                        <p:tgtEl>
                                          <p:spTgt spid="40"/>
                                        </p:tgtEl>
                                      </p:cBhvr>
                                    </p:animEffect>
                                  </p:childTnLst>
                                </p:cTn>
                              </p:par>
                              <p:par>
                                <p:cTn id="8" presetID="22" presetClass="entr" presetSubtype="1"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up)">
                                      <p:cBhvr>
                                        <p:cTn id="10" dur="500"/>
                                        <p:tgtEl>
                                          <p:spTgt spid="39"/>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left)">
                                      <p:cBhvr>
                                        <p:cTn id="16" dur="500"/>
                                        <p:tgtEl>
                                          <p:spTgt spid="38"/>
                                        </p:tgtEl>
                                      </p:cBhvr>
                                    </p:animEffect>
                                  </p:childTnLst>
                                </p:cTn>
                              </p:par>
                              <p:par>
                                <p:cTn id="17" presetID="2" presetClass="entr" presetSubtype="1"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250"/>
                                        <p:tgtEl>
                                          <p:spTgt spid="3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1+#ppt_w/2"/>
                                          </p:val>
                                        </p:tav>
                                        <p:tav tm="100000">
                                          <p:val>
                                            <p:strVal val="#ppt_x"/>
                                          </p:val>
                                        </p:tav>
                                      </p:tavLst>
                                    </p:anim>
                                    <p:anim calcmode="lin" valueType="num">
                                      <p:cBhvr additive="base">
                                        <p:cTn id="30" dur="500" fill="hold"/>
                                        <p:tgtEl>
                                          <p:spTgt spid="20"/>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42" presetClass="entr" presetSubtype="0" fill="hold"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37"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anim calcmode="lin" valueType="num">
                                      <p:cBhvr>
                                        <p:cTn id="47" dur="1000" fill="hold"/>
                                        <p:tgtEl>
                                          <p:spTgt spid="2"/>
                                        </p:tgtEl>
                                        <p:attrNameLst>
                                          <p:attrName>ppt_x</p:attrName>
                                        </p:attrNameLst>
                                      </p:cBhvr>
                                      <p:tavLst>
                                        <p:tav tm="0">
                                          <p:val>
                                            <p:strVal val="#ppt_x"/>
                                          </p:val>
                                        </p:tav>
                                        <p:tav tm="100000">
                                          <p:val>
                                            <p:strVal val="#ppt_x"/>
                                          </p:val>
                                        </p:tav>
                                      </p:tavLst>
                                    </p:anim>
                                    <p:anim calcmode="lin" valueType="num">
                                      <p:cBhvr>
                                        <p:cTn id="48" dur="900" decel="100000" fill="hold"/>
                                        <p:tgtEl>
                                          <p:spTgt spid="2"/>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สี่เหลี่ยมผืนผ้ามุมมน 31">
            <a:extLst>
              <a:ext uri="{FF2B5EF4-FFF2-40B4-BE49-F238E27FC236}">
                <a16:creationId xmlns:a16="http://schemas.microsoft.com/office/drawing/2014/main" id="{37704E3D-B57D-457F-AE56-31204C09AEEA}"/>
              </a:ext>
            </a:extLst>
          </p:cNvPr>
          <p:cNvSpPr/>
          <p:nvPr/>
        </p:nvSpPr>
        <p:spPr>
          <a:xfrm>
            <a:off x="2300749" y="443360"/>
            <a:ext cx="8147602"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30">
            <a:extLst>
              <a:ext uri="{FF2B5EF4-FFF2-40B4-BE49-F238E27FC236}">
                <a16:creationId xmlns:a16="http://schemas.microsoft.com/office/drawing/2014/main" id="{F638F8F0-B7D4-4F0A-B764-C21669692037}"/>
              </a:ext>
            </a:extLst>
          </p:cNvPr>
          <p:cNvSpPr/>
          <p:nvPr/>
        </p:nvSpPr>
        <p:spPr>
          <a:xfrm>
            <a:off x="2919198" y="83203"/>
            <a:ext cx="7056740"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NỘI DUNG BÀI HỌC</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33" name="Rectangle 12">
            <a:extLst>
              <a:ext uri="{FF2B5EF4-FFF2-40B4-BE49-F238E27FC236}">
                <a16:creationId xmlns:a16="http://schemas.microsoft.com/office/drawing/2014/main" id="{D1F0C9C4-8802-4EC2-B04B-1004D984F23E}"/>
              </a:ext>
            </a:extLst>
          </p:cNvPr>
          <p:cNvSpPr/>
          <p:nvPr/>
        </p:nvSpPr>
        <p:spPr>
          <a:xfrm rot="2723716" flipV="1">
            <a:off x="-2114777" y="-222916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Rectangle 13">
            <a:extLst>
              <a:ext uri="{FF2B5EF4-FFF2-40B4-BE49-F238E27FC236}">
                <a16:creationId xmlns:a16="http://schemas.microsoft.com/office/drawing/2014/main" id="{C7A26439-230F-4361-8553-3B13860919D2}"/>
              </a:ext>
            </a:extLst>
          </p:cNvPr>
          <p:cNvSpPr/>
          <p:nvPr/>
        </p:nvSpPr>
        <p:spPr>
          <a:xfrm rot="14464783" flipH="1" flipV="1">
            <a:off x="840176" y="-2225653"/>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14">
            <a:extLst>
              <a:ext uri="{FF2B5EF4-FFF2-40B4-BE49-F238E27FC236}">
                <a16:creationId xmlns:a16="http://schemas.microsoft.com/office/drawing/2014/main" id="{A13CEFC6-D47E-4B4C-8F7A-478A59722F06}"/>
              </a:ext>
            </a:extLst>
          </p:cNvPr>
          <p:cNvSpPr/>
          <p:nvPr/>
        </p:nvSpPr>
        <p:spPr>
          <a:xfrm rot="17307998" flipH="1" flipV="1">
            <a:off x="84488" y="-565195"/>
            <a:ext cx="1404539" cy="1356770"/>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Freeform 17">
            <a:extLst>
              <a:ext uri="{FF2B5EF4-FFF2-40B4-BE49-F238E27FC236}">
                <a16:creationId xmlns:a16="http://schemas.microsoft.com/office/drawing/2014/main" id="{5EC9D851-2D42-41BD-BC01-E22F97B8FDEC}"/>
              </a:ext>
            </a:extLst>
          </p:cNvPr>
          <p:cNvSpPr/>
          <p:nvPr/>
        </p:nvSpPr>
        <p:spPr>
          <a:xfrm rot="2921211" flipH="1" flipV="1">
            <a:off x="1077777" y="-260595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3" name="Freeform 18">
            <a:extLst>
              <a:ext uri="{FF2B5EF4-FFF2-40B4-BE49-F238E27FC236}">
                <a16:creationId xmlns:a16="http://schemas.microsoft.com/office/drawing/2014/main" id="{288B421B-24BC-4880-B221-A84B1F57F076}"/>
              </a:ext>
            </a:extLst>
          </p:cNvPr>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4" name="Freeform 18">
            <a:extLst>
              <a:ext uri="{FF2B5EF4-FFF2-40B4-BE49-F238E27FC236}">
                <a16:creationId xmlns:a16="http://schemas.microsoft.com/office/drawing/2014/main" id="{0F49252E-91CA-40E8-B57E-4E0D67681A79}"/>
              </a:ext>
            </a:extLst>
          </p:cNvPr>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5" name="Picture 4" descr="Calendar&#10;&#10;Description automatically generated">
            <a:extLst>
              <a:ext uri="{FF2B5EF4-FFF2-40B4-BE49-F238E27FC236}">
                <a16:creationId xmlns:a16="http://schemas.microsoft.com/office/drawing/2014/main" id="{4A1A692B-67DB-4311-AC1E-36F17F3BC119}"/>
              </a:ext>
            </a:extLst>
          </p:cNvPr>
          <p:cNvPicPr>
            <a:picLocks noChangeAspect="1"/>
          </p:cNvPicPr>
          <p:nvPr/>
        </p:nvPicPr>
        <p:blipFill rotWithShape="1">
          <a:blip r:embed="rId2">
            <a:extLst>
              <a:ext uri="{28A0092B-C50C-407E-A947-70E740481C1C}">
                <a14:useLocalDpi xmlns:a14="http://schemas.microsoft.com/office/drawing/2010/main" val="0"/>
              </a:ext>
            </a:extLst>
          </a:blip>
          <a:srcRect l="14208" t="28066" r="14391"/>
          <a:stretch/>
        </p:blipFill>
        <p:spPr>
          <a:xfrm>
            <a:off x="7295363" y="1061108"/>
            <a:ext cx="4896638" cy="5361053"/>
          </a:xfrm>
          <a:prstGeom prst="rect">
            <a:avLst/>
          </a:prstGeom>
          <a:ln>
            <a:noFill/>
          </a:ln>
          <a:effectLst>
            <a:softEdge rad="112500"/>
          </a:effectLst>
        </p:spPr>
      </p:pic>
      <p:grpSp>
        <p:nvGrpSpPr>
          <p:cNvPr id="14" name="Group 85">
            <a:extLst>
              <a:ext uri="{FF2B5EF4-FFF2-40B4-BE49-F238E27FC236}">
                <a16:creationId xmlns:a16="http://schemas.microsoft.com/office/drawing/2014/main" id="{51BEAFEC-3098-4A56-B1E6-41A43180D240}"/>
              </a:ext>
            </a:extLst>
          </p:cNvPr>
          <p:cNvGrpSpPr/>
          <p:nvPr/>
        </p:nvGrpSpPr>
        <p:grpSpPr>
          <a:xfrm rot="16200000">
            <a:off x="8979842" y="6049975"/>
            <a:ext cx="793664" cy="719619"/>
            <a:chOff x="11046527" y="3044373"/>
            <a:chExt cx="793664" cy="719619"/>
          </a:xfrm>
        </p:grpSpPr>
        <p:sp>
          <p:nvSpPr>
            <p:cNvPr id="15" name="Oval 77">
              <a:extLst>
                <a:ext uri="{FF2B5EF4-FFF2-40B4-BE49-F238E27FC236}">
                  <a16:creationId xmlns:a16="http://schemas.microsoft.com/office/drawing/2014/main" id="{219CF2BC-8F39-42C9-BBD8-C011EEA81C5F}"/>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80">
              <a:extLst>
                <a:ext uri="{FF2B5EF4-FFF2-40B4-BE49-F238E27FC236}">
                  <a16:creationId xmlns:a16="http://schemas.microsoft.com/office/drawing/2014/main" id="{9FB2F553-69FD-409E-ADDE-20010C97097E}"/>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7" name="Group 84">
            <a:extLst>
              <a:ext uri="{FF2B5EF4-FFF2-40B4-BE49-F238E27FC236}">
                <a16:creationId xmlns:a16="http://schemas.microsoft.com/office/drawing/2014/main" id="{311248DE-3CAD-432E-A97E-86E0041F0231}"/>
              </a:ext>
            </a:extLst>
          </p:cNvPr>
          <p:cNvGrpSpPr/>
          <p:nvPr/>
        </p:nvGrpSpPr>
        <p:grpSpPr>
          <a:xfrm rot="16200000">
            <a:off x="10116768" y="6046621"/>
            <a:ext cx="763208" cy="719517"/>
            <a:chOff x="10979144" y="2146604"/>
            <a:chExt cx="763208" cy="719517"/>
          </a:xfrm>
        </p:grpSpPr>
        <p:sp>
          <p:nvSpPr>
            <p:cNvPr id="18" name="Oval 78">
              <a:extLst>
                <a:ext uri="{FF2B5EF4-FFF2-40B4-BE49-F238E27FC236}">
                  <a16:creationId xmlns:a16="http://schemas.microsoft.com/office/drawing/2014/main" id="{C768914D-71A8-427B-AADE-CC6331367229}"/>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81">
              <a:extLst>
                <a:ext uri="{FF2B5EF4-FFF2-40B4-BE49-F238E27FC236}">
                  <a16:creationId xmlns:a16="http://schemas.microsoft.com/office/drawing/2014/main" id="{D262BB21-02F1-4BFC-BD84-3BBBC14581B6}"/>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0" name="Group 83">
            <a:extLst>
              <a:ext uri="{FF2B5EF4-FFF2-40B4-BE49-F238E27FC236}">
                <a16:creationId xmlns:a16="http://schemas.microsoft.com/office/drawing/2014/main" id="{EA0F7EF5-AB9F-4F49-ADB0-DC98AFBD993D}"/>
              </a:ext>
            </a:extLst>
          </p:cNvPr>
          <p:cNvGrpSpPr/>
          <p:nvPr/>
        </p:nvGrpSpPr>
        <p:grpSpPr>
          <a:xfrm rot="16200000">
            <a:off x="11298933" y="6052008"/>
            <a:ext cx="789755" cy="735291"/>
            <a:chOff x="11030196" y="1291357"/>
            <a:chExt cx="789755" cy="735291"/>
          </a:xfrm>
        </p:grpSpPr>
        <p:sp>
          <p:nvSpPr>
            <p:cNvPr id="21" name="Oval 79">
              <a:extLst>
                <a:ext uri="{FF2B5EF4-FFF2-40B4-BE49-F238E27FC236}">
                  <a16:creationId xmlns:a16="http://schemas.microsoft.com/office/drawing/2014/main" id="{92A0AC11-7946-4D7C-B964-28DF78EDA1AE}"/>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82">
              <a:extLst>
                <a:ext uri="{FF2B5EF4-FFF2-40B4-BE49-F238E27FC236}">
                  <a16:creationId xmlns:a16="http://schemas.microsoft.com/office/drawing/2014/main" id="{72403229-DD20-4BAD-9146-9535F0061B72}"/>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2" name="Group 1">
            <a:extLst>
              <a:ext uri="{FF2B5EF4-FFF2-40B4-BE49-F238E27FC236}">
                <a16:creationId xmlns:a16="http://schemas.microsoft.com/office/drawing/2014/main" id="{8BA5A642-DFB6-45EF-9D3C-928573062524}"/>
              </a:ext>
            </a:extLst>
          </p:cNvPr>
          <p:cNvGrpSpPr/>
          <p:nvPr/>
        </p:nvGrpSpPr>
        <p:grpSpPr>
          <a:xfrm>
            <a:off x="-204908" y="1792528"/>
            <a:ext cx="7873668" cy="4232247"/>
            <a:chOff x="-205185" y="2204478"/>
            <a:chExt cx="7873668" cy="4232247"/>
          </a:xfrm>
        </p:grpSpPr>
        <p:grpSp>
          <p:nvGrpSpPr>
            <p:cNvPr id="7" name="Group 6">
              <a:extLst>
                <a:ext uri="{FF2B5EF4-FFF2-40B4-BE49-F238E27FC236}">
                  <a16:creationId xmlns:a16="http://schemas.microsoft.com/office/drawing/2014/main" id="{80702C1C-83F2-466D-8DF1-5FC0A681C432}"/>
                </a:ext>
              </a:extLst>
            </p:cNvPr>
            <p:cNvGrpSpPr/>
            <p:nvPr/>
          </p:nvGrpSpPr>
          <p:grpSpPr>
            <a:xfrm>
              <a:off x="98202" y="2535613"/>
              <a:ext cx="7197213" cy="3901112"/>
              <a:chOff x="1000023" y="2127770"/>
              <a:chExt cx="10216013" cy="4379366"/>
            </a:xfrm>
          </p:grpSpPr>
          <p:sp>
            <p:nvSpPr>
              <p:cNvPr id="9" name="Rectangle 4">
                <a:extLst>
                  <a:ext uri="{FF2B5EF4-FFF2-40B4-BE49-F238E27FC236}">
                    <a16:creationId xmlns:a16="http://schemas.microsoft.com/office/drawing/2014/main" id="{43E90D41-9AF1-4EE5-9B01-AFD33B49091C}"/>
                  </a:ext>
                </a:extLst>
              </p:cNvPr>
              <p:cNvSpPr/>
              <p:nvPr/>
            </p:nvSpPr>
            <p:spPr>
              <a:xfrm>
                <a:off x="1000023" y="2127770"/>
                <a:ext cx="10216013" cy="4379366"/>
              </a:xfrm>
              <a:custGeom>
                <a:avLst/>
                <a:gdLst>
                  <a:gd name="connsiteX0" fmla="*/ 0 w 10216013"/>
                  <a:gd name="connsiteY0" fmla="*/ 384465 h 4379366"/>
                  <a:gd name="connsiteX1" fmla="*/ 384465 w 10216013"/>
                  <a:gd name="connsiteY1" fmla="*/ 0 h 4379366"/>
                  <a:gd name="connsiteX2" fmla="*/ 9831548 w 10216013"/>
                  <a:gd name="connsiteY2" fmla="*/ 0 h 4379366"/>
                  <a:gd name="connsiteX3" fmla="*/ 10216013 w 10216013"/>
                  <a:gd name="connsiteY3" fmla="*/ 384465 h 4379366"/>
                  <a:gd name="connsiteX4" fmla="*/ 10216013 w 10216013"/>
                  <a:gd name="connsiteY4" fmla="*/ 3994901 h 4379366"/>
                  <a:gd name="connsiteX5" fmla="*/ 9831548 w 10216013"/>
                  <a:gd name="connsiteY5" fmla="*/ 4379366 h 4379366"/>
                  <a:gd name="connsiteX6" fmla="*/ 384465 w 10216013"/>
                  <a:gd name="connsiteY6" fmla="*/ 4379366 h 4379366"/>
                  <a:gd name="connsiteX7" fmla="*/ 0 w 10216013"/>
                  <a:gd name="connsiteY7" fmla="*/ 3994901 h 4379366"/>
                  <a:gd name="connsiteX8" fmla="*/ 0 w 10216013"/>
                  <a:gd name="connsiteY8" fmla="*/ 384465 h 437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6013" h="4379366" fill="none" extrusionOk="0">
                    <a:moveTo>
                      <a:pt x="0" y="384465"/>
                    </a:moveTo>
                    <a:cubicBezTo>
                      <a:pt x="-34286" y="196699"/>
                      <a:pt x="170018" y="40368"/>
                      <a:pt x="384465" y="0"/>
                    </a:cubicBezTo>
                    <a:cubicBezTo>
                      <a:pt x="4281088" y="-85425"/>
                      <a:pt x="8800180" y="-73734"/>
                      <a:pt x="9831548" y="0"/>
                    </a:cubicBezTo>
                    <a:cubicBezTo>
                      <a:pt x="10035583" y="-32757"/>
                      <a:pt x="10219263" y="171285"/>
                      <a:pt x="10216013" y="384465"/>
                    </a:cubicBezTo>
                    <a:cubicBezTo>
                      <a:pt x="10138138" y="1723176"/>
                      <a:pt x="10235783" y="3036735"/>
                      <a:pt x="10216013" y="3994901"/>
                    </a:cubicBezTo>
                    <a:cubicBezTo>
                      <a:pt x="10196787" y="4222556"/>
                      <a:pt x="10013037" y="4371375"/>
                      <a:pt x="9831548" y="4379366"/>
                    </a:cubicBezTo>
                    <a:cubicBezTo>
                      <a:pt x="6701027" y="4525212"/>
                      <a:pt x="4335685" y="4292863"/>
                      <a:pt x="384465" y="4379366"/>
                    </a:cubicBezTo>
                    <a:cubicBezTo>
                      <a:pt x="190587" y="4349382"/>
                      <a:pt x="-2257" y="4221813"/>
                      <a:pt x="0" y="3994901"/>
                    </a:cubicBezTo>
                    <a:cubicBezTo>
                      <a:pt x="54814" y="3511423"/>
                      <a:pt x="158129" y="991504"/>
                      <a:pt x="0" y="384465"/>
                    </a:cubicBezTo>
                    <a:close/>
                  </a:path>
                  <a:path w="10216013" h="4379366" stroke="0" extrusionOk="0">
                    <a:moveTo>
                      <a:pt x="0" y="384465"/>
                    </a:moveTo>
                    <a:cubicBezTo>
                      <a:pt x="-22596" y="177142"/>
                      <a:pt x="175003" y="-40199"/>
                      <a:pt x="384465" y="0"/>
                    </a:cubicBezTo>
                    <a:cubicBezTo>
                      <a:pt x="4193775" y="-93257"/>
                      <a:pt x="5488401" y="-167925"/>
                      <a:pt x="9831548" y="0"/>
                    </a:cubicBezTo>
                    <a:cubicBezTo>
                      <a:pt x="10070867" y="8378"/>
                      <a:pt x="10219688" y="167192"/>
                      <a:pt x="10216013" y="384465"/>
                    </a:cubicBezTo>
                    <a:cubicBezTo>
                      <a:pt x="10356084" y="1570966"/>
                      <a:pt x="10081041" y="2286590"/>
                      <a:pt x="10216013" y="3994901"/>
                    </a:cubicBezTo>
                    <a:cubicBezTo>
                      <a:pt x="10233750" y="4195370"/>
                      <a:pt x="10046883" y="4371903"/>
                      <a:pt x="9831548" y="4379366"/>
                    </a:cubicBezTo>
                    <a:cubicBezTo>
                      <a:pt x="6011735" y="4210786"/>
                      <a:pt x="2985899" y="4263775"/>
                      <a:pt x="384465" y="4379366"/>
                    </a:cubicBezTo>
                    <a:cubicBezTo>
                      <a:pt x="189127" y="4381005"/>
                      <a:pt x="-121" y="4172660"/>
                      <a:pt x="0" y="3994901"/>
                    </a:cubicBezTo>
                    <a:cubicBezTo>
                      <a:pt x="52263" y="2190427"/>
                      <a:pt x="-92254" y="901074"/>
                      <a:pt x="0" y="384465"/>
                    </a:cubicBezTo>
                    <a:close/>
                  </a:path>
                </a:pathLst>
              </a:custGeom>
              <a:solidFill>
                <a:srgbClr val="FCF6E8">
                  <a:alpha val="89804"/>
                </a:srgbClr>
              </a:solidFill>
              <a:ln w="28575" cap="flat">
                <a:solidFill>
                  <a:srgbClr val="80552C"/>
                </a:solidFill>
                <a:prstDash val="solid"/>
                <a:miter/>
                <a:extLst>
                  <a:ext uri="{C807C97D-BFC1-408E-A445-0C87EB9F89A2}">
                    <ask:lineSketchStyleProps xmlns:ask="http://schemas.microsoft.com/office/drawing/2018/sketchyshapes" sd="2977680318">
                      <a:prstGeom prst="roundRect">
                        <a:avLst>
                          <a:gd name="adj" fmla="val 8779"/>
                        </a:avLst>
                      </a:prstGeom>
                      <ask:type>
                        <ask:lineSketchCurved/>
                      </ask:type>
                    </ask:lineSketchStyleProps>
                  </a:ext>
                </a:extLst>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10" name="Rectangle 9">
                <a:extLst>
                  <a:ext uri="{FF2B5EF4-FFF2-40B4-BE49-F238E27FC236}">
                    <a16:creationId xmlns:a16="http://schemas.microsoft.com/office/drawing/2014/main" id="{AD118380-67CE-420C-BA5A-BD8AEBE889EB}"/>
                  </a:ext>
                </a:extLst>
              </p:cNvPr>
              <p:cNvSpPr/>
              <p:nvPr/>
            </p:nvSpPr>
            <p:spPr>
              <a:xfrm>
                <a:off x="1374855" y="2316916"/>
                <a:ext cx="9655807" cy="3904243"/>
              </a:xfrm>
              <a:prstGeom prst="rect">
                <a:avLst/>
              </a:prstGeom>
            </p:spPr>
            <p:txBody>
              <a:bodyPr wrap="square">
                <a:spAutoFit/>
              </a:bodyPr>
              <a:lstStyle/>
              <a:p>
                <a:pPr algn="just"/>
                <a:r>
                  <a:rPr lang="en-US" sz="4400" b="1">
                    <a:solidFill>
                      <a:srgbClr val="80552C"/>
                    </a:solidFill>
                    <a:latin typeface="Times New Roman" panose="02020603050405020304" pitchFamily="18" charset="0"/>
                    <a:cs typeface="Times New Roman" panose="02020603050405020304" pitchFamily="18" charset="0"/>
                  </a:rPr>
                  <a:t>	</a:t>
                </a:r>
                <a:r>
                  <a:rPr lang="vi-VN" sz="4400" b="1">
                    <a:solidFill>
                      <a:srgbClr val="80552C"/>
                    </a:solidFill>
                    <a:latin typeface="Times New Roman" panose="02020603050405020304" pitchFamily="18" charset="0"/>
                    <a:cs typeface="Times New Roman" panose="02020603050405020304" pitchFamily="18" charset="0"/>
                  </a:rPr>
                  <a:t>Chú bé Đất can đảm, muốn trở thành người khỏe mạnh để làm được nhiều việc có ích nên đã dám nung mình trong lửa đỏ.</a:t>
                </a:r>
                <a:endParaRPr lang="en-US" sz="4400" b="1" dirty="0">
                  <a:solidFill>
                    <a:srgbClr val="80552C"/>
                  </a:solidFill>
                  <a:latin typeface="Times New Roman" panose="02020603050405020304" pitchFamily="18" charset="0"/>
                  <a:cs typeface="Times New Roman" panose="02020603050405020304" pitchFamily="18" charset="0"/>
                </a:endParaRPr>
              </a:p>
            </p:txBody>
          </p:sp>
        </p:grpSp>
        <p:pic>
          <p:nvPicPr>
            <p:cNvPr id="25" name="Graphic 24">
              <a:extLst>
                <a:ext uri="{FF2B5EF4-FFF2-40B4-BE49-F238E27FC236}">
                  <a16:creationId xmlns:a16="http://schemas.microsoft.com/office/drawing/2014/main" id="{60B6D5E9-4C50-4051-A260-E0CBA8DC2B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5185" y="2312975"/>
              <a:ext cx="1028778" cy="782255"/>
            </a:xfrm>
            <a:prstGeom prst="rect">
              <a:avLst/>
            </a:prstGeom>
          </p:spPr>
        </p:pic>
        <p:pic>
          <p:nvPicPr>
            <p:cNvPr id="26" name="Graphic 25">
              <a:extLst>
                <a:ext uri="{FF2B5EF4-FFF2-40B4-BE49-F238E27FC236}">
                  <a16:creationId xmlns:a16="http://schemas.microsoft.com/office/drawing/2014/main" id="{29427588-0EC2-43AA-BE42-6472748B00E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55136" y="2204478"/>
              <a:ext cx="1313347" cy="896394"/>
            </a:xfrm>
            <a:prstGeom prst="rect">
              <a:avLst/>
            </a:prstGeom>
          </p:spPr>
        </p:pic>
      </p:grpSp>
    </p:spTree>
    <p:extLst>
      <p:ext uri="{BB962C8B-B14F-4D97-AF65-F5344CB8AC3E}">
        <p14:creationId xmlns:p14="http://schemas.microsoft.com/office/powerpoint/2010/main" val="2853627475"/>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14:presetBounceEnd="24000">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14:bounceEnd="24000">
                                          <p:cBhvr additive="base">
                                            <p:cTn id="45" dur="1000" fill="hold"/>
                                            <p:tgtEl>
                                              <p:spTgt spid="33"/>
                                            </p:tgtEl>
                                            <p:attrNameLst>
                                              <p:attrName>ppt_x</p:attrName>
                                            </p:attrNameLst>
                                          </p:cBhvr>
                                          <p:tavLst>
                                            <p:tav tm="0">
                                              <p:val>
                                                <p:strVal val="0-#ppt_w/2"/>
                                              </p:val>
                                            </p:tav>
                                            <p:tav tm="100000">
                                              <p:val>
                                                <p:strVal val="#ppt_x"/>
                                              </p:val>
                                            </p:tav>
                                          </p:tavLst>
                                        </p:anim>
                                        <p:anim calcmode="lin" valueType="num" p14:bounceEnd="24000">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14:presetBounceEnd="24000">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14:bounceEnd="24000">
                                          <p:cBhvr additive="base">
                                            <p:cTn id="49" dur="1000" fill="hold"/>
                                            <p:tgtEl>
                                              <p:spTgt spid="34"/>
                                            </p:tgtEl>
                                            <p:attrNameLst>
                                              <p:attrName>ppt_x</p:attrName>
                                            </p:attrNameLst>
                                          </p:cBhvr>
                                          <p:tavLst>
                                            <p:tav tm="0">
                                              <p:val>
                                                <p:strVal val="0-#ppt_w/2"/>
                                              </p:val>
                                            </p:tav>
                                            <p:tav tm="100000">
                                              <p:val>
                                                <p:strVal val="#ppt_x"/>
                                              </p:val>
                                            </p:tav>
                                          </p:tavLst>
                                        </p:anim>
                                        <p:anim calcmode="lin" valueType="num" p14:bounceEnd="24000">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14:presetBounceEnd="24000">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14:bounceEnd="24000">
                                          <p:cBhvr additive="base">
                                            <p:cTn id="53" dur="1000" fill="hold"/>
                                            <p:tgtEl>
                                              <p:spTgt spid="35"/>
                                            </p:tgtEl>
                                            <p:attrNameLst>
                                              <p:attrName>ppt_x</p:attrName>
                                            </p:attrNameLst>
                                          </p:cBhvr>
                                          <p:tavLst>
                                            <p:tav tm="0">
                                              <p:val>
                                                <p:strVal val="0-#ppt_w/2"/>
                                              </p:val>
                                            </p:tav>
                                            <p:tav tm="100000">
                                              <p:val>
                                                <p:strVal val="#ppt_x"/>
                                              </p:val>
                                            </p:tav>
                                          </p:tavLst>
                                        </p:anim>
                                        <p:anim calcmode="lin" valueType="num" p14:bounceEnd="24000">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32" presetClass="emph" presetSubtype="0" fill="hold" grpId="1" nodeType="withEffect">
                                      <p:stCondLst>
                                        <p:cond delay="70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par>
                                    <p:cTn id="16" presetID="22" presetClass="entr" presetSubtype="8" fill="hold" grpId="0" nodeType="withEffect">
                                      <p:stCondLst>
                                        <p:cond delay="12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800"/>
                                            <p:tgtEl>
                                              <p:spTgt spid="11"/>
                                            </p:tgtEl>
                                          </p:cBhvr>
                                        </p:animEffect>
                                      </p:childTnLst>
                                    </p:cTn>
                                  </p:par>
                                  <p:par>
                                    <p:cTn id="19" presetID="23" presetClass="entr" presetSubtype="16" fill="hold" nodeType="withEffect">
                                      <p:stCondLst>
                                        <p:cond delay="600"/>
                                      </p:stCondLst>
                                      <p:childTnLst>
                                        <p:set>
                                          <p:cBhvr>
                                            <p:cTn id="20" dur="1" fill="hold">
                                              <p:stCondLst>
                                                <p:cond delay="0"/>
                                              </p:stCondLst>
                                            </p:cTn>
                                            <p:tgtEl>
                                              <p:spTgt spid="14"/>
                                            </p:tgtEl>
                                            <p:attrNameLst>
                                              <p:attrName>style.visibility</p:attrName>
                                            </p:attrNameLst>
                                          </p:cBhvr>
                                          <p:to>
                                            <p:strVal val="visible"/>
                                          </p:to>
                                        </p:set>
                                        <p:anim calcmode="lin" valueType="num">
                                          <p:cBhvr>
                                            <p:cTn id="21" dur="600" fill="hold"/>
                                            <p:tgtEl>
                                              <p:spTgt spid="14"/>
                                            </p:tgtEl>
                                            <p:attrNameLst>
                                              <p:attrName>ppt_w</p:attrName>
                                            </p:attrNameLst>
                                          </p:cBhvr>
                                          <p:tavLst>
                                            <p:tav tm="0">
                                              <p:val>
                                                <p:fltVal val="0"/>
                                              </p:val>
                                            </p:tav>
                                            <p:tav tm="100000">
                                              <p:val>
                                                <p:strVal val="#ppt_w"/>
                                              </p:val>
                                            </p:tav>
                                          </p:tavLst>
                                        </p:anim>
                                        <p:anim calcmode="lin" valueType="num">
                                          <p:cBhvr>
                                            <p:cTn id="22" dur="600" fill="hold"/>
                                            <p:tgtEl>
                                              <p:spTgt spid="1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 calcmode="lin" valueType="num">
                                          <p:cBhvr>
                                            <p:cTn id="25" dur="700" fill="hold"/>
                                            <p:tgtEl>
                                              <p:spTgt spid="17"/>
                                            </p:tgtEl>
                                            <p:attrNameLst>
                                              <p:attrName>ppt_w</p:attrName>
                                            </p:attrNameLst>
                                          </p:cBhvr>
                                          <p:tavLst>
                                            <p:tav tm="0">
                                              <p:val>
                                                <p:fltVal val="0"/>
                                              </p:val>
                                            </p:tav>
                                            <p:tav tm="100000">
                                              <p:val>
                                                <p:strVal val="#ppt_w"/>
                                              </p:val>
                                            </p:tav>
                                          </p:tavLst>
                                        </p:anim>
                                        <p:anim calcmode="lin" valueType="num">
                                          <p:cBhvr>
                                            <p:cTn id="26" dur="700" fill="hold"/>
                                            <p:tgtEl>
                                              <p:spTgt spid="1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600"/>
                                      </p:stCondLst>
                                      <p:childTnLst>
                                        <p:set>
                                          <p:cBhvr>
                                            <p:cTn id="28" dur="1" fill="hold">
                                              <p:stCondLst>
                                                <p:cond delay="0"/>
                                              </p:stCondLst>
                                            </p:cTn>
                                            <p:tgtEl>
                                              <p:spTgt spid="20"/>
                                            </p:tgtEl>
                                            <p:attrNameLst>
                                              <p:attrName>style.visibility</p:attrName>
                                            </p:attrNameLst>
                                          </p:cBhvr>
                                          <p:to>
                                            <p:strVal val="visible"/>
                                          </p:to>
                                        </p:set>
                                        <p:anim calcmode="lin" valueType="num">
                                          <p:cBhvr>
                                            <p:cTn id="29" dur="750" fill="hold"/>
                                            <p:tgtEl>
                                              <p:spTgt spid="20"/>
                                            </p:tgtEl>
                                            <p:attrNameLst>
                                              <p:attrName>ppt_w</p:attrName>
                                            </p:attrNameLst>
                                          </p:cBhvr>
                                          <p:tavLst>
                                            <p:tav tm="0">
                                              <p:val>
                                                <p:fltVal val="0"/>
                                              </p:val>
                                            </p:tav>
                                            <p:tav tm="100000">
                                              <p:val>
                                                <p:strVal val="#ppt_w"/>
                                              </p:val>
                                            </p:tav>
                                          </p:tavLst>
                                        </p:anim>
                                        <p:anim calcmode="lin" valueType="num">
                                          <p:cBhvr>
                                            <p:cTn id="30" dur="750" fill="hold"/>
                                            <p:tgtEl>
                                              <p:spTgt spid="20"/>
                                            </p:tgtEl>
                                            <p:attrNameLst>
                                              <p:attrName>ppt_h</p:attrName>
                                            </p:attrNameLst>
                                          </p:cBhvr>
                                          <p:tavLst>
                                            <p:tav tm="0">
                                              <p:val>
                                                <p:fltVal val="0"/>
                                              </p:val>
                                            </p:tav>
                                            <p:tav tm="100000">
                                              <p:val>
                                                <p:strVal val="#ppt_h"/>
                                              </p:val>
                                            </p:tav>
                                          </p:tavLst>
                                        </p:anim>
                                      </p:childTnLst>
                                    </p:cTn>
                                  </p:par>
                                  <p:par>
                                    <p:cTn id="31" presetID="8" presetClass="emph" presetSubtype="0" repeatCount="indefinite" fill="hold" nodeType="withEffect">
                                      <p:stCondLst>
                                        <p:cond delay="1400"/>
                                      </p:stCondLst>
                                      <p:childTnLst>
                                        <p:animRot by="21600000">
                                          <p:cBhvr>
                                            <p:cTn id="32" dur="2000" fill="hold"/>
                                            <p:tgtEl>
                                              <p:spTgt spid="14"/>
                                            </p:tgtEl>
                                            <p:attrNameLst>
                                              <p:attrName>r</p:attrName>
                                            </p:attrNameLst>
                                          </p:cBhvr>
                                        </p:animRot>
                                      </p:childTnLst>
                                    </p:cTn>
                                  </p:par>
                                  <p:par>
                                    <p:cTn id="33" presetID="8" presetClass="emph" presetSubtype="0" repeatCount="indefinite" fill="hold" nodeType="withEffect">
                                      <p:stCondLst>
                                        <p:cond delay="1500"/>
                                      </p:stCondLst>
                                      <p:childTnLst>
                                        <p:animRot by="-21600000">
                                          <p:cBhvr>
                                            <p:cTn id="34" dur="3000" fill="hold"/>
                                            <p:tgtEl>
                                              <p:spTgt spid="17"/>
                                            </p:tgtEl>
                                            <p:attrNameLst>
                                              <p:attrName>r</p:attrName>
                                            </p:attrNameLst>
                                          </p:cBhvr>
                                        </p:animRot>
                                      </p:childTnLst>
                                    </p:cTn>
                                  </p:par>
                                  <p:par>
                                    <p:cTn id="35" presetID="8" presetClass="emph" presetSubtype="0" repeatCount="indefinite" fill="hold" nodeType="withEffect">
                                      <p:stCondLst>
                                        <p:cond delay="1600"/>
                                      </p:stCondLst>
                                      <p:childTnLst>
                                        <p:animRot by="21600000">
                                          <p:cBhvr>
                                            <p:cTn id="36" dur="2000" fill="hold"/>
                                            <p:tgtEl>
                                              <p:spTgt spid="20"/>
                                            </p:tgtEl>
                                            <p:attrNameLst>
                                              <p:attrName>r</p:attrName>
                                            </p:attrNameLst>
                                          </p:cBhvr>
                                        </p:animRot>
                                      </p:childTnLst>
                                    </p:cTn>
                                  </p:par>
                                  <p:par>
                                    <p:cTn id="37" presetID="22" presetClass="entr" presetSubtype="1" fill="hold" grpId="0" nodeType="withEffect">
                                      <p:stCondLst>
                                        <p:cond delay="150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1500"/>
                                            <p:tgtEl>
                                              <p:spTgt spid="23"/>
                                            </p:tgtEl>
                                          </p:cBhvr>
                                        </p:animEffect>
                                      </p:childTnLst>
                                    </p:cTn>
                                  </p:par>
                                  <p:par>
                                    <p:cTn id="40" presetID="22" presetClass="entr" presetSubtype="1" fill="hold" grpId="0" nodeType="withEffect">
                                      <p:stCondLst>
                                        <p:cond delay="150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500"/>
                                            <p:tgtEl>
                                              <p:spTgt spid="2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1000" fill="hold"/>
                                            <p:tgtEl>
                                              <p:spTgt spid="33"/>
                                            </p:tgtEl>
                                            <p:attrNameLst>
                                              <p:attrName>ppt_x</p:attrName>
                                            </p:attrNameLst>
                                          </p:cBhvr>
                                          <p:tavLst>
                                            <p:tav tm="0">
                                              <p:val>
                                                <p:strVal val="0-#ppt_w/2"/>
                                              </p:val>
                                            </p:tav>
                                            <p:tav tm="100000">
                                              <p:val>
                                                <p:strVal val="#ppt_x"/>
                                              </p:val>
                                            </p:tav>
                                          </p:tavLst>
                                        </p:anim>
                                        <p:anim calcmode="lin" valueType="num">
                                          <p:cBhvr additive="base">
                                            <p:cTn id="46" dur="1000" fill="hold"/>
                                            <p:tgtEl>
                                              <p:spTgt spid="33"/>
                                            </p:tgtEl>
                                            <p:attrNameLst>
                                              <p:attrName>ppt_y</p:attrName>
                                            </p:attrNameLst>
                                          </p:cBhvr>
                                          <p:tavLst>
                                            <p:tav tm="0">
                                              <p:val>
                                                <p:strVal val="#ppt_y"/>
                                              </p:val>
                                            </p:tav>
                                            <p:tav tm="100000">
                                              <p:val>
                                                <p:strVal val="#ppt_y"/>
                                              </p:val>
                                            </p:tav>
                                          </p:tavLst>
                                        </p:anim>
                                      </p:childTnLst>
                                    </p:cTn>
                                  </p:par>
                                  <p:par>
                                    <p:cTn id="47" presetID="2" presetClass="entr" presetSubtype="9" fill="hold" grpId="0" nodeType="withEffect">
                                      <p:stCondLst>
                                        <p:cond delay="30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1000" fill="hold"/>
                                            <p:tgtEl>
                                              <p:spTgt spid="34"/>
                                            </p:tgtEl>
                                            <p:attrNameLst>
                                              <p:attrName>ppt_x</p:attrName>
                                            </p:attrNameLst>
                                          </p:cBhvr>
                                          <p:tavLst>
                                            <p:tav tm="0">
                                              <p:val>
                                                <p:strVal val="0-#ppt_w/2"/>
                                              </p:val>
                                            </p:tav>
                                            <p:tav tm="100000">
                                              <p:val>
                                                <p:strVal val="#ppt_x"/>
                                              </p:val>
                                            </p:tav>
                                          </p:tavLst>
                                        </p:anim>
                                        <p:anim calcmode="lin" valueType="num">
                                          <p:cBhvr additive="base">
                                            <p:cTn id="50" dur="1000" fill="hold"/>
                                            <p:tgtEl>
                                              <p:spTgt spid="34"/>
                                            </p:tgtEl>
                                            <p:attrNameLst>
                                              <p:attrName>ppt_y</p:attrName>
                                            </p:attrNameLst>
                                          </p:cBhvr>
                                          <p:tavLst>
                                            <p:tav tm="0">
                                              <p:val>
                                                <p:strVal val="0-#ppt_h/2"/>
                                              </p:val>
                                            </p:tav>
                                            <p:tav tm="100000">
                                              <p:val>
                                                <p:strVal val="#ppt_y"/>
                                              </p:val>
                                            </p:tav>
                                          </p:tavLst>
                                        </p:anim>
                                      </p:childTnLst>
                                    </p:cTn>
                                  </p:par>
                                  <p:par>
                                    <p:cTn id="51" presetID="2" presetClass="entr" presetSubtype="8" fill="hold" grpId="0" nodeType="withEffect">
                                      <p:stCondLst>
                                        <p:cond delay="70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1000" fill="hold"/>
                                            <p:tgtEl>
                                              <p:spTgt spid="35"/>
                                            </p:tgtEl>
                                            <p:attrNameLst>
                                              <p:attrName>ppt_x</p:attrName>
                                            </p:attrNameLst>
                                          </p:cBhvr>
                                          <p:tavLst>
                                            <p:tav tm="0">
                                              <p:val>
                                                <p:strVal val="0-#ppt_w/2"/>
                                              </p:val>
                                            </p:tav>
                                            <p:tav tm="100000">
                                              <p:val>
                                                <p:strVal val="#ppt_x"/>
                                              </p:val>
                                            </p:tav>
                                          </p:tavLst>
                                        </p:anim>
                                        <p:anim calcmode="lin" valueType="num">
                                          <p:cBhvr additive="base">
                                            <p:cTn id="54" dur="1000" fill="hold"/>
                                            <p:tgtEl>
                                              <p:spTgt spid="35"/>
                                            </p:tgtEl>
                                            <p:attrNameLst>
                                              <p:attrName>ppt_y</p:attrName>
                                            </p:attrNameLst>
                                          </p:cBhvr>
                                          <p:tavLst>
                                            <p:tav tm="0">
                                              <p:val>
                                                <p:strVal val="#ppt_y"/>
                                              </p:val>
                                            </p:tav>
                                            <p:tav tm="100000">
                                              <p:val>
                                                <p:strVal val="#ppt_y"/>
                                              </p:val>
                                            </p:tav>
                                          </p:tavLst>
                                        </p:anim>
                                      </p:childTnLst>
                                    </p:cTn>
                                  </p:par>
                                  <p:par>
                                    <p:cTn id="55" presetID="6" presetClass="emph" presetSubtype="0" repeatCount="indefinite" autoRev="1" fill="hold" grpId="1" nodeType="withEffect">
                                      <p:stCondLst>
                                        <p:cond delay="0"/>
                                      </p:stCondLst>
                                      <p:childTnLst>
                                        <p:animScale>
                                          <p:cBhvr>
                                            <p:cTn id="56" dur="1700" fill="hold"/>
                                            <p:tgtEl>
                                              <p:spTgt spid="33"/>
                                            </p:tgtEl>
                                          </p:cBhvr>
                                          <p:by x="120000" y="120000"/>
                                        </p:animScale>
                                      </p:childTnLst>
                                    </p:cTn>
                                  </p:par>
                                  <p:par>
                                    <p:cTn id="57" presetID="6" presetClass="emph" presetSubtype="0" repeatCount="indefinite" autoRev="1" fill="hold" grpId="1" nodeType="withEffect">
                                      <p:stCondLst>
                                        <p:cond delay="0"/>
                                      </p:stCondLst>
                                      <p:childTnLst>
                                        <p:animScale>
                                          <p:cBhvr>
                                            <p:cTn id="58" dur="1250" fill="hold"/>
                                            <p:tgtEl>
                                              <p:spTgt spid="34"/>
                                            </p:tgtEl>
                                          </p:cBhvr>
                                          <p:by x="120000" y="120000"/>
                                        </p:animScale>
                                      </p:childTnLst>
                                    </p:cTn>
                                  </p:par>
                                  <p:par>
                                    <p:cTn id="59" presetID="6" presetClass="emph" presetSubtype="0" repeatCount="indefinite" autoRev="1" fill="hold" grpId="1" nodeType="withEffect">
                                      <p:stCondLst>
                                        <p:cond delay="0"/>
                                      </p:stCondLst>
                                      <p:childTnLst>
                                        <p:animScale>
                                          <p:cBhvr>
                                            <p:cTn id="60" dur="950" fill="hold"/>
                                            <p:tgtEl>
                                              <p:spTgt spid="35"/>
                                            </p:tgtEl>
                                          </p:cBhvr>
                                          <p:by x="120000" y="120000"/>
                                        </p:animScale>
                                      </p:childTnLst>
                                    </p:cTn>
                                  </p:par>
                                  <p:par>
                                    <p:cTn id="61" presetID="22" presetClass="entr" presetSubtype="4" fill="hold" grpId="0" nodeType="withEffect">
                                      <p:stCondLst>
                                        <p:cond delay="140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2" grpId="1"/>
          <p:bldP spid="33" grpId="0" animBg="1"/>
          <p:bldP spid="33" grpId="1" animBg="1"/>
          <p:bldP spid="34" grpId="0" animBg="1"/>
          <p:bldP spid="34" grpId="1" animBg="1"/>
          <p:bldP spid="35" grpId="0" animBg="1"/>
          <p:bldP spid="35" grpId="1" animBg="1"/>
          <p:bldP spid="36" grpId="0" animBg="1"/>
          <p:bldP spid="23" grpId="0" animBg="1"/>
          <p:bldP spid="24"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rot="18061745">
            <a:off x="312617" y="2199211"/>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69" name="Rectangle 12"/>
          <p:cNvSpPr/>
          <p:nvPr/>
        </p:nvSpPr>
        <p:spPr>
          <a:xfrm rot="10800000">
            <a:off x="10629809" y="-88285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0" name="Rectangle 13"/>
          <p:cNvSpPr/>
          <p:nvPr/>
        </p:nvSpPr>
        <p:spPr>
          <a:xfrm rot="1263551" flipH="1">
            <a:off x="10908388" y="3402367"/>
            <a:ext cx="3027957"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2" name="Freeform 17"/>
          <p:cNvSpPr/>
          <p:nvPr/>
        </p:nvSpPr>
        <p:spPr>
          <a:xfrm flipH="1">
            <a:off x="10410459" y="-62310"/>
            <a:ext cx="2011908" cy="69203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1" name="Oval 14"/>
          <p:cNvSpPr/>
          <p:nvPr/>
        </p:nvSpPr>
        <p:spPr>
          <a:xfrm flipH="1">
            <a:off x="11014437" y="2446219"/>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Freeform 18"/>
          <p:cNvSpPr/>
          <p:nvPr/>
        </p:nvSpPr>
        <p:spPr>
          <a:xfrm rot="17716140">
            <a:off x="316718" y="2184609"/>
            <a:ext cx="1965715"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76" name="Group 85"/>
          <p:cNvGrpSpPr/>
          <p:nvPr/>
        </p:nvGrpSpPr>
        <p:grpSpPr>
          <a:xfrm rot="16200000">
            <a:off x="420841" y="5886663"/>
            <a:ext cx="793664" cy="719619"/>
            <a:chOff x="11046527" y="3044373"/>
            <a:chExt cx="793664" cy="719619"/>
          </a:xfrm>
        </p:grpSpPr>
        <p:sp>
          <p:nvSpPr>
            <p:cNvPr id="77"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9" name="Group 84"/>
          <p:cNvGrpSpPr/>
          <p:nvPr/>
        </p:nvGrpSpPr>
        <p:grpSpPr>
          <a:xfrm rot="16200000">
            <a:off x="1557767" y="5883309"/>
            <a:ext cx="763208" cy="719517"/>
            <a:chOff x="10979144" y="2146604"/>
            <a:chExt cx="763208" cy="719517"/>
          </a:xfrm>
        </p:grpSpPr>
        <p:sp>
          <p:nvSpPr>
            <p:cNvPr id="90"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1"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2" name="Group 83"/>
          <p:cNvGrpSpPr/>
          <p:nvPr/>
        </p:nvGrpSpPr>
        <p:grpSpPr>
          <a:xfrm rot="16200000">
            <a:off x="2739932" y="5888696"/>
            <a:ext cx="789755" cy="735291"/>
            <a:chOff x="11030196" y="1291357"/>
            <a:chExt cx="789755" cy="735291"/>
          </a:xfrm>
        </p:grpSpPr>
        <p:sp>
          <p:nvSpPr>
            <p:cNvPr id="94"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5"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14" name="กลุ่ม 13"/>
          <p:cNvGrpSpPr/>
          <p:nvPr/>
        </p:nvGrpSpPr>
        <p:grpSpPr>
          <a:xfrm>
            <a:off x="1732508" y="-140350"/>
            <a:ext cx="8586194" cy="6435491"/>
            <a:chOff x="1732508" y="-140350"/>
            <a:chExt cx="8586194" cy="6435491"/>
          </a:xfrm>
        </p:grpSpPr>
        <p:sp>
          <p:nvSpPr>
            <p:cNvPr id="13" name="มนมุมสี่เหลี่ยมผืนผ้าด้านเดียวกัน 12"/>
            <p:cNvSpPr/>
            <p:nvPr/>
          </p:nvSpPr>
          <p:spPr>
            <a:xfrm rot="10800000">
              <a:off x="3274520" y="-35663"/>
              <a:ext cx="5623563" cy="6330804"/>
            </a:xfrm>
            <a:prstGeom prst="round2SameRect">
              <a:avLst>
                <a:gd name="adj1" fmla="val 50000"/>
                <a:gd name="adj2" fmla="val 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5" name="มนมุมสี่เหลี่ยมผืนผ้าด้านเดียวกัน 84"/>
            <p:cNvSpPr/>
            <p:nvPr/>
          </p:nvSpPr>
          <p:spPr>
            <a:xfrm rot="10800000">
              <a:off x="3435571" y="-140350"/>
              <a:ext cx="5289560" cy="6232876"/>
            </a:xfrm>
            <a:prstGeom prst="round2SameRect">
              <a:avLst>
                <a:gd name="adj1" fmla="val 50000"/>
                <a:gd name="adj2" fmla="val 0"/>
              </a:avLst>
            </a:prstGeom>
            <a:noFill/>
            <a:ln w="38100">
              <a:solidFill>
                <a:schemeClr val="accent6">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สี่เหลี่ยมผืนผ้า 78"/>
            <p:cNvSpPr/>
            <p:nvPr/>
          </p:nvSpPr>
          <p:spPr>
            <a:xfrm>
              <a:off x="1732508" y="2945839"/>
              <a:ext cx="8586194" cy="2123658"/>
            </a:xfrm>
            <a:prstGeom prst="rect">
              <a:avLst/>
            </a:prstGeom>
          </p:spPr>
          <p:txBody>
            <a:bodyPr wrap="square">
              <a:spAutoFit/>
            </a:bodyPr>
            <a:lstStyle/>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LUYỆN ĐỌC </a:t>
              </a:r>
            </a:p>
            <a:p>
              <a:pPr lvl="0" algn="ctr"/>
              <a:r>
                <a:rPr lang="en-US" sz="660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rPr>
                <a:t>DIỄN CẢM</a:t>
              </a:r>
              <a:endParaRPr lang="id-ID" sz="6600" dirty="0">
                <a:ln w="19050">
                  <a:noFill/>
                </a:ln>
                <a:solidFill>
                  <a:schemeClr val="accent6">
                    <a:lumMod val="20000"/>
                    <a:lumOff val="80000"/>
                  </a:schemeClr>
                </a:solidFill>
                <a:effectLst>
                  <a:outerShdw blurRad="12700" dist="50800" sx="102000" sy="102000" algn="tl">
                    <a:srgbClr val="80552C">
                      <a:alpha val="95000"/>
                    </a:srgbClr>
                  </a:outerShdw>
                </a:effectLst>
                <a:latin typeface="UTM Davida" panose="02040603050506020204" pitchFamily="18" charset="0"/>
              </a:endParaRPr>
            </a:p>
          </p:txBody>
        </p:sp>
        <p:grpSp>
          <p:nvGrpSpPr>
            <p:cNvPr id="80" name="กลุ่ม 79"/>
            <p:cNvGrpSpPr/>
            <p:nvPr/>
          </p:nvGrpSpPr>
          <p:grpSpPr>
            <a:xfrm>
              <a:off x="5091207" y="683999"/>
              <a:ext cx="2009586" cy="1953322"/>
              <a:chOff x="4948422" y="990564"/>
              <a:chExt cx="2009586" cy="1953322"/>
            </a:xfrm>
          </p:grpSpPr>
          <p:grpSp>
            <p:nvGrpSpPr>
              <p:cNvPr id="81" name="Group 84"/>
              <p:cNvGrpSpPr/>
              <p:nvPr/>
            </p:nvGrpSpPr>
            <p:grpSpPr>
              <a:xfrm rot="16200000">
                <a:off x="4976554" y="962432"/>
                <a:ext cx="1953322" cy="2009586"/>
                <a:chOff x="11019592" y="2113178"/>
                <a:chExt cx="722760" cy="745581"/>
              </a:xfrm>
            </p:grpSpPr>
            <p:sp>
              <p:nvSpPr>
                <p:cNvPr id="83"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4"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2" name="สี่เหลี่ยมผืนผ้า 81"/>
              <p:cNvSpPr/>
              <p:nvPr/>
            </p:nvSpPr>
            <p:spPr>
              <a:xfrm>
                <a:off x="5477600" y="1203606"/>
                <a:ext cx="861133" cy="1569660"/>
              </a:xfrm>
              <a:prstGeom prst="rect">
                <a:avLst/>
              </a:prstGeom>
            </p:spPr>
            <p:txBody>
              <a:bodyPr wrap="none">
                <a:spAutoFit/>
              </a:bodyPr>
              <a:lstStyle/>
              <a:p>
                <a:pPr lvl="0"/>
                <a:r>
                  <a:rPr lang="en-US" sz="9600">
                    <a:solidFill>
                      <a:prstClr val="white"/>
                    </a:solidFill>
                    <a:latin typeface="Surafont Sanukchang" charset="-34"/>
                    <a:cs typeface="Surafont Sanukchang" charset="-34"/>
                  </a:rPr>
                  <a:t>3</a:t>
                </a:r>
                <a:endParaRPr lang="th-TH" sz="9600" dirty="0">
                  <a:solidFill>
                    <a:prstClr val="white"/>
                  </a:solidFill>
                  <a:latin typeface="Surafont Sanukchang" charset="-34"/>
                  <a:cs typeface="Surafont Sanukchang" charset="-34"/>
                </a:endParaRPr>
              </a:p>
            </p:txBody>
          </p:sp>
        </p:grpSp>
      </p:grpSp>
    </p:spTree>
    <p:extLst>
      <p:ext uri="{BB962C8B-B14F-4D97-AF65-F5344CB8AC3E}">
        <p14:creationId xmlns:p14="http://schemas.microsoft.com/office/powerpoint/2010/main" val="747734697"/>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par>
                                    <p:cTn id="8" presetID="2" presetClass="entr" presetSubtype="1" fill="hold" nodeType="withEffect">
                                      <p:stCondLst>
                                        <p:cond delay="15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0-#ppt_h/2"/>
                                              </p:val>
                                            </p:tav>
                                            <p:tav tm="100000">
                                              <p:val>
                                                <p:strVal val="#ppt_y"/>
                                              </p:val>
                                            </p:tav>
                                          </p:tavLst>
                                        </p:anim>
                                      </p:childTnLst>
                                    </p:cTn>
                                  </p:par>
                                  <p:par>
                                    <p:cTn id="12" presetID="2" presetClass="entr" presetSubtype="1" fill="hold" grpId="0" nodeType="withEffect" p14:presetBounceEnd="24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24000">
                                          <p:cBhvr additive="base">
                                            <p:cTn id="14" dur="1000" fill="hold"/>
                                            <p:tgtEl>
                                              <p:spTgt spid="69"/>
                                            </p:tgtEl>
                                            <p:attrNameLst>
                                              <p:attrName>ppt_x</p:attrName>
                                            </p:attrNameLst>
                                          </p:cBhvr>
                                          <p:tavLst>
                                            <p:tav tm="0">
                                              <p:val>
                                                <p:strVal val="#ppt_x"/>
                                              </p:val>
                                            </p:tav>
                                            <p:tav tm="100000">
                                              <p:val>
                                                <p:strVal val="#ppt_x"/>
                                              </p:val>
                                            </p:tav>
                                          </p:tavLst>
                                        </p:anim>
                                        <p:anim calcmode="lin" valueType="num" p14:bounceEnd="24000">
                                          <p:cBhvr additive="base">
                                            <p:cTn id="15" dur="1000" fill="hold"/>
                                            <p:tgtEl>
                                              <p:spTgt spid="69"/>
                                            </p:tgtEl>
                                            <p:attrNameLst>
                                              <p:attrName>ppt_y</p:attrName>
                                            </p:attrNameLst>
                                          </p:cBhvr>
                                          <p:tavLst>
                                            <p:tav tm="0">
                                              <p:val>
                                                <p:strVal val="0-#ppt_h/2"/>
                                              </p:val>
                                            </p:tav>
                                            <p:tav tm="100000">
                                              <p:val>
                                                <p:strVal val="#ppt_y"/>
                                              </p:val>
                                            </p:tav>
                                          </p:tavLst>
                                        </p:anim>
                                      </p:childTnLst>
                                    </p:cTn>
                                  </p:par>
                                  <p:par>
                                    <p:cTn id="16" presetID="2" presetClass="entr" presetSubtype="4" fill="hold" grpId="0" nodeType="withEffect" p14:presetBounceEnd="24000">
                                      <p:stCondLst>
                                        <p:cond delay="300"/>
                                      </p:stCondLst>
                                      <p:childTnLst>
                                        <p:set>
                                          <p:cBhvr>
                                            <p:cTn id="17" dur="1" fill="hold">
                                              <p:stCondLst>
                                                <p:cond delay="0"/>
                                              </p:stCondLst>
                                            </p:cTn>
                                            <p:tgtEl>
                                              <p:spTgt spid="70"/>
                                            </p:tgtEl>
                                            <p:attrNameLst>
                                              <p:attrName>style.visibility</p:attrName>
                                            </p:attrNameLst>
                                          </p:cBhvr>
                                          <p:to>
                                            <p:strVal val="visible"/>
                                          </p:to>
                                        </p:set>
                                        <p:anim calcmode="lin" valueType="num" p14:bounceEnd="24000">
                                          <p:cBhvr additive="base">
                                            <p:cTn id="18"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19" dur="1000" fill="hold"/>
                                            <p:tgtEl>
                                              <p:spTgt spid="70"/>
                                            </p:tgtEl>
                                            <p:attrNameLst>
                                              <p:attrName>ppt_y</p:attrName>
                                            </p:attrNameLst>
                                          </p:cBhvr>
                                          <p:tavLst>
                                            <p:tav tm="0">
                                              <p:val>
                                                <p:strVal val="1+#ppt_h/2"/>
                                              </p:val>
                                            </p:tav>
                                            <p:tav tm="100000">
                                              <p:val>
                                                <p:strVal val="#ppt_y"/>
                                              </p:val>
                                            </p:tav>
                                          </p:tavLst>
                                        </p:anim>
                                      </p:childTnLst>
                                    </p:cTn>
                                  </p:par>
                                  <p:par>
                                    <p:cTn id="20" presetID="2" presetClass="entr" presetSubtype="2" fill="hold" grpId="0" nodeType="withEffect" p14:presetBounceEnd="24000">
                                      <p:stCondLst>
                                        <p:cond delay="700"/>
                                      </p:stCondLst>
                                      <p:childTnLst>
                                        <p:set>
                                          <p:cBhvr>
                                            <p:cTn id="21" dur="1" fill="hold">
                                              <p:stCondLst>
                                                <p:cond delay="0"/>
                                              </p:stCondLst>
                                            </p:cTn>
                                            <p:tgtEl>
                                              <p:spTgt spid="71"/>
                                            </p:tgtEl>
                                            <p:attrNameLst>
                                              <p:attrName>style.visibility</p:attrName>
                                            </p:attrNameLst>
                                          </p:cBhvr>
                                          <p:to>
                                            <p:strVal val="visible"/>
                                          </p:to>
                                        </p:set>
                                        <p:anim calcmode="lin" valueType="num" p14:bounceEnd="24000">
                                          <p:cBhvr additive="base">
                                            <p:cTn id="22" dur="1000" fill="hold"/>
                                            <p:tgtEl>
                                              <p:spTgt spid="71"/>
                                            </p:tgtEl>
                                            <p:attrNameLst>
                                              <p:attrName>ppt_x</p:attrName>
                                            </p:attrNameLst>
                                          </p:cBhvr>
                                          <p:tavLst>
                                            <p:tav tm="0">
                                              <p:val>
                                                <p:strVal val="1+#ppt_w/2"/>
                                              </p:val>
                                            </p:tav>
                                            <p:tav tm="100000">
                                              <p:val>
                                                <p:strVal val="#ppt_x"/>
                                              </p:val>
                                            </p:tav>
                                          </p:tavLst>
                                        </p:anim>
                                        <p:anim calcmode="lin" valueType="num" p14:bounceEnd="24000">
                                          <p:cBhvr additive="base">
                                            <p:cTn id="23" dur="1000" fill="hold"/>
                                            <p:tgtEl>
                                              <p:spTgt spid="71"/>
                                            </p:tgtEl>
                                            <p:attrNameLst>
                                              <p:attrName>ppt_y</p:attrName>
                                            </p:attrNameLst>
                                          </p:cBhvr>
                                          <p:tavLst>
                                            <p:tav tm="0">
                                              <p:val>
                                                <p:strVal val="#ppt_y"/>
                                              </p:val>
                                            </p:tav>
                                            <p:tav tm="100000">
                                              <p:val>
                                                <p:strVal val="#ppt_y"/>
                                              </p:val>
                                            </p:tav>
                                          </p:tavLst>
                                        </p:anim>
                                      </p:childTnLst>
                                    </p:cTn>
                                  </p:par>
                                  <p:par>
                                    <p:cTn id="24" presetID="6" presetClass="emph" presetSubtype="0" repeatCount="indefinite" autoRev="1" fill="hold" grpId="1" nodeType="withEffect">
                                      <p:stCondLst>
                                        <p:cond delay="0"/>
                                      </p:stCondLst>
                                      <p:childTnLst>
                                        <p:animScale>
                                          <p:cBhvr>
                                            <p:cTn id="25" dur="1700" fill="hold"/>
                                            <p:tgtEl>
                                              <p:spTgt spid="69"/>
                                            </p:tgtEl>
                                          </p:cBhvr>
                                          <p:by x="120000" y="120000"/>
                                        </p:animScale>
                                      </p:childTnLst>
                                    </p:cTn>
                                  </p:par>
                                  <p:par>
                                    <p:cTn id="26" presetID="6" presetClass="emph" presetSubtype="0" repeatCount="indefinite" autoRev="1" fill="hold" grpId="1" nodeType="withEffect">
                                      <p:stCondLst>
                                        <p:cond delay="0"/>
                                      </p:stCondLst>
                                      <p:childTnLst>
                                        <p:animScale>
                                          <p:cBhvr>
                                            <p:cTn id="27" dur="1250" fill="hold"/>
                                            <p:tgtEl>
                                              <p:spTgt spid="70"/>
                                            </p:tgtEl>
                                          </p:cBhvr>
                                          <p:by x="120000" y="120000"/>
                                        </p:animScale>
                                      </p:childTnLst>
                                    </p:cTn>
                                  </p:par>
                                  <p:par>
                                    <p:cTn id="28" presetID="6" presetClass="emph" presetSubtype="0" repeatCount="indefinite" autoRev="1" fill="hold" grpId="1" nodeType="withEffect">
                                      <p:stCondLst>
                                        <p:cond delay="0"/>
                                      </p:stCondLst>
                                      <p:childTnLst>
                                        <p:animScale>
                                          <p:cBhvr>
                                            <p:cTn id="29" dur="950" fill="hold"/>
                                            <p:tgtEl>
                                              <p:spTgt spid="71"/>
                                            </p:tgtEl>
                                          </p:cBhvr>
                                          <p:by x="120000" y="120000"/>
                                        </p:animScale>
                                      </p:childTnLst>
                                    </p:cTn>
                                  </p:par>
                                  <p:par>
                                    <p:cTn id="30" presetID="22" presetClass="entr" presetSubtype="4" fill="hold" grpId="0" nodeType="withEffect">
                                      <p:stCondLst>
                                        <p:cond delay="140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1500"/>
                                            <p:tgtEl>
                                              <p:spTgt spid="72"/>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74"/>
                                            </p:tgtEl>
                                            <p:attrNameLst>
                                              <p:attrName>style.visibility</p:attrName>
                                            </p:attrNameLst>
                                          </p:cBhvr>
                                          <p:to>
                                            <p:strVal val="visible"/>
                                          </p:to>
                                        </p:set>
                                        <p:animEffect transition="in" filter="wipe(up)">
                                          <p:cBhvr>
                                            <p:cTn id="35" dur="1500"/>
                                            <p:tgtEl>
                                              <p:spTgt spid="74"/>
                                            </p:tgtEl>
                                          </p:cBhvr>
                                        </p:animEffect>
                                      </p:childTnLst>
                                    </p:cTn>
                                  </p:par>
                                  <p:par>
                                    <p:cTn id="36" presetID="23" presetClass="entr" presetSubtype="16" fill="hold" nodeType="withEffect">
                                      <p:stCondLst>
                                        <p:cond delay="600"/>
                                      </p:stCondLst>
                                      <p:childTnLst>
                                        <p:set>
                                          <p:cBhvr>
                                            <p:cTn id="37" dur="1" fill="hold">
                                              <p:stCondLst>
                                                <p:cond delay="0"/>
                                              </p:stCondLst>
                                            </p:cTn>
                                            <p:tgtEl>
                                              <p:spTgt spid="76"/>
                                            </p:tgtEl>
                                            <p:attrNameLst>
                                              <p:attrName>style.visibility</p:attrName>
                                            </p:attrNameLst>
                                          </p:cBhvr>
                                          <p:to>
                                            <p:strVal val="visible"/>
                                          </p:to>
                                        </p:set>
                                        <p:anim calcmode="lin" valueType="num">
                                          <p:cBhvr>
                                            <p:cTn id="38" dur="600" fill="hold"/>
                                            <p:tgtEl>
                                              <p:spTgt spid="76"/>
                                            </p:tgtEl>
                                            <p:attrNameLst>
                                              <p:attrName>ppt_w</p:attrName>
                                            </p:attrNameLst>
                                          </p:cBhvr>
                                          <p:tavLst>
                                            <p:tav tm="0">
                                              <p:val>
                                                <p:fltVal val="0"/>
                                              </p:val>
                                            </p:tav>
                                            <p:tav tm="100000">
                                              <p:val>
                                                <p:strVal val="#ppt_w"/>
                                              </p:val>
                                            </p:tav>
                                          </p:tavLst>
                                        </p:anim>
                                        <p:anim calcmode="lin" valueType="num">
                                          <p:cBhvr>
                                            <p:cTn id="39" dur="600" fill="hold"/>
                                            <p:tgtEl>
                                              <p:spTgt spid="7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9"/>
                                            </p:tgtEl>
                                            <p:attrNameLst>
                                              <p:attrName>style.visibility</p:attrName>
                                            </p:attrNameLst>
                                          </p:cBhvr>
                                          <p:to>
                                            <p:strVal val="visible"/>
                                          </p:to>
                                        </p:set>
                                        <p:anim calcmode="lin" valueType="num">
                                          <p:cBhvr>
                                            <p:cTn id="42" dur="700" fill="hold"/>
                                            <p:tgtEl>
                                              <p:spTgt spid="89"/>
                                            </p:tgtEl>
                                            <p:attrNameLst>
                                              <p:attrName>ppt_w</p:attrName>
                                            </p:attrNameLst>
                                          </p:cBhvr>
                                          <p:tavLst>
                                            <p:tav tm="0">
                                              <p:val>
                                                <p:fltVal val="0"/>
                                              </p:val>
                                            </p:tav>
                                            <p:tav tm="100000">
                                              <p:val>
                                                <p:strVal val="#ppt_w"/>
                                              </p:val>
                                            </p:tav>
                                          </p:tavLst>
                                        </p:anim>
                                        <p:anim calcmode="lin" valueType="num">
                                          <p:cBhvr>
                                            <p:cTn id="43" dur="700" fill="hold"/>
                                            <p:tgtEl>
                                              <p:spTgt spid="89"/>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92"/>
                                            </p:tgtEl>
                                            <p:attrNameLst>
                                              <p:attrName>style.visibility</p:attrName>
                                            </p:attrNameLst>
                                          </p:cBhvr>
                                          <p:to>
                                            <p:strVal val="visible"/>
                                          </p:to>
                                        </p:set>
                                        <p:anim calcmode="lin" valueType="num">
                                          <p:cBhvr>
                                            <p:cTn id="46" dur="750" fill="hold"/>
                                            <p:tgtEl>
                                              <p:spTgt spid="92"/>
                                            </p:tgtEl>
                                            <p:attrNameLst>
                                              <p:attrName>ppt_w</p:attrName>
                                            </p:attrNameLst>
                                          </p:cBhvr>
                                          <p:tavLst>
                                            <p:tav tm="0">
                                              <p:val>
                                                <p:fltVal val="0"/>
                                              </p:val>
                                            </p:tav>
                                            <p:tav tm="100000">
                                              <p:val>
                                                <p:strVal val="#ppt_w"/>
                                              </p:val>
                                            </p:tav>
                                          </p:tavLst>
                                        </p:anim>
                                        <p:anim calcmode="lin" valueType="num">
                                          <p:cBhvr>
                                            <p:cTn id="47" dur="750" fill="hold"/>
                                            <p:tgtEl>
                                              <p:spTgt spid="92"/>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7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9"/>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ircle(out)">
                                          <p:cBhvr>
                                            <p:cTn id="7" dur="700"/>
                                            <p:tgtEl>
                                              <p:spTgt spid="7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1500"/>
                                            <p:tgtEl>
                                              <p:spTgt spid="19"/>
                                            </p:tgtEl>
                                          </p:cBhvr>
                                        </p:animEffect>
                                      </p:childTnLst>
                                    </p:cTn>
                                  </p:par>
                                  <p:par>
                                    <p:cTn id="11" presetID="2" presetClass="entr" presetSubtype="1"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9"/>
                                            </p:tgtEl>
                                            <p:attrNameLst>
                                              <p:attrName>style.visibility</p:attrName>
                                            </p:attrNameLst>
                                          </p:cBhvr>
                                          <p:to>
                                            <p:strVal val="visible"/>
                                          </p:to>
                                        </p:set>
                                        <p:anim calcmode="lin" valueType="num">
                                          <p:cBhvr additive="base">
                                            <p:cTn id="17" dur="1000" fill="hold"/>
                                            <p:tgtEl>
                                              <p:spTgt spid="69"/>
                                            </p:tgtEl>
                                            <p:attrNameLst>
                                              <p:attrName>ppt_x</p:attrName>
                                            </p:attrNameLst>
                                          </p:cBhvr>
                                          <p:tavLst>
                                            <p:tav tm="0">
                                              <p:val>
                                                <p:strVal val="#ppt_x"/>
                                              </p:val>
                                            </p:tav>
                                            <p:tav tm="100000">
                                              <p:val>
                                                <p:strVal val="#ppt_x"/>
                                              </p:val>
                                            </p:tav>
                                          </p:tavLst>
                                        </p:anim>
                                        <p:anim calcmode="lin" valueType="num">
                                          <p:cBhvr additive="base">
                                            <p:cTn id="18" dur="1000" fill="hold"/>
                                            <p:tgtEl>
                                              <p:spTgt spid="69"/>
                                            </p:tgtEl>
                                            <p:attrNameLst>
                                              <p:attrName>ppt_y</p:attrName>
                                            </p:attrNameLst>
                                          </p:cBhvr>
                                          <p:tavLst>
                                            <p:tav tm="0">
                                              <p:val>
                                                <p:strVal val="0-#ppt_h/2"/>
                                              </p:val>
                                            </p:tav>
                                            <p:tav tm="100000">
                                              <p:val>
                                                <p:strVal val="#ppt_y"/>
                                              </p:val>
                                            </p:tav>
                                          </p:tavLst>
                                        </p:anim>
                                      </p:childTnLst>
                                    </p:cTn>
                                  </p:par>
                                  <p:par>
                                    <p:cTn id="19" presetID="2" presetClass="entr" presetSubtype="4" fill="hold" grpId="0" nodeType="withEffect">
                                      <p:stCondLst>
                                        <p:cond delay="30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1+#ppt_h/2"/>
                                              </p:val>
                                            </p:tav>
                                            <p:tav tm="100000">
                                              <p:val>
                                                <p:strVal val="#ppt_y"/>
                                              </p:val>
                                            </p:tav>
                                          </p:tavLst>
                                        </p:anim>
                                      </p:childTnLst>
                                    </p:cTn>
                                  </p:par>
                                  <p:par>
                                    <p:cTn id="23" presetID="2" presetClass="entr" presetSubtype="2" fill="hold" grpId="0" nodeType="withEffect">
                                      <p:stCondLst>
                                        <p:cond delay="70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1000" fill="hold"/>
                                            <p:tgtEl>
                                              <p:spTgt spid="71"/>
                                            </p:tgtEl>
                                            <p:attrNameLst>
                                              <p:attrName>ppt_x</p:attrName>
                                            </p:attrNameLst>
                                          </p:cBhvr>
                                          <p:tavLst>
                                            <p:tav tm="0">
                                              <p:val>
                                                <p:strVal val="1+#ppt_w/2"/>
                                              </p:val>
                                            </p:tav>
                                            <p:tav tm="100000">
                                              <p:val>
                                                <p:strVal val="#ppt_x"/>
                                              </p:val>
                                            </p:tav>
                                          </p:tavLst>
                                        </p:anim>
                                        <p:anim calcmode="lin" valueType="num">
                                          <p:cBhvr additive="base">
                                            <p:cTn id="26" dur="1000" fill="hold"/>
                                            <p:tgtEl>
                                              <p:spTgt spid="71"/>
                                            </p:tgtEl>
                                            <p:attrNameLst>
                                              <p:attrName>ppt_y</p:attrName>
                                            </p:attrNameLst>
                                          </p:cBhvr>
                                          <p:tavLst>
                                            <p:tav tm="0">
                                              <p:val>
                                                <p:strVal val="#ppt_y"/>
                                              </p:val>
                                            </p:tav>
                                            <p:tav tm="100000">
                                              <p:val>
                                                <p:strVal val="#ppt_y"/>
                                              </p:val>
                                            </p:tav>
                                          </p:tavLst>
                                        </p:anim>
                                      </p:childTnLst>
                                    </p:cTn>
                                  </p:par>
                                  <p:par>
                                    <p:cTn id="27" presetID="6" presetClass="emph" presetSubtype="0" repeatCount="indefinite" autoRev="1" fill="hold" grpId="1" nodeType="withEffect">
                                      <p:stCondLst>
                                        <p:cond delay="0"/>
                                      </p:stCondLst>
                                      <p:childTnLst>
                                        <p:animScale>
                                          <p:cBhvr>
                                            <p:cTn id="28" dur="1700" fill="hold"/>
                                            <p:tgtEl>
                                              <p:spTgt spid="69"/>
                                            </p:tgtEl>
                                          </p:cBhvr>
                                          <p:by x="120000" y="120000"/>
                                        </p:animScale>
                                      </p:childTnLst>
                                    </p:cTn>
                                  </p:par>
                                  <p:par>
                                    <p:cTn id="29" presetID="6" presetClass="emph" presetSubtype="0" repeatCount="indefinite" autoRev="1" fill="hold" grpId="1" nodeType="withEffect">
                                      <p:stCondLst>
                                        <p:cond delay="0"/>
                                      </p:stCondLst>
                                      <p:childTnLst>
                                        <p:animScale>
                                          <p:cBhvr>
                                            <p:cTn id="30" dur="1250" fill="hold"/>
                                            <p:tgtEl>
                                              <p:spTgt spid="70"/>
                                            </p:tgtEl>
                                          </p:cBhvr>
                                          <p:by x="120000" y="120000"/>
                                        </p:animScale>
                                      </p:childTnLst>
                                    </p:cTn>
                                  </p:par>
                                  <p:par>
                                    <p:cTn id="31" presetID="6" presetClass="emph" presetSubtype="0" repeatCount="indefinite" autoRev="1" fill="hold" grpId="1" nodeType="withEffect">
                                      <p:stCondLst>
                                        <p:cond delay="0"/>
                                      </p:stCondLst>
                                      <p:childTnLst>
                                        <p:animScale>
                                          <p:cBhvr>
                                            <p:cTn id="32" dur="950" fill="hold"/>
                                            <p:tgtEl>
                                              <p:spTgt spid="71"/>
                                            </p:tgtEl>
                                          </p:cBhvr>
                                          <p:by x="120000" y="120000"/>
                                        </p:animScale>
                                      </p:childTnLst>
                                    </p:cTn>
                                  </p:par>
                                  <p:par>
                                    <p:cTn id="33" presetID="22" presetClass="entr" presetSubtype="4" fill="hold" grpId="0" nodeType="withEffect">
                                      <p:stCondLst>
                                        <p:cond delay="1400"/>
                                      </p:stCondLst>
                                      <p:childTnLst>
                                        <p:set>
                                          <p:cBhvr>
                                            <p:cTn id="34" dur="1" fill="hold">
                                              <p:stCondLst>
                                                <p:cond delay="0"/>
                                              </p:stCondLst>
                                            </p:cTn>
                                            <p:tgtEl>
                                              <p:spTgt spid="72"/>
                                            </p:tgtEl>
                                            <p:attrNameLst>
                                              <p:attrName>style.visibility</p:attrName>
                                            </p:attrNameLst>
                                          </p:cBhvr>
                                          <p:to>
                                            <p:strVal val="visible"/>
                                          </p:to>
                                        </p:set>
                                        <p:animEffect transition="in" filter="wipe(down)">
                                          <p:cBhvr>
                                            <p:cTn id="35" dur="1500"/>
                                            <p:tgtEl>
                                              <p:spTgt spid="72"/>
                                            </p:tgtEl>
                                          </p:cBhvr>
                                        </p:animEffect>
                                      </p:childTnLst>
                                    </p:cTn>
                                  </p:par>
                                  <p:par>
                                    <p:cTn id="36" presetID="22" presetClass="entr" presetSubtype="1" fill="hold" grpId="0" nodeType="withEffect">
                                      <p:stCondLst>
                                        <p:cond delay="1500"/>
                                      </p:stCondLst>
                                      <p:childTnLst>
                                        <p:set>
                                          <p:cBhvr>
                                            <p:cTn id="37" dur="1" fill="hold">
                                              <p:stCondLst>
                                                <p:cond delay="0"/>
                                              </p:stCondLst>
                                            </p:cTn>
                                            <p:tgtEl>
                                              <p:spTgt spid="74"/>
                                            </p:tgtEl>
                                            <p:attrNameLst>
                                              <p:attrName>style.visibility</p:attrName>
                                            </p:attrNameLst>
                                          </p:cBhvr>
                                          <p:to>
                                            <p:strVal val="visible"/>
                                          </p:to>
                                        </p:set>
                                        <p:animEffect transition="in" filter="wipe(up)">
                                          <p:cBhvr>
                                            <p:cTn id="38" dur="1500"/>
                                            <p:tgtEl>
                                              <p:spTgt spid="74"/>
                                            </p:tgtEl>
                                          </p:cBhvr>
                                        </p:animEffect>
                                      </p:childTnLst>
                                    </p:cTn>
                                  </p:par>
                                  <p:par>
                                    <p:cTn id="39" presetID="23" presetClass="entr" presetSubtype="16" fill="hold" nodeType="withEffect">
                                      <p:stCondLst>
                                        <p:cond delay="600"/>
                                      </p:stCondLst>
                                      <p:childTnLst>
                                        <p:set>
                                          <p:cBhvr>
                                            <p:cTn id="40" dur="1" fill="hold">
                                              <p:stCondLst>
                                                <p:cond delay="0"/>
                                              </p:stCondLst>
                                            </p:cTn>
                                            <p:tgtEl>
                                              <p:spTgt spid="76"/>
                                            </p:tgtEl>
                                            <p:attrNameLst>
                                              <p:attrName>style.visibility</p:attrName>
                                            </p:attrNameLst>
                                          </p:cBhvr>
                                          <p:to>
                                            <p:strVal val="visible"/>
                                          </p:to>
                                        </p:set>
                                        <p:anim calcmode="lin" valueType="num">
                                          <p:cBhvr>
                                            <p:cTn id="41" dur="600" fill="hold"/>
                                            <p:tgtEl>
                                              <p:spTgt spid="76"/>
                                            </p:tgtEl>
                                            <p:attrNameLst>
                                              <p:attrName>ppt_w</p:attrName>
                                            </p:attrNameLst>
                                          </p:cBhvr>
                                          <p:tavLst>
                                            <p:tav tm="0">
                                              <p:val>
                                                <p:fltVal val="0"/>
                                              </p:val>
                                            </p:tav>
                                            <p:tav tm="100000">
                                              <p:val>
                                                <p:strVal val="#ppt_w"/>
                                              </p:val>
                                            </p:tav>
                                          </p:tavLst>
                                        </p:anim>
                                        <p:anim calcmode="lin" valueType="num">
                                          <p:cBhvr>
                                            <p:cTn id="42" dur="600" fill="hold"/>
                                            <p:tgtEl>
                                              <p:spTgt spid="76"/>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600"/>
                                      </p:stCondLst>
                                      <p:childTnLst>
                                        <p:set>
                                          <p:cBhvr>
                                            <p:cTn id="44" dur="1" fill="hold">
                                              <p:stCondLst>
                                                <p:cond delay="0"/>
                                              </p:stCondLst>
                                            </p:cTn>
                                            <p:tgtEl>
                                              <p:spTgt spid="89"/>
                                            </p:tgtEl>
                                            <p:attrNameLst>
                                              <p:attrName>style.visibility</p:attrName>
                                            </p:attrNameLst>
                                          </p:cBhvr>
                                          <p:to>
                                            <p:strVal val="visible"/>
                                          </p:to>
                                        </p:set>
                                        <p:anim calcmode="lin" valueType="num">
                                          <p:cBhvr>
                                            <p:cTn id="45" dur="700" fill="hold"/>
                                            <p:tgtEl>
                                              <p:spTgt spid="89"/>
                                            </p:tgtEl>
                                            <p:attrNameLst>
                                              <p:attrName>ppt_w</p:attrName>
                                            </p:attrNameLst>
                                          </p:cBhvr>
                                          <p:tavLst>
                                            <p:tav tm="0">
                                              <p:val>
                                                <p:fltVal val="0"/>
                                              </p:val>
                                            </p:tav>
                                            <p:tav tm="100000">
                                              <p:val>
                                                <p:strVal val="#ppt_w"/>
                                              </p:val>
                                            </p:tav>
                                          </p:tavLst>
                                        </p:anim>
                                        <p:anim calcmode="lin" valueType="num">
                                          <p:cBhvr>
                                            <p:cTn id="46" dur="700" fill="hold"/>
                                            <p:tgtEl>
                                              <p:spTgt spid="89"/>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600"/>
                                      </p:stCondLst>
                                      <p:childTnLst>
                                        <p:set>
                                          <p:cBhvr>
                                            <p:cTn id="48" dur="1" fill="hold">
                                              <p:stCondLst>
                                                <p:cond delay="0"/>
                                              </p:stCondLst>
                                            </p:cTn>
                                            <p:tgtEl>
                                              <p:spTgt spid="92"/>
                                            </p:tgtEl>
                                            <p:attrNameLst>
                                              <p:attrName>style.visibility</p:attrName>
                                            </p:attrNameLst>
                                          </p:cBhvr>
                                          <p:to>
                                            <p:strVal val="visible"/>
                                          </p:to>
                                        </p:set>
                                        <p:anim calcmode="lin" valueType="num">
                                          <p:cBhvr>
                                            <p:cTn id="49" dur="750" fill="hold"/>
                                            <p:tgtEl>
                                              <p:spTgt spid="92"/>
                                            </p:tgtEl>
                                            <p:attrNameLst>
                                              <p:attrName>ppt_w</p:attrName>
                                            </p:attrNameLst>
                                          </p:cBhvr>
                                          <p:tavLst>
                                            <p:tav tm="0">
                                              <p:val>
                                                <p:fltVal val="0"/>
                                              </p:val>
                                            </p:tav>
                                            <p:tav tm="100000">
                                              <p:val>
                                                <p:strVal val="#ppt_w"/>
                                              </p:val>
                                            </p:tav>
                                          </p:tavLst>
                                        </p:anim>
                                        <p:anim calcmode="lin" valueType="num">
                                          <p:cBhvr>
                                            <p:cTn id="50" dur="750" fill="hold"/>
                                            <p:tgtEl>
                                              <p:spTgt spid="92"/>
                                            </p:tgtEl>
                                            <p:attrNameLst>
                                              <p:attrName>ppt_h</p:attrName>
                                            </p:attrNameLst>
                                          </p:cBhvr>
                                          <p:tavLst>
                                            <p:tav tm="0">
                                              <p:val>
                                                <p:fltVal val="0"/>
                                              </p:val>
                                            </p:tav>
                                            <p:tav tm="100000">
                                              <p:val>
                                                <p:strVal val="#ppt_h"/>
                                              </p:val>
                                            </p:tav>
                                          </p:tavLst>
                                        </p:anim>
                                      </p:childTnLst>
                                    </p:cTn>
                                  </p:par>
                                  <p:par>
                                    <p:cTn id="51" presetID="8" presetClass="emph" presetSubtype="0" repeatCount="indefinite" fill="hold" nodeType="withEffect">
                                      <p:stCondLst>
                                        <p:cond delay="1400"/>
                                      </p:stCondLst>
                                      <p:childTnLst>
                                        <p:animRot by="21600000">
                                          <p:cBhvr>
                                            <p:cTn id="52" dur="2000" fill="hold"/>
                                            <p:tgtEl>
                                              <p:spTgt spid="76"/>
                                            </p:tgtEl>
                                            <p:attrNameLst>
                                              <p:attrName>r</p:attrName>
                                            </p:attrNameLst>
                                          </p:cBhvr>
                                        </p:animRot>
                                      </p:childTnLst>
                                    </p:cTn>
                                  </p:par>
                                  <p:par>
                                    <p:cTn id="53" presetID="8" presetClass="emph" presetSubtype="0" repeatCount="indefinite" fill="hold" nodeType="withEffect">
                                      <p:stCondLst>
                                        <p:cond delay="1500"/>
                                      </p:stCondLst>
                                      <p:childTnLst>
                                        <p:animRot by="-21600000">
                                          <p:cBhvr>
                                            <p:cTn id="54" dur="3000" fill="hold"/>
                                            <p:tgtEl>
                                              <p:spTgt spid="89"/>
                                            </p:tgtEl>
                                            <p:attrNameLst>
                                              <p:attrName>r</p:attrName>
                                            </p:attrNameLst>
                                          </p:cBhvr>
                                        </p:animRot>
                                      </p:childTnLst>
                                    </p:cTn>
                                  </p:par>
                                  <p:par>
                                    <p:cTn id="55" presetID="8" presetClass="emph" presetSubtype="0" repeatCount="indefinite" fill="hold" nodeType="withEffect">
                                      <p:stCondLst>
                                        <p:cond delay="1600"/>
                                      </p:stCondLst>
                                      <p:childTnLst>
                                        <p:animRot by="21600000">
                                          <p:cBhvr>
                                            <p:cTn id="56" dur="2000" fill="hold"/>
                                            <p:tgtEl>
                                              <p:spTgt spid="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9" grpId="0" animBg="1"/>
          <p:bldP spid="69" grpId="1" animBg="1"/>
          <p:bldP spid="70" grpId="0" animBg="1"/>
          <p:bldP spid="70" grpId="1" animBg="1"/>
          <p:bldP spid="72" grpId="0" animBg="1"/>
          <p:bldP spid="71" grpId="0" animBg="1"/>
          <p:bldP spid="71" grpId="1" animBg="1"/>
          <p:bldP spid="74"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946FBC7-E808-4A32-B43F-D6452453F6B1}"/>
              </a:ext>
            </a:extLst>
          </p:cNvPr>
          <p:cNvSpPr txBox="1"/>
          <p:nvPr/>
        </p:nvSpPr>
        <p:spPr>
          <a:xfrm>
            <a:off x="4129673" y="147187"/>
            <a:ext cx="7750840" cy="1446550"/>
          </a:xfrm>
          <a:custGeom>
            <a:avLst/>
            <a:gdLst>
              <a:gd name="connsiteX0" fmla="*/ 0 w 7750840"/>
              <a:gd name="connsiteY0" fmla="*/ 0 h 1446550"/>
              <a:gd name="connsiteX1" fmla="*/ 7750840 w 7750840"/>
              <a:gd name="connsiteY1" fmla="*/ 0 h 1446550"/>
              <a:gd name="connsiteX2" fmla="*/ 7750840 w 7750840"/>
              <a:gd name="connsiteY2" fmla="*/ 1446550 h 1446550"/>
              <a:gd name="connsiteX3" fmla="*/ 0 w 7750840"/>
              <a:gd name="connsiteY3" fmla="*/ 1446550 h 1446550"/>
              <a:gd name="connsiteX4" fmla="*/ 0 w 7750840"/>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840" h="1446550" extrusionOk="0">
                <a:moveTo>
                  <a:pt x="0" y="0"/>
                </a:moveTo>
                <a:cubicBezTo>
                  <a:pt x="2110470" y="149633"/>
                  <a:pt x="5361665" y="-99394"/>
                  <a:pt x="7750840" y="0"/>
                </a:cubicBezTo>
                <a:cubicBezTo>
                  <a:pt x="7665356" y="457984"/>
                  <a:pt x="7835426" y="1030094"/>
                  <a:pt x="7750840" y="1446550"/>
                </a:cubicBezTo>
                <a:cubicBezTo>
                  <a:pt x="4602437" y="1298291"/>
                  <a:pt x="3556435" y="1532200"/>
                  <a:pt x="0" y="1446550"/>
                </a:cubicBezTo>
                <a:cubicBezTo>
                  <a:pt x="18947" y="1069903"/>
                  <a:pt x="33349" y="666188"/>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8800">
                <a:ln w="19050">
                  <a:solidFill>
                    <a:srgbClr val="FFDC69"/>
                  </a:solidFill>
                </a:ln>
                <a:effectLst>
                  <a:outerShdw blurRad="12700" dist="25400" sx="101000" sy="101000" algn="tl">
                    <a:srgbClr val="EEBE65">
                      <a:alpha val="93000"/>
                    </a:srgbClr>
                  </a:outerShdw>
                </a:effectLst>
                <a:latin typeface="UTM Davida" panose="02040603050506020204" pitchFamily="18" charset="0"/>
              </a:rPr>
              <a:t>Chú đất nung</a:t>
            </a:r>
          </a:p>
        </p:txBody>
      </p:sp>
      <p:pic>
        <p:nvPicPr>
          <p:cNvPr id="24" name="Picture 23">
            <a:extLst>
              <a:ext uri="{FF2B5EF4-FFF2-40B4-BE49-F238E27FC236}">
                <a16:creationId xmlns:a16="http://schemas.microsoft.com/office/drawing/2014/main" id="{946516E8-E750-4C6E-9682-9BD8C9DB99E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3394604" y="1596137"/>
            <a:ext cx="8877300" cy="4465776"/>
          </a:xfrm>
          <a:prstGeom prst="rect">
            <a:avLst/>
          </a:prstGeom>
          <a:ln w="57150">
            <a:solidFill>
              <a:schemeClr val="tx1"/>
            </a:solidFill>
          </a:ln>
          <a:effectLst>
            <a:softEdge rad="112500"/>
          </a:effectLst>
        </p:spPr>
      </p:pic>
      <p:sp>
        <p:nvSpPr>
          <p:cNvPr id="71" name="Rectangle 12"/>
          <p:cNvSpPr/>
          <p:nvPr/>
        </p:nvSpPr>
        <p:spPr>
          <a:xfrm rot="2723716" flipV="1">
            <a:off x="-1621018" y="-1953858"/>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464960" y="-192251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620238" y="-365235"/>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523527" y="-2428977"/>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7" name="Oval 14">
            <a:extLst>
              <a:ext uri="{FF2B5EF4-FFF2-40B4-BE49-F238E27FC236}">
                <a16:creationId xmlns:a16="http://schemas.microsoft.com/office/drawing/2014/main" id="{66999E01-F622-48C8-93BD-434C71ED6CF3}"/>
              </a:ext>
            </a:extLst>
          </p:cNvPr>
          <p:cNvSpPr/>
          <p:nvPr/>
        </p:nvSpPr>
        <p:spPr>
          <a:xfrm rot="4292002" flipH="1">
            <a:off x="411432" y="541051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4E19BF54-78C2-4A77-AB49-87301A81F457}"/>
              </a:ext>
            </a:extLst>
          </p:cNvPr>
          <p:cNvGrpSpPr/>
          <p:nvPr/>
        </p:nvGrpSpPr>
        <p:grpSpPr>
          <a:xfrm>
            <a:off x="148801" y="1924781"/>
            <a:ext cx="4257355" cy="4996644"/>
            <a:chOff x="148801" y="1924781"/>
            <a:chExt cx="4257355" cy="4996644"/>
          </a:xfrm>
        </p:grpSpPr>
        <p:pic>
          <p:nvPicPr>
            <p:cNvPr id="7" name="Picture 6" descr="A picture containing table&#10;&#10;Description automatically generated">
              <a:extLst>
                <a:ext uri="{FF2B5EF4-FFF2-40B4-BE49-F238E27FC236}">
                  <a16:creationId xmlns:a16="http://schemas.microsoft.com/office/drawing/2014/main" id="{239F530B-C150-48C7-B0AC-578EC962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8801" y="1924781"/>
              <a:ext cx="4257355" cy="4996644"/>
            </a:xfrm>
            <a:prstGeom prst="rect">
              <a:avLst/>
            </a:prstGeom>
          </p:spPr>
        </p:pic>
        <p:sp>
          <p:nvSpPr>
            <p:cNvPr id="30" name="สี่เหลี่ยมผืนผ้า 30">
              <a:extLst>
                <a:ext uri="{FF2B5EF4-FFF2-40B4-BE49-F238E27FC236}">
                  <a16:creationId xmlns:a16="http://schemas.microsoft.com/office/drawing/2014/main" id="{0B941A21-8171-42CD-B091-C329BE843700}"/>
                </a:ext>
              </a:extLst>
            </p:cNvPr>
            <p:cNvSpPr/>
            <p:nvPr/>
          </p:nvSpPr>
          <p:spPr>
            <a:xfrm>
              <a:off x="300497" y="2691368"/>
              <a:ext cx="3655168" cy="954107"/>
            </a:xfrm>
            <a:prstGeom prst="rect">
              <a:avLst/>
            </a:prstGeom>
          </p:spPr>
          <p:txBody>
            <a:bodyPr wrap="none">
              <a:spAutoFit/>
              <a:scene3d>
                <a:camera prst="orthographicFront"/>
                <a:lightRig rig="threePt" dir="t"/>
              </a:scene3d>
              <a:sp3d extrusionH="57150">
                <a:bevelT w="38100" h="38100" prst="angle"/>
              </a:sp3d>
            </a:bodyPr>
            <a:lstStyle/>
            <a:p>
              <a:pPr lvl="0" algn="ctr"/>
              <a:r>
                <a:rPr lang="en-US" sz="5600" b="1">
                  <a:ln w="38100">
                    <a:solidFill>
                      <a:srgbClr val="FCF6E8"/>
                    </a:solidFill>
                  </a:ln>
                  <a:solidFill>
                    <a:srgbClr val="80552C"/>
                  </a:solidFill>
                  <a:latin typeface="UTM Cooper Black" panose="02040603050506020204" pitchFamily="18" charset="0"/>
                  <a:cs typeface="FC Onigiri Outline" pitchFamily="34" charset="-34"/>
                </a:rPr>
                <a:t>TẬP ĐỌC</a:t>
              </a:r>
              <a:endParaRPr lang="id-ID" sz="5600" b="1" dirty="0">
                <a:ln w="38100">
                  <a:solidFill>
                    <a:srgbClr val="FCF6E8"/>
                  </a:solidFill>
                </a:ln>
                <a:solidFill>
                  <a:srgbClr val="80552C"/>
                </a:solidFill>
                <a:latin typeface="UTM Cooper Black" panose="02040603050506020204" pitchFamily="18" charset="0"/>
                <a:cs typeface="FC Onigiri Outline" pitchFamily="34" charset="-34"/>
              </a:endParaRPr>
            </a:p>
          </p:txBody>
        </p:sp>
      </p:grpSp>
      <p:sp>
        <p:nvSpPr>
          <p:cNvPr id="28" name="Rectangle 13">
            <a:extLst>
              <a:ext uri="{FF2B5EF4-FFF2-40B4-BE49-F238E27FC236}">
                <a16:creationId xmlns:a16="http://schemas.microsoft.com/office/drawing/2014/main" id="{2E3A95F9-3157-4580-8FD6-C4A354CB4A1B}"/>
              </a:ext>
            </a:extLst>
          </p:cNvPr>
          <p:cNvSpPr/>
          <p:nvPr/>
        </p:nvSpPr>
        <p:spPr>
          <a:xfrm rot="8999265" flipH="1">
            <a:off x="-2309947" y="4398355"/>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3">
            <a:extLst>
              <a:ext uri="{FF2B5EF4-FFF2-40B4-BE49-F238E27FC236}">
                <a16:creationId xmlns:a16="http://schemas.microsoft.com/office/drawing/2014/main" id="{B812C18E-08CE-4077-8023-5C70BD4910E6}"/>
              </a:ext>
            </a:extLst>
          </p:cNvPr>
          <p:cNvSpPr/>
          <p:nvPr/>
        </p:nvSpPr>
        <p:spPr>
          <a:xfrm rot="8999265" flipH="1">
            <a:off x="-2157548" y="4591420"/>
            <a:ext cx="4489367" cy="4432291"/>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noFill/>
          <a:ln>
            <a:solidFill>
              <a:srgbClr val="8055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a:extLst>
              <a:ext uri="{FF2B5EF4-FFF2-40B4-BE49-F238E27FC236}">
                <a16:creationId xmlns:a16="http://schemas.microsoft.com/office/drawing/2014/main" id="{4F740A2D-027C-4E39-9EED-8DDD1F659D57}"/>
              </a:ext>
            </a:extLst>
          </p:cNvPr>
          <p:cNvSpPr txBox="1"/>
          <p:nvPr/>
        </p:nvSpPr>
        <p:spPr>
          <a:xfrm>
            <a:off x="5720141" y="6176479"/>
            <a:ext cx="3149203" cy="523220"/>
          </a:xfrm>
          <a:prstGeom prst="rect">
            <a:avLst/>
          </a:prstGeom>
          <a:noFill/>
        </p:spPr>
        <p:txBody>
          <a:bodyPr wrap="square">
            <a:spAutoFit/>
          </a:bodyPr>
          <a:lstStyle/>
          <a:p>
            <a:r>
              <a:rPr lang="vi-VN" sz="2800" b="1" i="1">
                <a:solidFill>
                  <a:srgbClr val="000000"/>
                </a:solidFill>
                <a:latin typeface="Times New Roman" panose="02020603050405020304" pitchFamily="18" charset="0"/>
                <a:cs typeface="Times New Roman" panose="02020603050405020304" pitchFamily="18" charset="0"/>
              </a:rPr>
              <a:t>Theo</a:t>
            </a:r>
            <a:r>
              <a:rPr lang="vi-VN" sz="2800">
                <a:solidFill>
                  <a:srgbClr val="000000"/>
                </a:solidFill>
                <a:latin typeface="Times New Roman" panose="02020603050405020304" pitchFamily="18" charset="0"/>
                <a:cs typeface="Times New Roman" panose="02020603050405020304" pitchFamily="18" charset="0"/>
              </a:rPr>
              <a:t> </a:t>
            </a:r>
            <a:r>
              <a:rPr lang="vi-VN" sz="2800" b="1">
                <a:solidFill>
                  <a:srgbClr val="C00000"/>
                </a:solidFill>
                <a:latin typeface="Times New Roman" panose="02020603050405020304" pitchFamily="18" charset="0"/>
                <a:cs typeface="Times New Roman" panose="02020603050405020304" pitchFamily="18" charset="0"/>
              </a:rPr>
              <a:t>Nguyễn Kiên</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588170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14:presetBounceEnd="24000">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14:bounceEnd="24000">
                                          <p:cBhvr additive="base">
                                            <p:cTn id="52" dur="1000" fill="hold"/>
                                            <p:tgtEl>
                                              <p:spTgt spid="28"/>
                                            </p:tgtEl>
                                            <p:attrNameLst>
                                              <p:attrName>ppt_x</p:attrName>
                                            </p:attrNameLst>
                                          </p:cBhvr>
                                          <p:tavLst>
                                            <p:tav tm="0">
                                              <p:val>
                                                <p:strVal val="#ppt_x"/>
                                              </p:val>
                                            </p:tav>
                                            <p:tav tm="100000">
                                              <p:val>
                                                <p:strVal val="#ppt_x"/>
                                              </p:val>
                                            </p:tav>
                                          </p:tavLst>
                                        </p:anim>
                                        <p:anim calcmode="lin" valueType="num" p14:bounceEnd="24000">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14:presetBounceEnd="24000">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14:bounceEnd="24000">
                                          <p:cBhvr additive="base">
                                            <p:cTn id="56" dur="1000" fill="hold"/>
                                            <p:tgtEl>
                                              <p:spTgt spid="27"/>
                                            </p:tgtEl>
                                            <p:attrNameLst>
                                              <p:attrName>ppt_x</p:attrName>
                                            </p:attrNameLst>
                                          </p:cBhvr>
                                          <p:tavLst>
                                            <p:tav tm="0">
                                              <p:val>
                                                <p:strVal val="0-#ppt_w/2"/>
                                              </p:val>
                                            </p:tav>
                                            <p:tav tm="100000">
                                              <p:val>
                                                <p:strVal val="#ppt_x"/>
                                              </p:val>
                                            </p:tav>
                                          </p:tavLst>
                                        </p:anim>
                                        <p:anim calcmode="lin" valueType="num" p14:bounceEnd="24000">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14:presetBounceEnd="24000">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14:bounceEnd="24000">
                                          <p:cBhvr additive="base">
                                            <p:cTn id="64" dur="1000" fill="hold"/>
                                            <p:tgtEl>
                                              <p:spTgt spid="29"/>
                                            </p:tgtEl>
                                            <p:attrNameLst>
                                              <p:attrName>ppt_x</p:attrName>
                                            </p:attrNameLst>
                                          </p:cBhvr>
                                          <p:tavLst>
                                            <p:tav tm="0">
                                              <p:val>
                                                <p:strVal val="#ppt_x"/>
                                              </p:val>
                                            </p:tav>
                                            <p:tav tm="100000">
                                              <p:val>
                                                <p:strVal val="#ppt_x"/>
                                              </p:val>
                                            </p:tav>
                                          </p:tavLst>
                                        </p:anim>
                                        <p:anim calcmode="lin" valueType="num" p14:bounceEnd="24000">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2" presetClass="entr" presetSubtype="4" fill="hold" grpId="0" nodeType="withEffect">
                                      <p:stCondLst>
                                        <p:cond delay="30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1000" fill="hold"/>
                                            <p:tgtEl>
                                              <p:spTgt spid="28"/>
                                            </p:tgtEl>
                                            <p:attrNameLst>
                                              <p:attrName>ppt_x</p:attrName>
                                            </p:attrNameLst>
                                          </p:cBhvr>
                                          <p:tavLst>
                                            <p:tav tm="0">
                                              <p:val>
                                                <p:strVal val="#ppt_x"/>
                                              </p:val>
                                            </p:tav>
                                            <p:tav tm="100000">
                                              <p:val>
                                                <p:strVal val="#ppt_x"/>
                                              </p:val>
                                            </p:tav>
                                          </p:tavLst>
                                        </p:anim>
                                        <p:anim calcmode="lin" valueType="num">
                                          <p:cBhvr additive="base">
                                            <p:cTn id="53" dur="1000" fill="hold"/>
                                            <p:tgtEl>
                                              <p:spTgt spid="28"/>
                                            </p:tgtEl>
                                            <p:attrNameLst>
                                              <p:attrName>ppt_y</p:attrName>
                                            </p:attrNameLst>
                                          </p:cBhvr>
                                          <p:tavLst>
                                            <p:tav tm="0">
                                              <p:val>
                                                <p:strVal val="1+#ppt_h/2"/>
                                              </p:val>
                                            </p:tav>
                                            <p:tav tm="100000">
                                              <p:val>
                                                <p:strVal val="#ppt_y"/>
                                              </p:val>
                                            </p:tav>
                                          </p:tavLst>
                                        </p:anim>
                                      </p:childTnLst>
                                    </p:cTn>
                                  </p:par>
                                  <p:par>
                                    <p:cTn id="54" presetID="2" presetClass="entr" presetSubtype="8" fill="hold" grpId="0" nodeType="withEffect">
                                      <p:stCondLst>
                                        <p:cond delay="70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1000" fill="hold"/>
                                            <p:tgtEl>
                                              <p:spTgt spid="27"/>
                                            </p:tgtEl>
                                            <p:attrNameLst>
                                              <p:attrName>ppt_x</p:attrName>
                                            </p:attrNameLst>
                                          </p:cBhvr>
                                          <p:tavLst>
                                            <p:tav tm="0">
                                              <p:val>
                                                <p:strVal val="0-#ppt_w/2"/>
                                              </p:val>
                                            </p:tav>
                                            <p:tav tm="100000">
                                              <p:val>
                                                <p:strVal val="#ppt_x"/>
                                              </p:val>
                                            </p:tav>
                                          </p:tavLst>
                                        </p:anim>
                                        <p:anim calcmode="lin" valueType="num">
                                          <p:cBhvr additive="base">
                                            <p:cTn id="57" dur="1000" fill="hold"/>
                                            <p:tgtEl>
                                              <p:spTgt spid="27"/>
                                            </p:tgtEl>
                                            <p:attrNameLst>
                                              <p:attrName>ppt_y</p:attrName>
                                            </p:attrNameLst>
                                          </p:cBhvr>
                                          <p:tavLst>
                                            <p:tav tm="0">
                                              <p:val>
                                                <p:strVal val="#ppt_y"/>
                                              </p:val>
                                            </p:tav>
                                            <p:tav tm="100000">
                                              <p:val>
                                                <p:strVal val="#ppt_y"/>
                                              </p:val>
                                            </p:tav>
                                          </p:tavLst>
                                        </p:anim>
                                      </p:childTnLst>
                                    </p:cTn>
                                  </p:par>
                                  <p:par>
                                    <p:cTn id="58" presetID="6" presetClass="emph" presetSubtype="0" repeatCount="indefinite" autoRev="1" fill="hold" grpId="1" nodeType="withEffect">
                                      <p:stCondLst>
                                        <p:cond delay="0"/>
                                      </p:stCondLst>
                                      <p:childTnLst>
                                        <p:animScale>
                                          <p:cBhvr>
                                            <p:cTn id="59" dur="1250" fill="hold"/>
                                            <p:tgtEl>
                                              <p:spTgt spid="28"/>
                                            </p:tgtEl>
                                          </p:cBhvr>
                                          <p:by x="120000" y="120000"/>
                                        </p:animScale>
                                      </p:childTnLst>
                                    </p:cTn>
                                  </p:par>
                                  <p:par>
                                    <p:cTn id="60" presetID="6" presetClass="emph" presetSubtype="0" repeatCount="indefinite" autoRev="1" fill="hold" grpId="1" nodeType="withEffect">
                                      <p:stCondLst>
                                        <p:cond delay="0"/>
                                      </p:stCondLst>
                                      <p:childTnLst>
                                        <p:animScale>
                                          <p:cBhvr>
                                            <p:cTn id="61" dur="950" fill="hold"/>
                                            <p:tgtEl>
                                              <p:spTgt spid="27"/>
                                            </p:tgtEl>
                                          </p:cBhvr>
                                          <p:by x="120000" y="120000"/>
                                        </p:animScale>
                                      </p:childTnLst>
                                    </p:cTn>
                                  </p:par>
                                  <p:par>
                                    <p:cTn id="62" presetID="2" presetClass="entr" presetSubtype="4" fill="hold" grpId="0" nodeType="withEffect">
                                      <p:stCondLst>
                                        <p:cond delay="30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1000" fill="hold"/>
                                            <p:tgtEl>
                                              <p:spTgt spid="29"/>
                                            </p:tgtEl>
                                            <p:attrNameLst>
                                              <p:attrName>ppt_x</p:attrName>
                                            </p:attrNameLst>
                                          </p:cBhvr>
                                          <p:tavLst>
                                            <p:tav tm="0">
                                              <p:val>
                                                <p:strVal val="#ppt_x"/>
                                              </p:val>
                                            </p:tav>
                                            <p:tav tm="100000">
                                              <p:val>
                                                <p:strVal val="#ppt_x"/>
                                              </p:val>
                                            </p:tav>
                                          </p:tavLst>
                                        </p:anim>
                                        <p:anim calcmode="lin" valueType="num">
                                          <p:cBhvr additive="base">
                                            <p:cTn id="65" dur="1000" fill="hold"/>
                                            <p:tgtEl>
                                              <p:spTgt spid="29"/>
                                            </p:tgtEl>
                                            <p:attrNameLst>
                                              <p:attrName>ppt_y</p:attrName>
                                            </p:attrNameLst>
                                          </p:cBhvr>
                                          <p:tavLst>
                                            <p:tav tm="0">
                                              <p:val>
                                                <p:strVal val="1+#ppt_h/2"/>
                                              </p:val>
                                            </p:tav>
                                            <p:tav tm="100000">
                                              <p:val>
                                                <p:strVal val="#ppt_y"/>
                                              </p:val>
                                            </p:tav>
                                          </p:tavLst>
                                        </p:anim>
                                      </p:childTnLst>
                                    </p:cTn>
                                  </p:par>
                                  <p:par>
                                    <p:cTn id="66" presetID="6" presetClass="emph" presetSubtype="0" repeatCount="indefinite" autoRev="1" fill="hold" grpId="1" nodeType="withEffect">
                                      <p:stCondLst>
                                        <p:cond delay="0"/>
                                      </p:stCondLst>
                                      <p:childTnLst>
                                        <p:animScale>
                                          <p:cBhvr>
                                            <p:cTn id="67" dur="1250" fill="hold"/>
                                            <p:tgtEl>
                                              <p:spTgt spid="29"/>
                                            </p:tgtEl>
                                          </p:cBhvr>
                                          <p:by x="120000" y="120000"/>
                                        </p:animScale>
                                      </p:childTnLst>
                                    </p:cTn>
                                  </p:par>
                                </p:childTnLst>
                              </p:cTn>
                            </p:par>
                          </p:childTnLst>
                        </p:cTn>
                      </p:par>
                      <p:par>
                        <p:cTn id="68" fill="hold">
                          <p:stCondLst>
                            <p:cond delay="indefinite"/>
                          </p:stCondLst>
                          <p:childTnLst>
                            <p:par>
                              <p:cTn id="69" fill="hold">
                                <p:stCondLst>
                                  <p:cond delay="0"/>
                                </p:stCondLst>
                                <p:childTnLst>
                                  <p:par>
                                    <p:cTn id="70" presetID="37"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1000"/>
                                            <p:tgtEl>
                                              <p:spTgt spid="8"/>
                                            </p:tgtEl>
                                          </p:cBhvr>
                                        </p:animEffect>
                                        <p:anim calcmode="lin" valueType="num">
                                          <p:cBhvr>
                                            <p:cTn id="73" dur="1000" fill="hold"/>
                                            <p:tgtEl>
                                              <p:spTgt spid="8"/>
                                            </p:tgtEl>
                                            <p:attrNameLst>
                                              <p:attrName>ppt_x</p:attrName>
                                            </p:attrNameLst>
                                          </p:cBhvr>
                                          <p:tavLst>
                                            <p:tav tm="0">
                                              <p:val>
                                                <p:strVal val="#ppt_x"/>
                                              </p:val>
                                            </p:tav>
                                            <p:tav tm="100000">
                                              <p:val>
                                                <p:strVal val="#ppt_x"/>
                                              </p:val>
                                            </p:tav>
                                          </p:tavLst>
                                        </p:anim>
                                        <p:anim calcmode="lin" valueType="num">
                                          <p:cBhvr>
                                            <p:cTn id="74" dur="900" decel="100000" fill="hold"/>
                                            <p:tgtEl>
                                              <p:spTgt spid="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1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0"/>
                                            <p:tgtEl>
                                              <p:spTgt spid="24"/>
                                            </p:tgtEl>
                                            <p:attrNameLst>
                                              <p:attrName>ppt_x</p:attrName>
                                            </p:attrNameLst>
                                          </p:cBhvr>
                                          <p:tavLst>
                                            <p:tav tm="0">
                                              <p:val>
                                                <p:strVal val="#ppt_x-#ppt_w*1.125000"/>
                                              </p:val>
                                            </p:tav>
                                            <p:tav tm="100000">
                                              <p:val>
                                                <p:strVal val="#ppt_x"/>
                                              </p:val>
                                            </p:tav>
                                          </p:tavLst>
                                        </p:anim>
                                        <p:animEffect transition="in" filter="wipe(right)">
                                          <p:cBhvr>
                                            <p:cTn id="80" dur="1000"/>
                                            <p:tgtEl>
                                              <p:spTgt spid="24"/>
                                            </p:tgtEl>
                                          </p:cBhvr>
                                        </p:animEffec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grpId="0" nodeType="clickEffect">
                                      <p:stCondLst>
                                        <p:cond delay="100"/>
                                      </p:stCondLst>
                                      <p:iterate type="lt">
                                        <p:tmPct val="10000"/>
                                      </p:iterate>
                                      <p:childTnLst>
                                        <p:set>
                                          <p:cBhvr>
                                            <p:cTn id="84" dur="1" fill="hold">
                                              <p:stCondLst>
                                                <p:cond delay="0"/>
                                              </p:stCondLst>
                                            </p:cTn>
                                            <p:tgtEl>
                                              <p:spTgt spid="10"/>
                                            </p:tgtEl>
                                            <p:attrNameLst>
                                              <p:attrName>style.visibility</p:attrName>
                                            </p:attrNameLst>
                                          </p:cBhvr>
                                          <p:to>
                                            <p:strVal val="visible"/>
                                          </p:to>
                                        </p:set>
                                        <p:anim by="(-#ppt_w*2)" calcmode="lin" valueType="num">
                                          <p:cBhvr rctx="PPT">
                                            <p:cTn id="85" dur="375" autoRev="1" fill="hold">
                                              <p:stCondLst>
                                                <p:cond delay="0"/>
                                              </p:stCondLst>
                                            </p:cTn>
                                            <p:tgtEl>
                                              <p:spTgt spid="10"/>
                                            </p:tgtEl>
                                            <p:attrNameLst>
                                              <p:attrName>ppt_w</p:attrName>
                                            </p:attrNameLst>
                                          </p:cBhvr>
                                        </p:anim>
                                        <p:anim by="(#ppt_w*0.50)" calcmode="lin" valueType="num">
                                          <p:cBhvr>
                                            <p:cTn id="86" dur="375" decel="50000" autoRev="1" fill="hold">
                                              <p:stCondLst>
                                                <p:cond delay="0"/>
                                              </p:stCondLst>
                                            </p:cTn>
                                            <p:tgtEl>
                                              <p:spTgt spid="10"/>
                                            </p:tgtEl>
                                            <p:attrNameLst>
                                              <p:attrName>ppt_x</p:attrName>
                                            </p:attrNameLst>
                                          </p:cBhvr>
                                        </p:anim>
                                        <p:anim from="(-#ppt_h/2)" to="(#ppt_y)" calcmode="lin" valueType="num">
                                          <p:cBhvr>
                                            <p:cTn id="87" dur="750" fill="hold">
                                              <p:stCondLst>
                                                <p:cond delay="0"/>
                                              </p:stCondLst>
                                            </p:cTn>
                                            <p:tgtEl>
                                              <p:spTgt spid="10"/>
                                            </p:tgtEl>
                                            <p:attrNameLst>
                                              <p:attrName>ppt_y</p:attrName>
                                            </p:attrNameLst>
                                          </p:cBhvr>
                                        </p:anim>
                                        <p:animRot by="21600000">
                                          <p:cBhvr>
                                            <p:cTn id="88" dur="750" fill="hold">
                                              <p:stCondLst>
                                                <p:cond delay="0"/>
                                              </p:stCondLst>
                                            </p:cTn>
                                            <p:tgtEl>
                                              <p:spTgt spid="10"/>
                                            </p:tgtEl>
                                            <p:attrNameLst>
                                              <p:attrName>r</p:attrName>
                                            </p:attrNameLst>
                                          </p:cBhvr>
                                        </p:animRot>
                                      </p:childTnLst>
                                    </p:cTn>
                                  </p:par>
                                </p:childTnLst>
                              </p:cTn>
                            </p:par>
                            <p:par>
                              <p:cTn id="89" fill="hold">
                                <p:stCondLst>
                                  <p:cond delay="1525"/>
                                </p:stCondLst>
                                <p:childTnLst>
                                  <p:par>
                                    <p:cTn id="90" presetID="41" presetClass="entr" presetSubtype="0" fill="hold" grpId="0" nodeType="afterEffect">
                                      <p:stCondLst>
                                        <p:cond delay="0"/>
                                      </p:stCondLst>
                                      <p:iterate type="lt">
                                        <p:tmPct val="10000"/>
                                      </p:iterate>
                                      <p:childTnLst>
                                        <p:set>
                                          <p:cBhvr>
                                            <p:cTn id="91" dur="1" fill="hold">
                                              <p:stCondLst>
                                                <p:cond delay="0"/>
                                              </p:stCondLst>
                                            </p:cTn>
                                            <p:tgtEl>
                                              <p:spTgt spid="31"/>
                                            </p:tgtEl>
                                            <p:attrNameLst>
                                              <p:attrName>style.visibility</p:attrName>
                                            </p:attrNameLst>
                                          </p:cBhvr>
                                          <p:to>
                                            <p:strVal val="visible"/>
                                          </p:to>
                                        </p:set>
                                        <p:anim calcmode="lin" valueType="num">
                                          <p:cBhvr>
                                            <p:cTn id="9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93" dur="500" fill="hold"/>
                                            <p:tgtEl>
                                              <p:spTgt spid="31"/>
                                            </p:tgtEl>
                                            <p:attrNameLst>
                                              <p:attrName>ppt_y</p:attrName>
                                            </p:attrNameLst>
                                          </p:cBhvr>
                                          <p:tavLst>
                                            <p:tav tm="0">
                                              <p:val>
                                                <p:strVal val="#ppt_y"/>
                                              </p:val>
                                            </p:tav>
                                            <p:tav tm="100000">
                                              <p:val>
                                                <p:strVal val="#ppt_y"/>
                                              </p:val>
                                            </p:tav>
                                          </p:tavLst>
                                        </p:anim>
                                        <p:anim calcmode="lin" valueType="num">
                                          <p:cBhvr>
                                            <p:cTn id="9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9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96" dur="500" tmFilter="0,0; .5, 1; 1, 1"/>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1" grpId="0" animBg="1"/>
          <p:bldP spid="71" grpId="1" animBg="1"/>
          <p:bldP spid="74" grpId="0" animBg="1"/>
          <p:bldP spid="74" grpId="1" animBg="1"/>
          <p:bldP spid="73" grpId="0" animBg="1"/>
          <p:bldP spid="73" grpId="1" animBg="1"/>
          <p:bldP spid="76" grpId="0" animBg="1"/>
          <p:bldP spid="77" grpId="0" animBg="1"/>
          <p:bldP spid="98" grpId="0" animBg="1"/>
          <p:bldP spid="27" grpId="0" animBg="1"/>
          <p:bldP spid="27" grpId="1" animBg="1"/>
          <p:bldP spid="28" grpId="0" animBg="1"/>
          <p:bldP spid="28" grpId="1" animBg="1"/>
          <p:bldP spid="29" grpId="0" animBg="1"/>
          <p:bldP spid="29" grpId="1" animBg="1"/>
          <p:bldP spid="3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730545" y="404833"/>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3201286" y="145521"/>
            <a:ext cx="6385627" cy="707886"/>
          </a:xfrm>
          <a:prstGeom prst="rect">
            <a:avLst/>
          </a:prstGeom>
          <a:noFill/>
        </p:spPr>
        <p:txBody>
          <a:bodyPr wrap="square" rtlCol="0">
            <a:spAutoFit/>
          </a:bodyPr>
          <a:lstStyle/>
          <a:p>
            <a:pPr algn="ctr"/>
            <a:r>
              <a:rPr lang="en-US" altLang="zh-CN" sz="4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a:t>
            </a:r>
            <a:r>
              <a:rPr lang="en-US" altLang="zh-CN" sz="4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ĐỌC DIỄN CẢM:</a:t>
            </a:r>
            <a:endParaRPr lang="zh-CN" altLang="en-US" sz="2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62395" y="4151656"/>
            <a:ext cx="2120435" cy="2706344"/>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325217" y="1138936"/>
            <a:ext cx="8958470" cy="4832092"/>
          </a:xfrm>
          <a:prstGeom prst="rect">
            <a:avLst/>
          </a:prstGeom>
          <a:noFill/>
        </p:spPr>
        <p:txBody>
          <a:bodyPr wrap="square" rtlCol="0">
            <a:spAutoFit/>
          </a:bodyPr>
          <a:lstStyle/>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Sao chú mày </a:t>
            </a:r>
            <a:r>
              <a:rPr lang="vi-VN" sz="2800" b="1" dirty="0">
                <a:solidFill>
                  <a:srgbClr val="000000"/>
                </a:solidFill>
                <a:latin typeface="Times New Roman" panose="02020603050405020304" pitchFamily="18" charset="0"/>
                <a:cs typeface="Times New Roman" panose="02020603050405020304" pitchFamily="18" charset="0"/>
              </a:rPr>
              <a:t>nhát</a:t>
            </a:r>
            <a:r>
              <a:rPr lang="vi-VN" sz="2800" dirty="0">
                <a:solidFill>
                  <a:srgbClr val="000000"/>
                </a:solidFill>
                <a:latin typeface="Times New Roman" panose="02020603050405020304" pitchFamily="18" charset="0"/>
                <a:cs typeface="Times New Roman" panose="02020603050405020304" pitchFamily="18" charset="0"/>
              </a:rPr>
              <a:t> thế? Đất có thể nung trong lửa kia mà!</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ấy ạ?</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Chứ sao? Đã là người thì phải dám </a:t>
            </a:r>
            <a:r>
              <a:rPr lang="vi-VN" sz="2800" b="1" dirty="0">
                <a:solidFill>
                  <a:srgbClr val="000000"/>
                </a:solidFill>
                <a:latin typeface="Times New Roman" panose="02020603050405020304" pitchFamily="18" charset="0"/>
                <a:cs typeface="Times New Roman" panose="02020603050405020304" pitchFamily="18" charset="0"/>
              </a:rPr>
              <a:t>xông pha</a:t>
            </a:r>
            <a:r>
              <a:rPr lang="vi-VN" sz="2800" dirty="0">
                <a:solidFill>
                  <a:srgbClr val="000000"/>
                </a:solidFill>
                <a:latin typeface="Times New Roman" panose="02020603050405020304" pitchFamily="18" charset="0"/>
                <a:cs typeface="Times New Roman" panose="02020603050405020304" pitchFamily="18" charset="0"/>
              </a:rPr>
              <a:t>, làm được nhiều việc có ích.</a:t>
            </a:r>
            <a:endParaRPr lang="en-US" sz="2800" dirty="0">
              <a:solidFill>
                <a:srgbClr val="000000"/>
              </a:solidFill>
              <a:latin typeface="Times New Roman" panose="02020603050405020304" pitchFamily="18" charset="0"/>
              <a:cs typeface="Times New Roman" panose="02020603050405020304" pitchFamily="18" charset="0"/>
            </a:endParaRP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 Nào,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 thì </a:t>
            </a:r>
            <a:r>
              <a:rPr lang="vi-VN" sz="2800" b="1" dirty="0">
                <a:solidFill>
                  <a:srgbClr val="000000"/>
                </a:solidFill>
                <a:latin typeface="Times New Roman" panose="02020603050405020304" pitchFamily="18" charset="0"/>
                <a:cs typeface="Times New Roman" panose="02020603050405020304" pitchFamily="18" charset="0"/>
              </a:rPr>
              <a:t>nung</a:t>
            </a:r>
            <a:r>
              <a:rPr lang="vi-VN" sz="2800" dirty="0">
                <a:solidFill>
                  <a:srgbClr val="000000"/>
                </a:solidFill>
                <a:latin typeface="Times New Roman" panose="02020603050405020304" pitchFamily="18" charset="0"/>
                <a:cs typeface="Times New Roman" panose="02020603050405020304" pitchFamily="18" charset="0"/>
              </a:rPr>
              <a:t>!</a:t>
            </a:r>
          </a:p>
          <a:p>
            <a:pPr algn="just"/>
            <a:r>
              <a:rPr lang="en-US" sz="2800" dirty="0">
                <a:solidFill>
                  <a:srgbClr val="000000"/>
                </a:solidFill>
                <a:latin typeface="Times New Roman" panose="02020603050405020304" pitchFamily="18" charset="0"/>
                <a:cs typeface="Times New Roman" panose="02020603050405020304" pitchFamily="18" charset="0"/>
              </a:rPr>
              <a:t>	</a:t>
            </a:r>
            <a:r>
              <a:rPr lang="vi-VN" sz="2800" dirty="0">
                <a:solidFill>
                  <a:srgbClr val="000000"/>
                </a:solidFill>
                <a:latin typeface="Times New Roman" panose="02020603050405020304" pitchFamily="18" charset="0"/>
                <a:cs typeface="Times New Roman" panose="02020603050405020304" pitchFamily="18" charset="0"/>
              </a:rPr>
              <a:t>Từ đấy, chú thành Đất Nung.</a:t>
            </a:r>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7113909" y="5587353"/>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8250835" y="5583999"/>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9433000" y="5589386"/>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0" name="TextBox 29">
            <a:extLst>
              <a:ext uri="{FF2B5EF4-FFF2-40B4-BE49-F238E27FC236}">
                <a16:creationId xmlns:a16="http://schemas.microsoft.com/office/drawing/2014/main" id="{64F5B345-3F8E-486A-894F-63DD7826E93D}"/>
              </a:ext>
            </a:extLst>
          </p:cNvPr>
          <p:cNvSpPr txBox="1"/>
          <p:nvPr/>
        </p:nvSpPr>
        <p:spPr>
          <a:xfrm>
            <a:off x="5027726" y="1064254"/>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
        <p:nvSpPr>
          <p:cNvPr id="31" name="TextBox 30">
            <a:extLst>
              <a:ext uri="{FF2B5EF4-FFF2-40B4-BE49-F238E27FC236}">
                <a16:creationId xmlns:a16="http://schemas.microsoft.com/office/drawing/2014/main" id="{726E7358-EFC4-4C58-AFA3-3DB5650F59A1}"/>
              </a:ext>
            </a:extLst>
          </p:cNvPr>
          <p:cNvSpPr txBox="1"/>
          <p:nvPr/>
        </p:nvSpPr>
        <p:spPr>
          <a:xfrm>
            <a:off x="5495184" y="2357196"/>
            <a:ext cx="312906" cy="646331"/>
          </a:xfrm>
          <a:prstGeom prst="rect">
            <a:avLst/>
          </a:prstGeom>
          <a:noFill/>
        </p:spPr>
        <p:txBody>
          <a:bodyPr wrap="none" rtlCol="0">
            <a:spAutoFit/>
          </a:bodyPr>
          <a:lstStyle/>
          <a:p>
            <a:r>
              <a:rPr lang="en-US" sz="3600"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5857591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randombar(horizontal)">
                                          <p:cBhvr>
                                            <p:cTn id="63" dur="1000"/>
                                            <p:tgtEl>
                                              <p:spTgt spid="26"/>
                                            </p:tgtEl>
                                          </p:cBhvr>
                                        </p:animEffect>
                                      </p:childTnLst>
                                    </p:cTn>
                                  </p:par>
                                  <p:par>
                                    <p:cTn id="64" presetID="37" presetClass="entr" presetSubtype="0"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900" decel="100000" fill="hold"/>
                                            <p:tgtEl>
                                              <p:spTgt spid="3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1000"/>
                                            <p:tgtEl>
                                              <p:spTgt spid="31"/>
                                            </p:tgtEl>
                                          </p:cBhvr>
                                        </p:animEffect>
                                        <p:anim calcmode="lin" valueType="num">
                                          <p:cBhvr>
                                            <p:cTn id="73" dur="1000" fill="hold"/>
                                            <p:tgtEl>
                                              <p:spTgt spid="31"/>
                                            </p:tgtEl>
                                            <p:attrNameLst>
                                              <p:attrName>ppt_x</p:attrName>
                                            </p:attrNameLst>
                                          </p:cBhvr>
                                          <p:tavLst>
                                            <p:tav tm="0">
                                              <p:val>
                                                <p:strVal val="#ppt_x"/>
                                              </p:val>
                                            </p:tav>
                                            <p:tav tm="100000">
                                              <p:val>
                                                <p:strVal val="#ppt_x"/>
                                              </p:val>
                                            </p:tav>
                                          </p:tavLst>
                                        </p:anim>
                                        <p:anim calcmode="lin" valueType="num">
                                          <p:cBhvr>
                                            <p:cTn id="74" dur="900" decel="100000" fill="hold"/>
                                            <p:tgtEl>
                                              <p:spTgt spid="3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6" fill="hold">
                                <p:stCondLst>
                                  <p:cond delay="1000"/>
                                </p:stCondLst>
                                <p:childTnLst>
                                  <p:par>
                                    <p:cTn id="77" presetID="42"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strVal val="#ppt_x"/>
                                              </p:val>
                                            </p:tav>
                                            <p:tav tm="100000">
                                              <p:val>
                                                <p:strVal val="#ppt_x"/>
                                              </p:val>
                                            </p:tav>
                                          </p:tavLst>
                                        </p:anim>
                                        <p:anim calcmode="lin" valueType="num">
                                          <p:cBhvr>
                                            <p:cTn id="8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30" grpId="0"/>
          <p:bldP spid="3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320034" y="-89118"/>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41" name="สี่เหลี่ยมผืนผ้า 30">
            <a:extLst>
              <a:ext uri="{FF2B5EF4-FFF2-40B4-BE49-F238E27FC236}">
                <a16:creationId xmlns:a16="http://schemas.microsoft.com/office/drawing/2014/main" id="{47C51A3E-28E8-4C5C-8339-CC1FF73E898B}"/>
              </a:ext>
            </a:extLst>
          </p:cNvPr>
          <p:cNvSpPr/>
          <p:nvPr/>
        </p:nvSpPr>
        <p:spPr>
          <a:xfrm>
            <a:off x="3120697" y="138549"/>
            <a:ext cx="6707836" cy="1754326"/>
          </a:xfrm>
          <a:prstGeom prst="rect">
            <a:avLst/>
          </a:prstGeom>
        </p:spPr>
        <p:txBody>
          <a:bodyPr wrap="square">
            <a:spAutoFit/>
          </a:bodyPr>
          <a:lstStyle/>
          <a:p>
            <a:pPr lvl="0" algn="ctr"/>
            <a:r>
              <a:rPr lang="en-US" sz="54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HƯỚNG DẪN ĐỌC DIỄN CẢM</a:t>
            </a:r>
            <a:endParaRPr lang="id-ID" sz="54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sp>
        <p:nvSpPr>
          <p:cNvPr id="118" name="สี่เหลี่ยมผืนผ้ามุมมน 117"/>
          <p:cNvSpPr/>
          <p:nvPr/>
        </p:nvSpPr>
        <p:spPr>
          <a:xfrm>
            <a:off x="3120697" y="496504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7" name="สี่เหลี่ยมผืนผ้ามุมมน 116"/>
          <p:cNvSpPr/>
          <p:nvPr/>
        </p:nvSpPr>
        <p:spPr>
          <a:xfrm>
            <a:off x="3120697" y="3543922"/>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116" name="สี่เหลี่ยมผืนผ้ามุมมน 115"/>
          <p:cNvSpPr/>
          <p:nvPr/>
        </p:nvSpPr>
        <p:spPr>
          <a:xfrm>
            <a:off x="3120697" y="2122801"/>
            <a:ext cx="6425746" cy="1033054"/>
          </a:xfrm>
          <a:prstGeom prst="roundRect">
            <a:avLst>
              <a:gd name="adj" fmla="val 50000"/>
            </a:avLst>
          </a:prstGeom>
          <a:pattFill prst="dkDnDiag">
            <a:fgClr>
              <a:schemeClr val="accent4">
                <a:lumMod val="20000"/>
                <a:lumOff val="80000"/>
              </a:schemeClr>
            </a:fgClr>
            <a:bgClr>
              <a:schemeClr val="accent5">
                <a:lumMod val="40000"/>
                <a:lumOff val="60000"/>
              </a:schemeClr>
            </a:bgClr>
          </a:patt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grpSp>
        <p:nvGrpSpPr>
          <p:cNvPr id="76" name="กลุ่ม 75"/>
          <p:cNvGrpSpPr/>
          <p:nvPr/>
        </p:nvGrpSpPr>
        <p:grpSpPr>
          <a:xfrm>
            <a:off x="3049587" y="3463552"/>
            <a:ext cx="6425746" cy="1033055"/>
            <a:chOff x="3049587" y="3463552"/>
            <a:chExt cx="6425746" cy="1033055"/>
          </a:xfrm>
        </p:grpSpPr>
        <p:sp>
          <p:nvSpPr>
            <p:cNvPr id="72" name="สี่เหลี่ยมผืนผ้ามุมมน 71"/>
            <p:cNvSpPr/>
            <p:nvPr/>
          </p:nvSpPr>
          <p:spPr>
            <a:xfrm>
              <a:off x="3049587" y="3463552"/>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35" name="มนมุมสี่เหลี่ยมผืนผ้าด้านเดียวกัน 34"/>
            <p:cNvSpPr/>
            <p:nvPr/>
          </p:nvSpPr>
          <p:spPr>
            <a:xfrm rot="5400000">
              <a:off x="6078171" y="1118046"/>
              <a:ext cx="1018646" cy="5738476"/>
            </a:xfrm>
            <a:prstGeom prst="round2SameRect">
              <a:avLst>
                <a:gd name="adj1" fmla="val 50000"/>
                <a:gd name="adj2" fmla="val 0"/>
              </a:avLst>
            </a:prstGeom>
            <a:solidFill>
              <a:srgbClr val="FFE6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7" name="กลุ่ม 76"/>
          <p:cNvGrpSpPr/>
          <p:nvPr/>
        </p:nvGrpSpPr>
        <p:grpSpPr>
          <a:xfrm>
            <a:off x="3049587" y="4877610"/>
            <a:ext cx="6425746" cy="1033055"/>
            <a:chOff x="3049587" y="4877610"/>
            <a:chExt cx="6425746" cy="1033055"/>
          </a:xfrm>
        </p:grpSpPr>
        <p:sp>
          <p:nvSpPr>
            <p:cNvPr id="73" name="สี่เหลี่ยมผืนผ้ามุมมน 72"/>
            <p:cNvSpPr/>
            <p:nvPr/>
          </p:nvSpPr>
          <p:spPr>
            <a:xfrm>
              <a:off x="3049587" y="4877610"/>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8" name="มนมุมสี่เหลี่ยมผืนผ้าด้านเดียวกัน 87"/>
            <p:cNvSpPr/>
            <p:nvPr/>
          </p:nvSpPr>
          <p:spPr>
            <a:xfrm rot="5400000">
              <a:off x="6078172" y="2532103"/>
              <a:ext cx="1018646" cy="5738477"/>
            </a:xfrm>
            <a:prstGeom prst="round2SameRect">
              <a:avLst>
                <a:gd name="adj1" fmla="val 50000"/>
                <a:gd name="adj2" fmla="val 0"/>
              </a:avLst>
            </a:prstGeom>
            <a:solidFill>
              <a:srgbClr val="FFD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74" name="กลุ่ม 73"/>
          <p:cNvGrpSpPr/>
          <p:nvPr/>
        </p:nvGrpSpPr>
        <p:grpSpPr>
          <a:xfrm>
            <a:off x="3049587" y="2049493"/>
            <a:ext cx="6425746" cy="1033055"/>
            <a:chOff x="3049587" y="2049493"/>
            <a:chExt cx="6425746" cy="1033055"/>
          </a:xfrm>
        </p:grpSpPr>
        <p:sp>
          <p:nvSpPr>
            <p:cNvPr id="3" name="สี่เหลี่ยมผืนผ้ามุมมน 2"/>
            <p:cNvSpPr/>
            <p:nvPr/>
          </p:nvSpPr>
          <p:spPr>
            <a:xfrm>
              <a:off x="3049587" y="2049493"/>
              <a:ext cx="6425746" cy="1033054"/>
            </a:xfrm>
            <a:prstGeom prst="roundRect">
              <a:avLst>
                <a:gd name="adj" fmla="val 50000"/>
              </a:avLst>
            </a:prstGeom>
            <a:solidFill>
              <a:schemeClr val="accent4">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th-TH" dirty="0">
                <a:solidFill>
                  <a:schemeClr val="tx1">
                    <a:lumMod val="60000"/>
                    <a:lumOff val="40000"/>
                  </a:schemeClr>
                </a:solidFill>
                <a:latin typeface="Agency FB" pitchFamily="34" charset="0"/>
              </a:endParaRPr>
            </a:p>
          </p:txBody>
        </p:sp>
        <p:sp>
          <p:nvSpPr>
            <p:cNvPr id="89" name="มนมุมสี่เหลี่ยมผืนผ้าด้านเดียวกัน 88"/>
            <p:cNvSpPr/>
            <p:nvPr/>
          </p:nvSpPr>
          <p:spPr>
            <a:xfrm rot="5400000">
              <a:off x="6087472" y="-305314"/>
              <a:ext cx="1018646" cy="5757077"/>
            </a:xfrm>
            <a:prstGeom prst="round2SameRect">
              <a:avLst>
                <a:gd name="adj1" fmla="val 50000"/>
                <a:gd name="adj2"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
        <p:nvSpPr>
          <p:cNvPr id="13" name="Rectangle 12"/>
          <p:cNvSpPr/>
          <p:nvPr/>
        </p:nvSpPr>
        <p:spPr>
          <a:xfrm rot="10800000" flipH="1">
            <a:off x="-2861251" y="2049493"/>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4" name="Rectangle 13"/>
          <p:cNvSpPr/>
          <p:nvPr/>
        </p:nvSpPr>
        <p:spPr>
          <a:xfrm>
            <a:off x="-2523161" y="-1196734"/>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1001141" y="-89118"/>
            <a:ext cx="1549400" cy="1663081"/>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สี่เหลี่ยมผืนผ้า 29"/>
          <p:cNvSpPr/>
          <p:nvPr/>
        </p:nvSpPr>
        <p:spPr>
          <a:xfrm>
            <a:off x="3743886" y="2009652"/>
            <a:ext cx="532356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Toàn bài </a:t>
            </a:r>
            <a:r>
              <a:rPr lang="vi-VN" sz="3200" b="1">
                <a:solidFill>
                  <a:schemeClr val="bg1">
                    <a:lumMod val="10000"/>
                  </a:schemeClr>
                </a:solidFill>
                <a:latin typeface="Times New Roman" panose="02020603050405020304" pitchFamily="18" charset="0"/>
                <a:cs typeface="Times New Roman" panose="02020603050405020304" pitchFamily="18" charset="0"/>
              </a:rPr>
              <a:t>đ</a:t>
            </a:r>
            <a:r>
              <a:rPr lang="en-US" sz="3200" b="1">
                <a:solidFill>
                  <a:schemeClr val="bg1">
                    <a:lumMod val="10000"/>
                  </a:schemeClr>
                </a:solidFill>
                <a:latin typeface="Times New Roman" panose="02020603050405020304" pitchFamily="18" charset="0"/>
                <a:cs typeface="Times New Roman" panose="02020603050405020304" pitchFamily="18" charset="0"/>
              </a:rPr>
              <a:t>ọc với giọng hồn nhiên, khoan thai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3" name="สี่เหลี่ยมผืนผ้า 32"/>
          <p:cNvSpPr/>
          <p:nvPr/>
        </p:nvSpPr>
        <p:spPr>
          <a:xfrm>
            <a:off x="3703606" y="3440614"/>
            <a:ext cx="5671327"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Phân biệt được lời kể với lời các nhân vật</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34" name="สี่เหลี่ยมผืนผ้า 33"/>
          <p:cNvSpPr/>
          <p:nvPr/>
        </p:nvSpPr>
        <p:spPr>
          <a:xfrm>
            <a:off x="3722891" y="4846004"/>
            <a:ext cx="5311020" cy="1077218"/>
          </a:xfrm>
          <a:prstGeom prst="rect">
            <a:avLst/>
          </a:prstGeom>
        </p:spPr>
        <p:txBody>
          <a:bodyPr wrap="square" anchor="ctr">
            <a:spAutoFit/>
          </a:bodyPr>
          <a:lstStyle/>
          <a:p>
            <a:pPr>
              <a:spcBef>
                <a:spcPct val="20000"/>
              </a:spcBef>
              <a:buClr>
                <a:schemeClr val="hlink"/>
              </a:buClr>
            </a:pPr>
            <a:r>
              <a:rPr lang="en-US" sz="3200" b="1">
                <a:solidFill>
                  <a:schemeClr val="bg1">
                    <a:lumMod val="10000"/>
                  </a:schemeClr>
                </a:solidFill>
                <a:latin typeface="Times New Roman" panose="02020603050405020304" pitchFamily="18" charset="0"/>
                <a:cs typeface="Times New Roman" panose="02020603050405020304" pitchFamily="18" charset="0"/>
              </a:rPr>
              <a:t>Nhấn giọng ở những từ ngữ gợi tả, gợi cảm.</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20" name="ดาว 5 แฉก 119"/>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1" name="ดาว 5 แฉก 120"/>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2" name="ดาว 5 แฉก 121"/>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3" name="วงรี 122"/>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4" name="วงรี 123"/>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วงรี 124"/>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6" name="วงรี 125"/>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7" name="วงรี 126"/>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4" name="Rectangle 133">
            <a:extLst>
              <a:ext uri="{FF2B5EF4-FFF2-40B4-BE49-F238E27FC236}">
                <a16:creationId xmlns:a16="http://schemas.microsoft.com/office/drawing/2014/main" id="{0A8B92E8-525F-4CEC-A1D9-248A82AF0524}"/>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CE2353F1-3A5A-4133-A6CC-D63F1FC33205}"/>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C358835F-492C-4213-A22D-EB2A8A4A59A1}"/>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67D90D-F079-4CC5-8FB5-8B6AE5A3EB18}"/>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8B88E318-10FA-4283-8F30-0EE026AB3C9E}"/>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CA3A8CE-A77B-44E6-90CA-0F94E5B46309}"/>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4639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8" dur="3000" fill="hold"/>
                                            <p:tgtEl>
                                              <p:spTgt spid="120"/>
                                            </p:tgtEl>
                                            <p:attrNameLst>
                                              <p:attrName>style.color</p:attrName>
                                            </p:attrNameLst>
                                          </p:cBhvr>
                                          <p:to>
                                            <a:srgbClr val="FFD965"/>
                                          </p:to>
                                        </p:animClr>
                                        <p:animClr clrSpc="rgb" dir="cw">
                                          <p:cBhvr>
                                            <p:cTn id="19" dur="3000" fill="hold"/>
                                            <p:tgtEl>
                                              <p:spTgt spid="120"/>
                                            </p:tgtEl>
                                            <p:attrNameLst>
                                              <p:attrName>fillcolor</p:attrName>
                                            </p:attrNameLst>
                                          </p:cBhvr>
                                          <p:to>
                                            <a:srgbClr val="FFD965"/>
                                          </p:to>
                                        </p:animClr>
                                        <p:set>
                                          <p:cBhvr>
                                            <p:cTn id="20" dur="3000" fill="hold"/>
                                            <p:tgtEl>
                                              <p:spTgt spid="120"/>
                                            </p:tgtEl>
                                            <p:attrNameLst>
                                              <p:attrName>fill.type</p:attrName>
                                            </p:attrNameLst>
                                          </p:cBhvr>
                                          <p:to>
                                            <p:strVal val="solid"/>
                                          </p:to>
                                        </p:set>
                                        <p:set>
                                          <p:cBhvr>
                                            <p:cTn id="21" dur="3000" fill="hold"/>
                                            <p:tgtEl>
                                              <p:spTgt spid="120"/>
                                            </p:tgtEl>
                                            <p:attrNameLst>
                                              <p:attrName>fill.on</p:attrName>
                                            </p:attrNameLst>
                                          </p:cBhvr>
                                          <p:to>
                                            <p:strVal val="true"/>
                                          </p:to>
                                        </p:set>
                                      </p:childTnLst>
                                    </p:cTn>
                                  </p:par>
                                  <p:par>
                                    <p:cTn id="2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3" dur="3000" fill="hold"/>
                                            <p:tgtEl>
                                              <p:spTgt spid="121"/>
                                            </p:tgtEl>
                                            <p:attrNameLst>
                                              <p:attrName>style.color</p:attrName>
                                            </p:attrNameLst>
                                          </p:cBhvr>
                                          <p:to>
                                            <a:srgbClr val="FFD965"/>
                                          </p:to>
                                        </p:animClr>
                                        <p:animClr clrSpc="rgb" dir="cw">
                                          <p:cBhvr>
                                            <p:cTn id="24" dur="3000" fill="hold"/>
                                            <p:tgtEl>
                                              <p:spTgt spid="121"/>
                                            </p:tgtEl>
                                            <p:attrNameLst>
                                              <p:attrName>fillcolor</p:attrName>
                                            </p:attrNameLst>
                                          </p:cBhvr>
                                          <p:to>
                                            <a:srgbClr val="FFD965"/>
                                          </p:to>
                                        </p:animClr>
                                        <p:set>
                                          <p:cBhvr>
                                            <p:cTn id="25" dur="3000" fill="hold"/>
                                            <p:tgtEl>
                                              <p:spTgt spid="121"/>
                                            </p:tgtEl>
                                            <p:attrNameLst>
                                              <p:attrName>fill.type</p:attrName>
                                            </p:attrNameLst>
                                          </p:cBhvr>
                                          <p:to>
                                            <p:strVal val="solid"/>
                                          </p:to>
                                        </p:set>
                                        <p:set>
                                          <p:cBhvr>
                                            <p:cTn id="26" dur="3000" fill="hold"/>
                                            <p:tgtEl>
                                              <p:spTgt spid="121"/>
                                            </p:tgtEl>
                                            <p:attrNameLst>
                                              <p:attrName>fill.on</p:attrName>
                                            </p:attrNameLst>
                                          </p:cBhvr>
                                          <p:to>
                                            <p:strVal val="true"/>
                                          </p:to>
                                        </p:set>
                                      </p:childTnLst>
                                    </p:cTn>
                                  </p:par>
                                  <p:par>
                                    <p:cTn id="2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28" dur="3000" fill="hold"/>
                                            <p:tgtEl>
                                              <p:spTgt spid="122"/>
                                            </p:tgtEl>
                                            <p:attrNameLst>
                                              <p:attrName>style.color</p:attrName>
                                            </p:attrNameLst>
                                          </p:cBhvr>
                                          <p:to>
                                            <a:srgbClr val="FFD965"/>
                                          </p:to>
                                        </p:animClr>
                                        <p:animClr clrSpc="rgb" dir="cw">
                                          <p:cBhvr>
                                            <p:cTn id="29" dur="3000" fill="hold"/>
                                            <p:tgtEl>
                                              <p:spTgt spid="122"/>
                                            </p:tgtEl>
                                            <p:attrNameLst>
                                              <p:attrName>fillcolor</p:attrName>
                                            </p:attrNameLst>
                                          </p:cBhvr>
                                          <p:to>
                                            <a:srgbClr val="FFD965"/>
                                          </p:to>
                                        </p:animClr>
                                        <p:set>
                                          <p:cBhvr>
                                            <p:cTn id="30" dur="3000" fill="hold"/>
                                            <p:tgtEl>
                                              <p:spTgt spid="122"/>
                                            </p:tgtEl>
                                            <p:attrNameLst>
                                              <p:attrName>fill.type</p:attrName>
                                            </p:attrNameLst>
                                          </p:cBhvr>
                                          <p:to>
                                            <p:strVal val="solid"/>
                                          </p:to>
                                        </p:set>
                                        <p:set>
                                          <p:cBhvr>
                                            <p:cTn id="31" dur="3000" fill="hold"/>
                                            <p:tgtEl>
                                              <p:spTgt spid="122"/>
                                            </p:tgtEl>
                                            <p:attrNameLst>
                                              <p:attrName>fill.on</p:attrName>
                                            </p:attrNameLst>
                                          </p:cBhvr>
                                          <p:to>
                                            <p:strVal val="true"/>
                                          </p:to>
                                        </p:set>
                                      </p:childTnLst>
                                    </p:cTn>
                                  </p:par>
                                  <p:par>
                                    <p:cTn id="3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3" dur="3000" fill="hold"/>
                                            <p:tgtEl>
                                              <p:spTgt spid="123"/>
                                            </p:tgtEl>
                                            <p:attrNameLst>
                                              <p:attrName>style.color</p:attrName>
                                            </p:attrNameLst>
                                          </p:cBhvr>
                                          <p:to>
                                            <a:srgbClr val="FFD965"/>
                                          </p:to>
                                        </p:animClr>
                                        <p:animClr clrSpc="rgb" dir="cw">
                                          <p:cBhvr>
                                            <p:cTn id="34" dur="3000" fill="hold"/>
                                            <p:tgtEl>
                                              <p:spTgt spid="123"/>
                                            </p:tgtEl>
                                            <p:attrNameLst>
                                              <p:attrName>fillcolor</p:attrName>
                                            </p:attrNameLst>
                                          </p:cBhvr>
                                          <p:to>
                                            <a:srgbClr val="FFD965"/>
                                          </p:to>
                                        </p:animClr>
                                        <p:set>
                                          <p:cBhvr>
                                            <p:cTn id="35" dur="3000" fill="hold"/>
                                            <p:tgtEl>
                                              <p:spTgt spid="123"/>
                                            </p:tgtEl>
                                            <p:attrNameLst>
                                              <p:attrName>fill.type</p:attrName>
                                            </p:attrNameLst>
                                          </p:cBhvr>
                                          <p:to>
                                            <p:strVal val="solid"/>
                                          </p:to>
                                        </p:set>
                                        <p:set>
                                          <p:cBhvr>
                                            <p:cTn id="36" dur="3000" fill="hold"/>
                                            <p:tgtEl>
                                              <p:spTgt spid="123"/>
                                            </p:tgtEl>
                                            <p:attrNameLst>
                                              <p:attrName>fill.on</p:attrName>
                                            </p:attrNameLst>
                                          </p:cBhvr>
                                          <p:to>
                                            <p:strVal val="true"/>
                                          </p:to>
                                        </p:set>
                                      </p:childTnLst>
                                    </p:cTn>
                                  </p:par>
                                  <p:par>
                                    <p:cTn id="3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38" dur="3000" fill="hold"/>
                                            <p:tgtEl>
                                              <p:spTgt spid="124"/>
                                            </p:tgtEl>
                                            <p:attrNameLst>
                                              <p:attrName>style.color</p:attrName>
                                            </p:attrNameLst>
                                          </p:cBhvr>
                                          <p:to>
                                            <a:srgbClr val="FFD965"/>
                                          </p:to>
                                        </p:animClr>
                                        <p:animClr clrSpc="rgb" dir="cw">
                                          <p:cBhvr>
                                            <p:cTn id="39" dur="3000" fill="hold"/>
                                            <p:tgtEl>
                                              <p:spTgt spid="124"/>
                                            </p:tgtEl>
                                            <p:attrNameLst>
                                              <p:attrName>fillcolor</p:attrName>
                                            </p:attrNameLst>
                                          </p:cBhvr>
                                          <p:to>
                                            <a:srgbClr val="FFD965"/>
                                          </p:to>
                                        </p:animClr>
                                        <p:set>
                                          <p:cBhvr>
                                            <p:cTn id="40" dur="3000" fill="hold"/>
                                            <p:tgtEl>
                                              <p:spTgt spid="124"/>
                                            </p:tgtEl>
                                            <p:attrNameLst>
                                              <p:attrName>fill.type</p:attrName>
                                            </p:attrNameLst>
                                          </p:cBhvr>
                                          <p:to>
                                            <p:strVal val="solid"/>
                                          </p:to>
                                        </p:set>
                                        <p:set>
                                          <p:cBhvr>
                                            <p:cTn id="41" dur="3000" fill="hold"/>
                                            <p:tgtEl>
                                              <p:spTgt spid="124"/>
                                            </p:tgtEl>
                                            <p:attrNameLst>
                                              <p:attrName>fill.on</p:attrName>
                                            </p:attrNameLst>
                                          </p:cBhvr>
                                          <p:to>
                                            <p:strVal val="true"/>
                                          </p:to>
                                        </p:set>
                                      </p:childTnLst>
                                    </p:cTn>
                                  </p:par>
                                  <p:par>
                                    <p:cTn id="4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3" dur="3000" fill="hold"/>
                                            <p:tgtEl>
                                              <p:spTgt spid="125"/>
                                            </p:tgtEl>
                                            <p:attrNameLst>
                                              <p:attrName>style.color</p:attrName>
                                            </p:attrNameLst>
                                          </p:cBhvr>
                                          <p:to>
                                            <a:srgbClr val="FFD965"/>
                                          </p:to>
                                        </p:animClr>
                                        <p:animClr clrSpc="rgb" dir="cw">
                                          <p:cBhvr>
                                            <p:cTn id="44" dur="3000" fill="hold"/>
                                            <p:tgtEl>
                                              <p:spTgt spid="125"/>
                                            </p:tgtEl>
                                            <p:attrNameLst>
                                              <p:attrName>fillcolor</p:attrName>
                                            </p:attrNameLst>
                                          </p:cBhvr>
                                          <p:to>
                                            <a:srgbClr val="FFD965"/>
                                          </p:to>
                                        </p:animClr>
                                        <p:set>
                                          <p:cBhvr>
                                            <p:cTn id="45" dur="3000" fill="hold"/>
                                            <p:tgtEl>
                                              <p:spTgt spid="125"/>
                                            </p:tgtEl>
                                            <p:attrNameLst>
                                              <p:attrName>fill.type</p:attrName>
                                            </p:attrNameLst>
                                          </p:cBhvr>
                                          <p:to>
                                            <p:strVal val="solid"/>
                                          </p:to>
                                        </p:set>
                                        <p:set>
                                          <p:cBhvr>
                                            <p:cTn id="46" dur="3000" fill="hold"/>
                                            <p:tgtEl>
                                              <p:spTgt spid="125"/>
                                            </p:tgtEl>
                                            <p:attrNameLst>
                                              <p:attrName>fill.on</p:attrName>
                                            </p:attrNameLst>
                                          </p:cBhvr>
                                          <p:to>
                                            <p:strVal val="true"/>
                                          </p:to>
                                        </p:set>
                                      </p:childTnLst>
                                    </p:cTn>
                                  </p:par>
                                  <p:par>
                                    <p:cTn id="4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48" dur="3000" fill="hold"/>
                                            <p:tgtEl>
                                              <p:spTgt spid="126"/>
                                            </p:tgtEl>
                                            <p:attrNameLst>
                                              <p:attrName>style.color</p:attrName>
                                            </p:attrNameLst>
                                          </p:cBhvr>
                                          <p:to>
                                            <a:srgbClr val="FFD965"/>
                                          </p:to>
                                        </p:animClr>
                                        <p:animClr clrSpc="rgb" dir="cw">
                                          <p:cBhvr>
                                            <p:cTn id="49" dur="3000" fill="hold"/>
                                            <p:tgtEl>
                                              <p:spTgt spid="126"/>
                                            </p:tgtEl>
                                            <p:attrNameLst>
                                              <p:attrName>fillcolor</p:attrName>
                                            </p:attrNameLst>
                                          </p:cBhvr>
                                          <p:to>
                                            <a:srgbClr val="FFD965"/>
                                          </p:to>
                                        </p:animClr>
                                        <p:set>
                                          <p:cBhvr>
                                            <p:cTn id="50" dur="3000" fill="hold"/>
                                            <p:tgtEl>
                                              <p:spTgt spid="126"/>
                                            </p:tgtEl>
                                            <p:attrNameLst>
                                              <p:attrName>fill.type</p:attrName>
                                            </p:attrNameLst>
                                          </p:cBhvr>
                                          <p:to>
                                            <p:strVal val="solid"/>
                                          </p:to>
                                        </p:set>
                                        <p:set>
                                          <p:cBhvr>
                                            <p:cTn id="51" dur="3000" fill="hold"/>
                                            <p:tgtEl>
                                              <p:spTgt spid="126"/>
                                            </p:tgtEl>
                                            <p:attrNameLst>
                                              <p:attrName>fill.on</p:attrName>
                                            </p:attrNameLst>
                                          </p:cBhvr>
                                          <p:to>
                                            <p:strVal val="true"/>
                                          </p:to>
                                        </p:set>
                                      </p:childTnLst>
                                    </p:cTn>
                                  </p:par>
                                  <p:par>
                                    <p:cTn id="5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53" dur="3000" fill="hold"/>
                                            <p:tgtEl>
                                              <p:spTgt spid="127"/>
                                            </p:tgtEl>
                                            <p:attrNameLst>
                                              <p:attrName>style.color</p:attrName>
                                            </p:attrNameLst>
                                          </p:cBhvr>
                                          <p:to>
                                            <a:srgbClr val="FFD965"/>
                                          </p:to>
                                        </p:animClr>
                                        <p:animClr clrSpc="rgb" dir="cw">
                                          <p:cBhvr>
                                            <p:cTn id="54" dur="3000" fill="hold"/>
                                            <p:tgtEl>
                                              <p:spTgt spid="127"/>
                                            </p:tgtEl>
                                            <p:attrNameLst>
                                              <p:attrName>fillcolor</p:attrName>
                                            </p:attrNameLst>
                                          </p:cBhvr>
                                          <p:to>
                                            <a:srgbClr val="FFD965"/>
                                          </p:to>
                                        </p:animClr>
                                        <p:set>
                                          <p:cBhvr>
                                            <p:cTn id="55" dur="3000" fill="hold"/>
                                            <p:tgtEl>
                                              <p:spTgt spid="127"/>
                                            </p:tgtEl>
                                            <p:attrNameLst>
                                              <p:attrName>fill.type</p:attrName>
                                            </p:attrNameLst>
                                          </p:cBhvr>
                                          <p:to>
                                            <p:strVal val="solid"/>
                                          </p:to>
                                        </p:set>
                                        <p:set>
                                          <p:cBhvr>
                                            <p:cTn id="56" dur="3000" fill="hold"/>
                                            <p:tgtEl>
                                              <p:spTgt spid="127"/>
                                            </p:tgtEl>
                                            <p:attrNameLst>
                                              <p:attrName>fill.on</p:attrName>
                                            </p:attrNameLst>
                                          </p:cBhvr>
                                          <p:to>
                                            <p:strVal val="true"/>
                                          </p:to>
                                        </p:set>
                                      </p:childTnLst>
                                    </p:cTn>
                                  </p:par>
                                  <p:par>
                                    <p:cTn id="57" presetID="8" presetClass="emph" presetSubtype="0" repeatCount="indefinite" grpId="1" nodeType="withEffect">
                                      <p:stCondLst>
                                        <p:cond delay="700"/>
                                      </p:stCondLst>
                                      <p:endCondLst>
                                        <p:cond evt="onNext" delay="0">
                                          <p:tgtEl>
                                            <p:sldTgt/>
                                          </p:tgtEl>
                                        </p:cond>
                                      </p:endCondLst>
                                      <p:childTnLst>
                                        <p:animRot by="21600000">
                                          <p:cBhvr>
                                            <p:cTn id="58" dur="2000" fill="hold"/>
                                            <p:tgtEl>
                                              <p:spTgt spid="120"/>
                                            </p:tgtEl>
                                            <p:attrNameLst>
                                              <p:attrName>r</p:attrName>
                                            </p:attrNameLst>
                                          </p:cBhvr>
                                        </p:animRot>
                                      </p:childTnLst>
                                    </p:cTn>
                                  </p:par>
                                  <p:par>
                                    <p:cTn id="59" presetID="8" presetClass="emph" presetSubtype="0" repeatCount="indefinite" grpId="1" nodeType="withEffect">
                                      <p:stCondLst>
                                        <p:cond delay="700"/>
                                      </p:stCondLst>
                                      <p:endCondLst>
                                        <p:cond evt="onNext" delay="0">
                                          <p:tgtEl>
                                            <p:sldTgt/>
                                          </p:tgtEl>
                                        </p:cond>
                                      </p:endCondLst>
                                      <p:childTnLst>
                                        <p:animRot by="21600000">
                                          <p:cBhvr>
                                            <p:cTn id="60" dur="2000" fill="hold"/>
                                            <p:tgtEl>
                                              <p:spTgt spid="121"/>
                                            </p:tgtEl>
                                            <p:attrNameLst>
                                              <p:attrName>r</p:attrName>
                                            </p:attrNameLst>
                                          </p:cBhvr>
                                        </p:animRot>
                                      </p:childTnLst>
                                    </p:cTn>
                                  </p:par>
                                  <p:par>
                                    <p:cTn id="61" presetID="8" presetClass="emph" presetSubtype="0" repeatCount="indefinite" grpId="1" nodeType="withEffect">
                                      <p:stCondLst>
                                        <p:cond delay="700"/>
                                      </p:stCondLst>
                                      <p:endCondLst>
                                        <p:cond evt="onNext" delay="0">
                                          <p:tgtEl>
                                            <p:sldTgt/>
                                          </p:tgtEl>
                                        </p:cond>
                                      </p:endCondLst>
                                      <p:childTnLst>
                                        <p:animRot by="21600000">
                                          <p:cBhvr>
                                            <p:cTn id="62" dur="2000" fill="hold"/>
                                            <p:tgtEl>
                                              <p:spTgt spid="122"/>
                                            </p:tgtEl>
                                            <p:attrNameLst>
                                              <p:attrName>r</p:attrName>
                                            </p:attrNameLst>
                                          </p:cBhvr>
                                        </p:animRot>
                                      </p:childTnLst>
                                    </p:cTn>
                                  </p:par>
                                  <p:par>
                                    <p:cTn id="63" presetID="8" presetClass="emph" presetSubtype="0" repeatCount="indefinite" grpId="1" nodeType="withEffect">
                                      <p:stCondLst>
                                        <p:cond delay="700"/>
                                      </p:stCondLst>
                                      <p:endCondLst>
                                        <p:cond evt="onNext" delay="0">
                                          <p:tgtEl>
                                            <p:sldTgt/>
                                          </p:tgtEl>
                                        </p:cond>
                                      </p:endCondLst>
                                      <p:childTnLst>
                                        <p:animRot by="21600000">
                                          <p:cBhvr>
                                            <p:cTn id="64" dur="2000" fill="hold"/>
                                            <p:tgtEl>
                                              <p:spTgt spid="123"/>
                                            </p:tgtEl>
                                            <p:attrNameLst>
                                              <p:attrName>r</p:attrName>
                                            </p:attrNameLst>
                                          </p:cBhvr>
                                        </p:animRot>
                                      </p:childTnLst>
                                    </p:cTn>
                                  </p:par>
                                  <p:par>
                                    <p:cTn id="65" presetID="8" presetClass="emph" presetSubtype="0" repeatCount="indefinite" grpId="1" nodeType="withEffect">
                                      <p:stCondLst>
                                        <p:cond delay="700"/>
                                      </p:stCondLst>
                                      <p:endCondLst>
                                        <p:cond evt="onNext" delay="0">
                                          <p:tgtEl>
                                            <p:sldTgt/>
                                          </p:tgtEl>
                                        </p:cond>
                                      </p:endCondLst>
                                      <p:childTnLst>
                                        <p:animRot by="21600000">
                                          <p:cBhvr>
                                            <p:cTn id="66" dur="2000" fill="hold"/>
                                            <p:tgtEl>
                                              <p:spTgt spid="124"/>
                                            </p:tgtEl>
                                            <p:attrNameLst>
                                              <p:attrName>r</p:attrName>
                                            </p:attrNameLst>
                                          </p:cBhvr>
                                        </p:animRot>
                                      </p:childTnLst>
                                    </p:cTn>
                                  </p:par>
                                  <p:par>
                                    <p:cTn id="67" presetID="8" presetClass="emph" presetSubtype="0" repeatCount="indefinite" grpId="1" nodeType="withEffect">
                                      <p:stCondLst>
                                        <p:cond delay="700"/>
                                      </p:stCondLst>
                                      <p:endCondLst>
                                        <p:cond evt="onNext" delay="0">
                                          <p:tgtEl>
                                            <p:sldTgt/>
                                          </p:tgtEl>
                                        </p:cond>
                                      </p:endCondLst>
                                      <p:childTnLst>
                                        <p:animRot by="21600000">
                                          <p:cBhvr>
                                            <p:cTn id="68" dur="2000" fill="hold"/>
                                            <p:tgtEl>
                                              <p:spTgt spid="125"/>
                                            </p:tgtEl>
                                            <p:attrNameLst>
                                              <p:attrName>r</p:attrName>
                                            </p:attrNameLst>
                                          </p:cBhvr>
                                        </p:animRot>
                                      </p:childTnLst>
                                    </p:cTn>
                                  </p:par>
                                  <p:par>
                                    <p:cTn id="69" presetID="8" presetClass="emph" presetSubtype="0" repeatCount="indefinite" grpId="1" nodeType="withEffect">
                                      <p:stCondLst>
                                        <p:cond delay="700"/>
                                      </p:stCondLst>
                                      <p:endCondLst>
                                        <p:cond evt="onNext" delay="0">
                                          <p:tgtEl>
                                            <p:sldTgt/>
                                          </p:tgtEl>
                                        </p:cond>
                                      </p:endCondLst>
                                      <p:childTnLst>
                                        <p:animRot by="21600000">
                                          <p:cBhvr>
                                            <p:cTn id="70" dur="2000" fill="hold"/>
                                            <p:tgtEl>
                                              <p:spTgt spid="126"/>
                                            </p:tgtEl>
                                            <p:attrNameLst>
                                              <p:attrName>r</p:attrName>
                                            </p:attrNameLst>
                                          </p:cBhvr>
                                        </p:animRot>
                                      </p:childTnLst>
                                    </p:cTn>
                                  </p:par>
                                  <p:par>
                                    <p:cTn id="71" presetID="8" presetClass="emph" presetSubtype="0" repeatCount="indefinite" grpId="1" nodeType="withEffect">
                                      <p:stCondLst>
                                        <p:cond delay="700"/>
                                      </p:stCondLst>
                                      <p:endCondLst>
                                        <p:cond evt="onNext" delay="0">
                                          <p:tgtEl>
                                            <p:sldTgt/>
                                          </p:tgtEl>
                                        </p:cond>
                                      </p:endCondLst>
                                      <p:childTnLst>
                                        <p:animRot by="21600000">
                                          <p:cBhvr>
                                            <p:cTn id="72" dur="2000" fill="hold"/>
                                            <p:tgtEl>
                                              <p:spTgt spid="127"/>
                                            </p:tgtEl>
                                            <p:attrNameLst>
                                              <p:attrName>r</p:attrName>
                                            </p:attrNameLst>
                                          </p:cBhvr>
                                        </p:animRot>
                                      </p:childTnLst>
                                    </p:cTn>
                                  </p:par>
                                  <p:par>
                                    <p:cTn id="73" presetID="6" presetClass="emph" presetSubtype="0" repeatCount="indefinite" autoRev="1" fill="hold" grpId="1" nodeType="withEffect">
                                      <p:stCondLst>
                                        <p:cond delay="0"/>
                                      </p:stCondLst>
                                      <p:childTnLst>
                                        <p:animScale>
                                          <p:cBhvr>
                                            <p:cTn id="74" dur="1700" fill="hold"/>
                                            <p:tgtEl>
                                              <p:spTgt spid="13"/>
                                            </p:tgtEl>
                                          </p:cBhvr>
                                          <p:by x="120000" y="120000"/>
                                        </p:animScale>
                                      </p:childTnLst>
                                    </p:cTn>
                                  </p:par>
                                  <p:par>
                                    <p:cTn id="75" presetID="6" presetClass="emph" presetSubtype="0" repeatCount="indefinite" autoRev="1" fill="hold" grpId="1" nodeType="withEffect">
                                      <p:stCondLst>
                                        <p:cond delay="0"/>
                                      </p:stCondLst>
                                      <p:childTnLst>
                                        <p:animScale>
                                          <p:cBhvr>
                                            <p:cTn id="76" dur="1250" fill="hold"/>
                                            <p:tgtEl>
                                              <p:spTgt spid="14"/>
                                            </p:tgtEl>
                                          </p:cBhvr>
                                          <p:by x="120000" y="120000"/>
                                        </p:animScale>
                                      </p:childTnLst>
                                    </p:cTn>
                                  </p:par>
                                  <p:par>
                                    <p:cTn id="77" presetID="6" presetClass="emph" presetSubtype="0" repeatCount="indefinite" autoRev="1" fill="hold" grpId="1" nodeType="withEffect">
                                      <p:stCondLst>
                                        <p:cond delay="0"/>
                                      </p:stCondLst>
                                      <p:childTnLst>
                                        <p:animScale>
                                          <p:cBhvr>
                                            <p:cTn id="78" dur="950" fill="hold"/>
                                            <p:tgtEl>
                                              <p:spTgt spid="15"/>
                                            </p:tgtEl>
                                          </p:cBhvr>
                                          <p:by x="120000" y="120000"/>
                                        </p:animScale>
                                      </p:childTnLst>
                                    </p:cTn>
                                  </p:par>
                                  <p:par>
                                    <p:cTn id="79" presetID="22" presetClass="entr" presetSubtype="4" fill="hold" grpId="0" nodeType="withEffect">
                                      <p:stCondLst>
                                        <p:cond delay="140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1500"/>
                                            <p:tgtEl>
                                              <p:spTgt spid="18"/>
                                            </p:tgtEl>
                                          </p:cBhvr>
                                        </p:animEffect>
                                      </p:childTnLst>
                                    </p:cTn>
                                  </p:par>
                                  <p:par>
                                    <p:cTn id="82" presetID="22" presetClass="entr" presetSubtype="1" fill="hold" grpId="0" nodeType="withEffect">
                                      <p:stCondLst>
                                        <p:cond delay="1500"/>
                                      </p:stCondLst>
                                      <p:childTnLst>
                                        <p:set>
                                          <p:cBhvr>
                                            <p:cTn id="83" dur="1" fill="hold">
                                              <p:stCondLst>
                                                <p:cond delay="0"/>
                                              </p:stCondLst>
                                            </p:cTn>
                                            <p:tgtEl>
                                              <p:spTgt spid="19"/>
                                            </p:tgtEl>
                                            <p:attrNameLst>
                                              <p:attrName>style.visibility</p:attrName>
                                            </p:attrNameLst>
                                          </p:cBhvr>
                                          <p:to>
                                            <p:strVal val="visible"/>
                                          </p:to>
                                        </p:set>
                                        <p:animEffect transition="in" filter="wipe(up)">
                                          <p:cBhvr>
                                            <p:cTn id="84" dur="1500"/>
                                            <p:tgtEl>
                                              <p:spTgt spid="19"/>
                                            </p:tgtEl>
                                          </p:cBhvr>
                                        </p:animEffect>
                                      </p:childTnLst>
                                    </p:cTn>
                                  </p:par>
                                  <p:par>
                                    <p:cTn id="85" presetID="23" presetClass="entr" presetSubtype="16" fill="hold" nodeType="withEffect">
                                      <p:stCondLst>
                                        <p:cond delay="600"/>
                                      </p:stCondLst>
                                      <p:childTnLst>
                                        <p:set>
                                          <p:cBhvr>
                                            <p:cTn id="86" dur="1" fill="hold">
                                              <p:stCondLst>
                                                <p:cond delay="0"/>
                                              </p:stCondLst>
                                            </p:cTn>
                                            <p:tgtEl>
                                              <p:spTgt spid="86"/>
                                            </p:tgtEl>
                                            <p:attrNameLst>
                                              <p:attrName>style.visibility</p:attrName>
                                            </p:attrNameLst>
                                          </p:cBhvr>
                                          <p:to>
                                            <p:strVal val="visible"/>
                                          </p:to>
                                        </p:set>
                                        <p:anim calcmode="lin" valueType="num">
                                          <p:cBhvr>
                                            <p:cTn id="87" dur="600" fill="hold"/>
                                            <p:tgtEl>
                                              <p:spTgt spid="86"/>
                                            </p:tgtEl>
                                            <p:attrNameLst>
                                              <p:attrName>ppt_w</p:attrName>
                                            </p:attrNameLst>
                                          </p:cBhvr>
                                          <p:tavLst>
                                            <p:tav tm="0">
                                              <p:val>
                                                <p:fltVal val="0"/>
                                              </p:val>
                                            </p:tav>
                                            <p:tav tm="100000">
                                              <p:val>
                                                <p:strVal val="#ppt_w"/>
                                              </p:val>
                                            </p:tav>
                                          </p:tavLst>
                                        </p:anim>
                                        <p:anim calcmode="lin" valueType="num">
                                          <p:cBhvr>
                                            <p:cTn id="88" dur="600" fill="hold"/>
                                            <p:tgtEl>
                                              <p:spTgt spid="86"/>
                                            </p:tgtEl>
                                            <p:attrNameLst>
                                              <p:attrName>ppt_h</p:attrName>
                                            </p:attrNameLst>
                                          </p:cBhvr>
                                          <p:tavLst>
                                            <p:tav tm="0">
                                              <p:val>
                                                <p:fltVal val="0"/>
                                              </p:val>
                                            </p:tav>
                                            <p:tav tm="100000">
                                              <p:val>
                                                <p:strVal val="#ppt_h"/>
                                              </p:val>
                                            </p:tav>
                                          </p:tavLst>
                                        </p:anim>
                                      </p:childTnLst>
                                    </p:cTn>
                                  </p:par>
                                  <p:par>
                                    <p:cTn id="89" presetID="23" presetClass="entr" presetSubtype="16" fill="hold" nodeType="withEffect">
                                      <p:stCondLst>
                                        <p:cond delay="600"/>
                                      </p:stCondLst>
                                      <p:childTnLst>
                                        <p:set>
                                          <p:cBhvr>
                                            <p:cTn id="90" dur="1" fill="hold">
                                              <p:stCondLst>
                                                <p:cond delay="0"/>
                                              </p:stCondLst>
                                            </p:cTn>
                                            <p:tgtEl>
                                              <p:spTgt spid="85"/>
                                            </p:tgtEl>
                                            <p:attrNameLst>
                                              <p:attrName>style.visibility</p:attrName>
                                            </p:attrNameLst>
                                          </p:cBhvr>
                                          <p:to>
                                            <p:strVal val="visible"/>
                                          </p:to>
                                        </p:set>
                                        <p:anim calcmode="lin" valueType="num">
                                          <p:cBhvr>
                                            <p:cTn id="91" dur="700" fill="hold"/>
                                            <p:tgtEl>
                                              <p:spTgt spid="85"/>
                                            </p:tgtEl>
                                            <p:attrNameLst>
                                              <p:attrName>ppt_w</p:attrName>
                                            </p:attrNameLst>
                                          </p:cBhvr>
                                          <p:tavLst>
                                            <p:tav tm="0">
                                              <p:val>
                                                <p:fltVal val="0"/>
                                              </p:val>
                                            </p:tav>
                                            <p:tav tm="100000">
                                              <p:val>
                                                <p:strVal val="#ppt_w"/>
                                              </p:val>
                                            </p:tav>
                                          </p:tavLst>
                                        </p:anim>
                                        <p:anim calcmode="lin" valueType="num">
                                          <p:cBhvr>
                                            <p:cTn id="92" dur="700" fill="hold"/>
                                            <p:tgtEl>
                                              <p:spTgt spid="85"/>
                                            </p:tgtEl>
                                            <p:attrNameLst>
                                              <p:attrName>ppt_h</p:attrName>
                                            </p:attrNameLst>
                                          </p:cBhvr>
                                          <p:tavLst>
                                            <p:tav tm="0">
                                              <p:val>
                                                <p:fltVal val="0"/>
                                              </p:val>
                                            </p:tav>
                                            <p:tav tm="100000">
                                              <p:val>
                                                <p:strVal val="#ppt_h"/>
                                              </p:val>
                                            </p:tav>
                                          </p:tavLst>
                                        </p:anim>
                                      </p:childTnLst>
                                    </p:cTn>
                                  </p:par>
                                  <p:par>
                                    <p:cTn id="93" presetID="23" presetClass="entr" presetSubtype="16" fill="hold" nodeType="withEffect">
                                      <p:stCondLst>
                                        <p:cond delay="600"/>
                                      </p:stCondLst>
                                      <p:childTnLst>
                                        <p:set>
                                          <p:cBhvr>
                                            <p:cTn id="94" dur="1" fill="hold">
                                              <p:stCondLst>
                                                <p:cond delay="0"/>
                                              </p:stCondLst>
                                            </p:cTn>
                                            <p:tgtEl>
                                              <p:spTgt spid="84"/>
                                            </p:tgtEl>
                                            <p:attrNameLst>
                                              <p:attrName>style.visibility</p:attrName>
                                            </p:attrNameLst>
                                          </p:cBhvr>
                                          <p:to>
                                            <p:strVal val="visible"/>
                                          </p:to>
                                        </p:set>
                                        <p:anim calcmode="lin" valueType="num">
                                          <p:cBhvr>
                                            <p:cTn id="95" dur="750" fill="hold"/>
                                            <p:tgtEl>
                                              <p:spTgt spid="84"/>
                                            </p:tgtEl>
                                            <p:attrNameLst>
                                              <p:attrName>ppt_w</p:attrName>
                                            </p:attrNameLst>
                                          </p:cBhvr>
                                          <p:tavLst>
                                            <p:tav tm="0">
                                              <p:val>
                                                <p:fltVal val="0"/>
                                              </p:val>
                                            </p:tav>
                                            <p:tav tm="100000">
                                              <p:val>
                                                <p:strVal val="#ppt_w"/>
                                              </p:val>
                                            </p:tav>
                                          </p:tavLst>
                                        </p:anim>
                                        <p:anim calcmode="lin" valueType="num">
                                          <p:cBhvr>
                                            <p:cTn id="96" dur="750" fill="hold"/>
                                            <p:tgtEl>
                                              <p:spTgt spid="84"/>
                                            </p:tgtEl>
                                            <p:attrNameLst>
                                              <p:attrName>ppt_h</p:attrName>
                                            </p:attrNameLst>
                                          </p:cBhvr>
                                          <p:tavLst>
                                            <p:tav tm="0">
                                              <p:val>
                                                <p:fltVal val="0"/>
                                              </p:val>
                                            </p:tav>
                                            <p:tav tm="100000">
                                              <p:val>
                                                <p:strVal val="#ppt_h"/>
                                              </p:val>
                                            </p:tav>
                                          </p:tavLst>
                                        </p:anim>
                                      </p:childTnLst>
                                    </p:cTn>
                                  </p:par>
                                  <p:par>
                                    <p:cTn id="97" presetID="8" presetClass="emph" presetSubtype="0" repeatCount="indefinite" fill="hold" nodeType="withEffect">
                                      <p:stCondLst>
                                        <p:cond delay="1400"/>
                                      </p:stCondLst>
                                      <p:childTnLst>
                                        <p:animRot by="21600000">
                                          <p:cBhvr>
                                            <p:cTn id="98" dur="2000" fill="hold"/>
                                            <p:tgtEl>
                                              <p:spTgt spid="86"/>
                                            </p:tgtEl>
                                            <p:attrNameLst>
                                              <p:attrName>r</p:attrName>
                                            </p:attrNameLst>
                                          </p:cBhvr>
                                        </p:animRot>
                                      </p:childTnLst>
                                    </p:cTn>
                                  </p:par>
                                  <p:par>
                                    <p:cTn id="99" presetID="8" presetClass="emph" presetSubtype="0" repeatCount="indefinite" fill="hold" nodeType="withEffect">
                                      <p:stCondLst>
                                        <p:cond delay="1500"/>
                                      </p:stCondLst>
                                      <p:childTnLst>
                                        <p:animRot by="-21600000">
                                          <p:cBhvr>
                                            <p:cTn id="100" dur="3000" fill="hold"/>
                                            <p:tgtEl>
                                              <p:spTgt spid="85"/>
                                            </p:tgtEl>
                                            <p:attrNameLst>
                                              <p:attrName>r</p:attrName>
                                            </p:attrNameLst>
                                          </p:cBhvr>
                                        </p:animRot>
                                      </p:childTnLst>
                                    </p:cTn>
                                  </p:par>
                                  <p:par>
                                    <p:cTn id="101" presetID="8" presetClass="emph" presetSubtype="0" repeatCount="indefinite" fill="hold" nodeType="withEffect">
                                      <p:stCondLst>
                                        <p:cond delay="1600"/>
                                      </p:stCondLst>
                                      <p:childTnLst>
                                        <p:animRot by="21600000">
                                          <p:cBhvr>
                                            <p:cTn id="102" dur="2000" fill="hold"/>
                                            <p:tgtEl>
                                              <p:spTgt spid="84"/>
                                            </p:tgtEl>
                                            <p:attrNameLst>
                                              <p:attrName>r</p:attrName>
                                            </p:attrNameLst>
                                          </p:cBhvr>
                                        </p:animRot>
                                      </p:childTnLst>
                                    </p:cTn>
                                  </p:par>
                                  <p:par>
                                    <p:cTn id="103" presetID="53" presetClass="entr" presetSubtype="16" fill="hold" grpId="0" nodeType="withEffect">
                                      <p:stCondLst>
                                        <p:cond delay="0"/>
                                      </p:stCondLst>
                                      <p:childTnLst>
                                        <p:set>
                                          <p:cBhvr>
                                            <p:cTn id="104" dur="1" fill="hold">
                                              <p:stCondLst>
                                                <p:cond delay="0"/>
                                              </p:stCondLst>
                                            </p:cTn>
                                            <p:tgtEl>
                                              <p:spTgt spid="141"/>
                                            </p:tgtEl>
                                            <p:attrNameLst>
                                              <p:attrName>style.visibility</p:attrName>
                                            </p:attrNameLst>
                                          </p:cBhvr>
                                          <p:to>
                                            <p:strVal val="visible"/>
                                          </p:to>
                                        </p:set>
                                        <p:anim calcmode="lin" valueType="num">
                                          <p:cBhvr>
                                            <p:cTn id="105" dur="500" fill="hold"/>
                                            <p:tgtEl>
                                              <p:spTgt spid="141"/>
                                            </p:tgtEl>
                                            <p:attrNameLst>
                                              <p:attrName>ppt_w</p:attrName>
                                            </p:attrNameLst>
                                          </p:cBhvr>
                                          <p:tavLst>
                                            <p:tav tm="0">
                                              <p:val>
                                                <p:fltVal val="0"/>
                                              </p:val>
                                            </p:tav>
                                            <p:tav tm="100000">
                                              <p:val>
                                                <p:strVal val="#ppt_w"/>
                                              </p:val>
                                            </p:tav>
                                          </p:tavLst>
                                        </p:anim>
                                        <p:anim calcmode="lin" valueType="num">
                                          <p:cBhvr>
                                            <p:cTn id="106" dur="500" fill="hold"/>
                                            <p:tgtEl>
                                              <p:spTgt spid="141"/>
                                            </p:tgtEl>
                                            <p:attrNameLst>
                                              <p:attrName>ppt_h</p:attrName>
                                            </p:attrNameLst>
                                          </p:cBhvr>
                                          <p:tavLst>
                                            <p:tav tm="0">
                                              <p:val>
                                                <p:fltVal val="0"/>
                                              </p:val>
                                            </p:tav>
                                            <p:tav tm="100000">
                                              <p:val>
                                                <p:strVal val="#ppt_h"/>
                                              </p:val>
                                            </p:tav>
                                          </p:tavLst>
                                        </p:anim>
                                        <p:animEffect transition="in" filter="fade">
                                          <p:cBhvr>
                                            <p:cTn id="107" dur="500"/>
                                            <p:tgtEl>
                                              <p:spTgt spid="141"/>
                                            </p:tgtEl>
                                          </p:cBhvr>
                                        </p:animEffect>
                                      </p:childTnLst>
                                    </p:cTn>
                                  </p:par>
                                  <p:par>
                                    <p:cTn id="108" presetID="32" presetClass="emph" presetSubtype="0" fill="hold" grpId="1" nodeType="withEffect">
                                      <p:stCondLst>
                                        <p:cond delay="0"/>
                                      </p:stCondLst>
                                      <p:childTnLst>
                                        <p:animRot by="120000">
                                          <p:cBhvr>
                                            <p:cTn id="109" dur="100" fill="hold">
                                              <p:stCondLst>
                                                <p:cond delay="0"/>
                                              </p:stCondLst>
                                            </p:cTn>
                                            <p:tgtEl>
                                              <p:spTgt spid="141"/>
                                            </p:tgtEl>
                                            <p:attrNameLst>
                                              <p:attrName>r</p:attrName>
                                            </p:attrNameLst>
                                          </p:cBhvr>
                                        </p:animRot>
                                        <p:animRot by="-240000">
                                          <p:cBhvr>
                                            <p:cTn id="110" dur="200" fill="hold">
                                              <p:stCondLst>
                                                <p:cond delay="200"/>
                                              </p:stCondLst>
                                            </p:cTn>
                                            <p:tgtEl>
                                              <p:spTgt spid="141"/>
                                            </p:tgtEl>
                                            <p:attrNameLst>
                                              <p:attrName>r</p:attrName>
                                            </p:attrNameLst>
                                          </p:cBhvr>
                                        </p:animRot>
                                        <p:animRot by="240000">
                                          <p:cBhvr>
                                            <p:cTn id="111" dur="200" fill="hold">
                                              <p:stCondLst>
                                                <p:cond delay="400"/>
                                              </p:stCondLst>
                                            </p:cTn>
                                            <p:tgtEl>
                                              <p:spTgt spid="141"/>
                                            </p:tgtEl>
                                            <p:attrNameLst>
                                              <p:attrName>r</p:attrName>
                                            </p:attrNameLst>
                                          </p:cBhvr>
                                        </p:animRot>
                                        <p:animRot by="-240000">
                                          <p:cBhvr>
                                            <p:cTn id="112" dur="200" fill="hold">
                                              <p:stCondLst>
                                                <p:cond delay="600"/>
                                              </p:stCondLst>
                                            </p:cTn>
                                            <p:tgtEl>
                                              <p:spTgt spid="141"/>
                                            </p:tgtEl>
                                            <p:attrNameLst>
                                              <p:attrName>r</p:attrName>
                                            </p:attrNameLst>
                                          </p:cBhvr>
                                        </p:animRot>
                                        <p:animRot by="120000">
                                          <p:cBhvr>
                                            <p:cTn id="113" dur="200" fill="hold">
                                              <p:stCondLst>
                                                <p:cond delay="800"/>
                                              </p:stCondLst>
                                            </p:cTn>
                                            <p:tgtEl>
                                              <p:spTgt spid="141"/>
                                            </p:tgtEl>
                                            <p:attrNameLst>
                                              <p:attrName>r</p:attrName>
                                            </p:attrNameLst>
                                          </p:cBhvr>
                                        </p:animRot>
                                      </p:childTnLst>
                                    </p:cTn>
                                  </p:par>
                                </p:childTnLst>
                              </p:cTn>
                            </p:par>
                          </p:childTnLst>
                        </p:cTn>
                      </p:par>
                      <p:par>
                        <p:cTn id="114" fill="hold">
                          <p:stCondLst>
                            <p:cond delay="indefinite"/>
                          </p:stCondLst>
                          <p:childTnLst>
                            <p:par>
                              <p:cTn id="115" fill="hold">
                                <p:stCondLst>
                                  <p:cond delay="0"/>
                                </p:stCondLst>
                                <p:childTnLst>
                                  <p:par>
                                    <p:cTn id="116" presetID="37" presetClass="entr" presetSubtype="0" fill="hold" grpId="0" nodeType="clickEffect">
                                      <p:stCondLst>
                                        <p:cond delay="0"/>
                                      </p:stCondLst>
                                      <p:childTnLst>
                                        <p:set>
                                          <p:cBhvr>
                                            <p:cTn id="117" dur="1" fill="hold">
                                              <p:stCondLst>
                                                <p:cond delay="0"/>
                                              </p:stCondLst>
                                            </p:cTn>
                                            <p:tgtEl>
                                              <p:spTgt spid="116"/>
                                            </p:tgtEl>
                                            <p:attrNameLst>
                                              <p:attrName>style.visibility</p:attrName>
                                            </p:attrNameLst>
                                          </p:cBhvr>
                                          <p:to>
                                            <p:strVal val="visible"/>
                                          </p:to>
                                        </p:set>
                                        <p:animEffect transition="in" filter="fade">
                                          <p:cBhvr>
                                            <p:cTn id="118" dur="1000"/>
                                            <p:tgtEl>
                                              <p:spTgt spid="116"/>
                                            </p:tgtEl>
                                          </p:cBhvr>
                                        </p:animEffect>
                                        <p:anim calcmode="lin" valueType="num">
                                          <p:cBhvr>
                                            <p:cTn id="119" dur="1000" fill="hold"/>
                                            <p:tgtEl>
                                              <p:spTgt spid="116"/>
                                            </p:tgtEl>
                                            <p:attrNameLst>
                                              <p:attrName>ppt_x</p:attrName>
                                            </p:attrNameLst>
                                          </p:cBhvr>
                                          <p:tavLst>
                                            <p:tav tm="0">
                                              <p:val>
                                                <p:strVal val="#ppt_x"/>
                                              </p:val>
                                            </p:tav>
                                            <p:tav tm="100000">
                                              <p:val>
                                                <p:strVal val="#ppt_x"/>
                                              </p:val>
                                            </p:tav>
                                          </p:tavLst>
                                        </p:anim>
                                        <p:anim calcmode="lin" valueType="num">
                                          <p:cBhvr>
                                            <p:cTn id="120" dur="900" decel="100000" fill="hold"/>
                                            <p:tgtEl>
                                              <p:spTgt spid="1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22" presetID="37" presetClass="entr" presetSubtype="0" fill="hold" nodeType="withEffect">
                                      <p:stCondLst>
                                        <p:cond delay="0"/>
                                      </p:stCondLst>
                                      <p:childTnLst>
                                        <p:set>
                                          <p:cBhvr>
                                            <p:cTn id="123" dur="1" fill="hold">
                                              <p:stCondLst>
                                                <p:cond delay="0"/>
                                              </p:stCondLst>
                                            </p:cTn>
                                            <p:tgtEl>
                                              <p:spTgt spid="74"/>
                                            </p:tgtEl>
                                            <p:attrNameLst>
                                              <p:attrName>style.visibility</p:attrName>
                                            </p:attrNameLst>
                                          </p:cBhvr>
                                          <p:to>
                                            <p:strVal val="visible"/>
                                          </p:to>
                                        </p:set>
                                        <p:animEffect transition="in" filter="fade">
                                          <p:cBhvr>
                                            <p:cTn id="124" dur="1000"/>
                                            <p:tgtEl>
                                              <p:spTgt spid="74"/>
                                            </p:tgtEl>
                                          </p:cBhvr>
                                        </p:animEffect>
                                        <p:anim calcmode="lin" valueType="num">
                                          <p:cBhvr>
                                            <p:cTn id="125" dur="1000" fill="hold"/>
                                            <p:tgtEl>
                                              <p:spTgt spid="74"/>
                                            </p:tgtEl>
                                            <p:attrNameLst>
                                              <p:attrName>ppt_x</p:attrName>
                                            </p:attrNameLst>
                                          </p:cBhvr>
                                          <p:tavLst>
                                            <p:tav tm="0">
                                              <p:val>
                                                <p:strVal val="#ppt_x"/>
                                              </p:val>
                                            </p:tav>
                                            <p:tav tm="100000">
                                              <p:val>
                                                <p:strVal val="#ppt_x"/>
                                              </p:val>
                                            </p:tav>
                                          </p:tavLst>
                                        </p:anim>
                                        <p:anim calcmode="lin" valueType="num">
                                          <p:cBhvr>
                                            <p:cTn id="126" dur="900" decel="100000" fill="hold"/>
                                            <p:tgtEl>
                                              <p:spTgt spid="74"/>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30"/>
                                            </p:tgtEl>
                                            <p:attrNameLst>
                                              <p:attrName>style.visibility</p:attrName>
                                            </p:attrNameLst>
                                          </p:cBhvr>
                                          <p:to>
                                            <p:strVal val="visible"/>
                                          </p:to>
                                        </p:set>
                                        <p:animEffect transition="in" filter="fade">
                                          <p:cBhvr>
                                            <p:cTn id="130" dur="1000"/>
                                            <p:tgtEl>
                                              <p:spTgt spid="30"/>
                                            </p:tgtEl>
                                          </p:cBhvr>
                                        </p:animEffect>
                                        <p:anim calcmode="lin" valueType="num">
                                          <p:cBhvr>
                                            <p:cTn id="131" dur="1000" fill="hold"/>
                                            <p:tgtEl>
                                              <p:spTgt spid="30"/>
                                            </p:tgtEl>
                                            <p:attrNameLst>
                                              <p:attrName>ppt_x</p:attrName>
                                            </p:attrNameLst>
                                          </p:cBhvr>
                                          <p:tavLst>
                                            <p:tav tm="0">
                                              <p:val>
                                                <p:strVal val="#ppt_x"/>
                                              </p:val>
                                            </p:tav>
                                            <p:tav tm="100000">
                                              <p:val>
                                                <p:strVal val="#ppt_x"/>
                                              </p:val>
                                            </p:tav>
                                          </p:tavLst>
                                        </p:anim>
                                        <p:anim calcmode="lin" valueType="num">
                                          <p:cBhvr>
                                            <p:cTn id="132" dur="900" decel="100000" fill="hold"/>
                                            <p:tgtEl>
                                              <p:spTgt spid="30"/>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117"/>
                                            </p:tgtEl>
                                            <p:attrNameLst>
                                              <p:attrName>style.visibility</p:attrName>
                                            </p:attrNameLst>
                                          </p:cBhvr>
                                          <p:to>
                                            <p:strVal val="visible"/>
                                          </p:to>
                                        </p:set>
                                        <p:animEffect transition="in" filter="fade">
                                          <p:cBhvr>
                                            <p:cTn id="138" dur="1000"/>
                                            <p:tgtEl>
                                              <p:spTgt spid="117"/>
                                            </p:tgtEl>
                                          </p:cBhvr>
                                        </p:animEffect>
                                        <p:anim calcmode="lin" valueType="num">
                                          <p:cBhvr>
                                            <p:cTn id="139" dur="1000" fill="hold"/>
                                            <p:tgtEl>
                                              <p:spTgt spid="117"/>
                                            </p:tgtEl>
                                            <p:attrNameLst>
                                              <p:attrName>ppt_x</p:attrName>
                                            </p:attrNameLst>
                                          </p:cBhvr>
                                          <p:tavLst>
                                            <p:tav tm="0">
                                              <p:val>
                                                <p:strVal val="#ppt_x"/>
                                              </p:val>
                                            </p:tav>
                                            <p:tav tm="100000">
                                              <p:val>
                                                <p:strVal val="#ppt_x"/>
                                              </p:val>
                                            </p:tav>
                                          </p:tavLst>
                                        </p:anim>
                                        <p:anim calcmode="lin" valueType="num">
                                          <p:cBhvr>
                                            <p:cTn id="140" dur="900" decel="100000" fill="hold"/>
                                            <p:tgtEl>
                                              <p:spTgt spid="117"/>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par>
                                    <p:cTn id="142" presetID="37" presetClass="entr" presetSubtype="0" fill="hold" nodeType="withEffect">
                                      <p:stCondLst>
                                        <p:cond delay="0"/>
                                      </p:stCondLst>
                                      <p:childTnLst>
                                        <p:set>
                                          <p:cBhvr>
                                            <p:cTn id="143" dur="1" fill="hold">
                                              <p:stCondLst>
                                                <p:cond delay="0"/>
                                              </p:stCondLst>
                                            </p:cTn>
                                            <p:tgtEl>
                                              <p:spTgt spid="76"/>
                                            </p:tgtEl>
                                            <p:attrNameLst>
                                              <p:attrName>style.visibility</p:attrName>
                                            </p:attrNameLst>
                                          </p:cBhvr>
                                          <p:to>
                                            <p:strVal val="visible"/>
                                          </p:to>
                                        </p:set>
                                        <p:animEffect transition="in" filter="fade">
                                          <p:cBhvr>
                                            <p:cTn id="144" dur="1000"/>
                                            <p:tgtEl>
                                              <p:spTgt spid="76"/>
                                            </p:tgtEl>
                                          </p:cBhvr>
                                        </p:animEffect>
                                        <p:anim calcmode="lin" valueType="num">
                                          <p:cBhvr>
                                            <p:cTn id="145" dur="1000" fill="hold"/>
                                            <p:tgtEl>
                                              <p:spTgt spid="76"/>
                                            </p:tgtEl>
                                            <p:attrNameLst>
                                              <p:attrName>ppt_x</p:attrName>
                                            </p:attrNameLst>
                                          </p:cBhvr>
                                          <p:tavLst>
                                            <p:tav tm="0">
                                              <p:val>
                                                <p:strVal val="#ppt_x"/>
                                              </p:val>
                                            </p:tav>
                                            <p:tav tm="100000">
                                              <p:val>
                                                <p:strVal val="#ppt_x"/>
                                              </p:val>
                                            </p:tav>
                                          </p:tavLst>
                                        </p:anim>
                                        <p:anim calcmode="lin" valueType="num">
                                          <p:cBhvr>
                                            <p:cTn id="146" dur="900" decel="100000" fill="hold"/>
                                            <p:tgtEl>
                                              <p:spTgt spid="76"/>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par>
                                    <p:cTn id="148" presetID="37" presetClass="entr" presetSubtype="0" fill="hold" grpId="0" nodeType="with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fade">
                                          <p:cBhvr>
                                            <p:cTn id="150" dur="1000"/>
                                            <p:tgtEl>
                                              <p:spTgt spid="33"/>
                                            </p:tgtEl>
                                          </p:cBhvr>
                                        </p:animEffect>
                                        <p:anim calcmode="lin" valueType="num">
                                          <p:cBhvr>
                                            <p:cTn id="151" dur="1000" fill="hold"/>
                                            <p:tgtEl>
                                              <p:spTgt spid="33"/>
                                            </p:tgtEl>
                                            <p:attrNameLst>
                                              <p:attrName>ppt_x</p:attrName>
                                            </p:attrNameLst>
                                          </p:cBhvr>
                                          <p:tavLst>
                                            <p:tav tm="0">
                                              <p:val>
                                                <p:strVal val="#ppt_x"/>
                                              </p:val>
                                            </p:tav>
                                            <p:tav tm="100000">
                                              <p:val>
                                                <p:strVal val="#ppt_x"/>
                                              </p:val>
                                            </p:tav>
                                          </p:tavLst>
                                        </p:anim>
                                        <p:anim calcmode="lin" valueType="num">
                                          <p:cBhvr>
                                            <p:cTn id="152" dur="900" decel="100000" fill="hold"/>
                                            <p:tgtEl>
                                              <p:spTgt spid="33"/>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37" presetClass="entr" presetSubtype="0" fill="hold" grpId="0" nodeType="clickEffect">
                                      <p:stCondLst>
                                        <p:cond delay="0"/>
                                      </p:stCondLst>
                                      <p:childTnLst>
                                        <p:set>
                                          <p:cBhvr>
                                            <p:cTn id="157" dur="1" fill="hold">
                                              <p:stCondLst>
                                                <p:cond delay="0"/>
                                              </p:stCondLst>
                                            </p:cTn>
                                            <p:tgtEl>
                                              <p:spTgt spid="118"/>
                                            </p:tgtEl>
                                            <p:attrNameLst>
                                              <p:attrName>style.visibility</p:attrName>
                                            </p:attrNameLst>
                                          </p:cBhvr>
                                          <p:to>
                                            <p:strVal val="visible"/>
                                          </p:to>
                                        </p:set>
                                        <p:animEffect transition="in" filter="fade">
                                          <p:cBhvr>
                                            <p:cTn id="158" dur="1000"/>
                                            <p:tgtEl>
                                              <p:spTgt spid="118"/>
                                            </p:tgtEl>
                                          </p:cBhvr>
                                        </p:animEffect>
                                        <p:anim calcmode="lin" valueType="num">
                                          <p:cBhvr>
                                            <p:cTn id="159" dur="1000" fill="hold"/>
                                            <p:tgtEl>
                                              <p:spTgt spid="118"/>
                                            </p:tgtEl>
                                            <p:attrNameLst>
                                              <p:attrName>ppt_x</p:attrName>
                                            </p:attrNameLst>
                                          </p:cBhvr>
                                          <p:tavLst>
                                            <p:tav tm="0">
                                              <p:val>
                                                <p:strVal val="#ppt_x"/>
                                              </p:val>
                                            </p:tav>
                                            <p:tav tm="100000">
                                              <p:val>
                                                <p:strVal val="#ppt_x"/>
                                              </p:val>
                                            </p:tav>
                                          </p:tavLst>
                                        </p:anim>
                                        <p:anim calcmode="lin" valueType="num">
                                          <p:cBhvr>
                                            <p:cTn id="160" dur="900" decel="100000" fill="hold"/>
                                            <p:tgtEl>
                                              <p:spTgt spid="118"/>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62" presetID="37" presetClass="entr" presetSubtype="0" fill="hold" nodeType="withEffect">
                                      <p:stCondLst>
                                        <p:cond delay="0"/>
                                      </p:stCondLst>
                                      <p:childTnLst>
                                        <p:set>
                                          <p:cBhvr>
                                            <p:cTn id="163" dur="1" fill="hold">
                                              <p:stCondLst>
                                                <p:cond delay="0"/>
                                              </p:stCondLst>
                                            </p:cTn>
                                            <p:tgtEl>
                                              <p:spTgt spid="77"/>
                                            </p:tgtEl>
                                            <p:attrNameLst>
                                              <p:attrName>style.visibility</p:attrName>
                                            </p:attrNameLst>
                                          </p:cBhvr>
                                          <p:to>
                                            <p:strVal val="visible"/>
                                          </p:to>
                                        </p:set>
                                        <p:animEffect transition="in" filter="fade">
                                          <p:cBhvr>
                                            <p:cTn id="164" dur="1000"/>
                                            <p:tgtEl>
                                              <p:spTgt spid="77"/>
                                            </p:tgtEl>
                                          </p:cBhvr>
                                        </p:animEffect>
                                        <p:anim calcmode="lin" valueType="num">
                                          <p:cBhvr>
                                            <p:cTn id="165" dur="1000" fill="hold"/>
                                            <p:tgtEl>
                                              <p:spTgt spid="77"/>
                                            </p:tgtEl>
                                            <p:attrNameLst>
                                              <p:attrName>ppt_x</p:attrName>
                                            </p:attrNameLst>
                                          </p:cBhvr>
                                          <p:tavLst>
                                            <p:tav tm="0">
                                              <p:val>
                                                <p:strVal val="#ppt_x"/>
                                              </p:val>
                                            </p:tav>
                                            <p:tav tm="100000">
                                              <p:val>
                                                <p:strVal val="#ppt_x"/>
                                              </p:val>
                                            </p:tav>
                                          </p:tavLst>
                                        </p:anim>
                                        <p:anim calcmode="lin" valueType="num">
                                          <p:cBhvr>
                                            <p:cTn id="166" dur="900" decel="100000" fill="hold"/>
                                            <p:tgtEl>
                                              <p:spTgt spid="77"/>
                                            </p:tgtEl>
                                            <p:attrNameLst>
                                              <p:attrName>ppt_y</p:attrName>
                                            </p:attrNameLst>
                                          </p:cBhvr>
                                          <p:tavLst>
                                            <p:tav tm="0">
                                              <p:val>
                                                <p:strVal val="#ppt_y+1"/>
                                              </p:val>
                                            </p:tav>
                                            <p:tav tm="100000">
                                              <p:val>
                                                <p:strVal val="#ppt_y-.03"/>
                                              </p:val>
                                            </p:tav>
                                          </p:tavLst>
                                        </p:anim>
                                        <p:anim calcmode="lin" valueType="num">
                                          <p:cBhvr>
                                            <p:cTn id="167" dur="100" accel="100000" fill="hold">
                                              <p:stCondLst>
                                                <p:cond delay="900"/>
                                              </p:stCondLst>
                                            </p:cTn>
                                            <p:tgtEl>
                                              <p:spTgt spid="77"/>
                                            </p:tgtEl>
                                            <p:attrNameLst>
                                              <p:attrName>ppt_y</p:attrName>
                                            </p:attrNameLst>
                                          </p:cBhvr>
                                          <p:tavLst>
                                            <p:tav tm="0">
                                              <p:val>
                                                <p:strVal val="#ppt_y-.03"/>
                                              </p:val>
                                            </p:tav>
                                            <p:tav tm="100000">
                                              <p:val>
                                                <p:strVal val="#ppt_y"/>
                                              </p:val>
                                            </p:tav>
                                          </p:tavLst>
                                        </p:anim>
                                      </p:childTnLst>
                                    </p:cTn>
                                  </p:par>
                                  <p:par>
                                    <p:cTn id="168" presetID="37" presetClass="entr" presetSubtype="0" fill="hold" grpId="0" nodeType="withEffect">
                                      <p:stCondLst>
                                        <p:cond delay="0"/>
                                      </p:stCondLst>
                                      <p:childTnLst>
                                        <p:set>
                                          <p:cBhvr>
                                            <p:cTn id="169" dur="1" fill="hold">
                                              <p:stCondLst>
                                                <p:cond delay="0"/>
                                              </p:stCondLst>
                                            </p:cTn>
                                            <p:tgtEl>
                                              <p:spTgt spid="34"/>
                                            </p:tgtEl>
                                            <p:attrNameLst>
                                              <p:attrName>style.visibility</p:attrName>
                                            </p:attrNameLst>
                                          </p:cBhvr>
                                          <p:to>
                                            <p:strVal val="visible"/>
                                          </p:to>
                                        </p:set>
                                        <p:animEffect transition="in" filter="fade">
                                          <p:cBhvr>
                                            <p:cTn id="170" dur="1000"/>
                                            <p:tgtEl>
                                              <p:spTgt spid="34"/>
                                            </p:tgtEl>
                                          </p:cBhvr>
                                        </p:animEffect>
                                        <p:anim calcmode="lin" valueType="num">
                                          <p:cBhvr>
                                            <p:cTn id="171" dur="1000" fill="hold"/>
                                            <p:tgtEl>
                                              <p:spTgt spid="34"/>
                                            </p:tgtEl>
                                            <p:attrNameLst>
                                              <p:attrName>ppt_x</p:attrName>
                                            </p:attrNameLst>
                                          </p:cBhvr>
                                          <p:tavLst>
                                            <p:tav tm="0">
                                              <p:val>
                                                <p:strVal val="#ppt_x"/>
                                              </p:val>
                                            </p:tav>
                                            <p:tav tm="100000">
                                              <p:val>
                                                <p:strVal val="#ppt_x"/>
                                              </p:val>
                                            </p:tav>
                                          </p:tavLst>
                                        </p:anim>
                                        <p:anim calcmode="lin" valueType="num">
                                          <p:cBhvr>
                                            <p:cTn id="172" dur="900" decel="100000" fill="hold"/>
                                            <p:tgtEl>
                                              <p:spTgt spid="34"/>
                                            </p:tgtEl>
                                            <p:attrNameLst>
                                              <p:attrName>ppt_y</p:attrName>
                                            </p:attrNameLst>
                                          </p:cBhvr>
                                          <p:tavLst>
                                            <p:tav tm="0">
                                              <p:val>
                                                <p:strVal val="#ppt_y+1"/>
                                              </p:val>
                                            </p:tav>
                                            <p:tav tm="100000">
                                              <p:val>
                                                <p:strVal val="#ppt_y-.03"/>
                                              </p:val>
                                            </p:tav>
                                          </p:tavLst>
                                        </p:anim>
                                        <p:anim calcmode="lin" valueType="num">
                                          <p:cBhvr>
                                            <p:cTn id="17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41" grpId="0"/>
          <p:bldP spid="141" grpId="1"/>
          <p:bldP spid="118" grpId="0" animBg="1"/>
          <p:bldP spid="117" grpId="0" animBg="1"/>
          <p:bldP spid="116" grpId="0" animBg="1"/>
          <p:bldP spid="13" grpId="0" animBg="1"/>
          <p:bldP spid="13" grpId="1" animBg="1"/>
          <p:bldP spid="19" grpId="0" animBg="1"/>
          <p:bldP spid="14" grpId="0" animBg="1"/>
          <p:bldP spid="14" grpId="1" animBg="1"/>
          <p:bldP spid="15" grpId="0" animBg="1"/>
          <p:bldP spid="15" grpId="1" animBg="1"/>
          <p:bldP spid="30" grpId="0"/>
          <p:bldP spid="33" grpId="0"/>
          <p:bldP spid="34" grpId="0"/>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สี่เหลี่ยมผืนผ้ามุมมน 237"/>
          <p:cNvSpPr/>
          <p:nvPr/>
        </p:nvSpPr>
        <p:spPr>
          <a:xfrm>
            <a:off x="3400131" y="3666466"/>
            <a:ext cx="5973645"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20" name="สี่เหลี่ยมผืนผ้ามุมมน 19"/>
          <p:cNvSpPr/>
          <p:nvPr/>
        </p:nvSpPr>
        <p:spPr>
          <a:xfrm>
            <a:off x="3374787" y="2220158"/>
            <a:ext cx="5989304" cy="958587"/>
          </a:xfrm>
          <a:prstGeom prst="roundRect">
            <a:avLst/>
          </a:pr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26" name="Group 83"/>
          <p:cNvGrpSpPr/>
          <p:nvPr/>
        </p:nvGrpSpPr>
        <p:grpSpPr>
          <a:xfrm>
            <a:off x="2750309" y="2256908"/>
            <a:ext cx="789755" cy="735291"/>
            <a:chOff x="11030196" y="1291357"/>
            <a:chExt cx="789755" cy="735291"/>
          </a:xfrm>
        </p:grpSpPr>
        <p:sp>
          <p:nvSpPr>
            <p:cNvPr id="227" name="Oval 79"/>
            <p:cNvSpPr/>
            <p:nvPr/>
          </p:nvSpPr>
          <p:spPr>
            <a:xfrm>
              <a:off x="11030196" y="1314493"/>
              <a:ext cx="712155" cy="712155"/>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8"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3" name="Rectangle 12"/>
          <p:cNvSpPr/>
          <p:nvPr/>
        </p:nvSpPr>
        <p:spPr>
          <a:xfrm rot="15092002">
            <a:off x="7513012" y="5782290"/>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6" name="Group 85"/>
          <p:cNvGrpSpPr/>
          <p:nvPr/>
        </p:nvGrpSpPr>
        <p:grpSpPr>
          <a:xfrm>
            <a:off x="490469" y="2135129"/>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423086" y="1237360"/>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74138" y="382113"/>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4292002" flipH="1">
            <a:off x="9642665" y="4937691"/>
            <a:ext cx="1404539" cy="1452930"/>
          </a:xfrm>
          <a:prstGeom prst="ellipse">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4292002" flipH="1">
            <a:off x="9678270" y="4796393"/>
            <a:ext cx="4341664" cy="284267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CD8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3134060" flipH="1">
            <a:off x="10049621" y="2809708"/>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97" name="Google Shape;181;p27"/>
          <p:cNvSpPr txBox="1">
            <a:spLocks noGrp="1"/>
          </p:cNvSpPr>
          <p:nvPr>
            <p:ph type="title" idx="4294967295"/>
          </p:nvPr>
        </p:nvSpPr>
        <p:spPr>
          <a:xfrm>
            <a:off x="2531070" y="2195941"/>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80552C"/>
                </a:solidFill>
                <a:effectLst/>
                <a:uLnTx/>
                <a:uFillTx/>
                <a:latin typeface="Surafont Sanukchang" charset="-34"/>
              </a:rPr>
              <a:t>01</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29" name="Group 83"/>
          <p:cNvGrpSpPr/>
          <p:nvPr/>
        </p:nvGrpSpPr>
        <p:grpSpPr>
          <a:xfrm>
            <a:off x="2740624" y="3685156"/>
            <a:ext cx="789755" cy="735291"/>
            <a:chOff x="11030196" y="1291357"/>
            <a:chExt cx="789755" cy="735291"/>
          </a:xfrm>
        </p:grpSpPr>
        <p:sp>
          <p:nvSpPr>
            <p:cNvPr id="230" name="Oval 79"/>
            <p:cNvSpPr/>
            <p:nvPr/>
          </p:nvSpPr>
          <p:spPr>
            <a:xfrm>
              <a:off x="11030196" y="1314493"/>
              <a:ext cx="712155" cy="712155"/>
            </a:xfrm>
            <a:prstGeom prst="ellipse">
              <a:avLst/>
            </a:prstGeom>
            <a:solidFill>
              <a:srgbClr val="FFB4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1"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01" name="Google Shape;186;p27"/>
          <p:cNvSpPr txBox="1">
            <a:spLocks noGrp="1"/>
          </p:cNvSpPr>
          <p:nvPr>
            <p:ph type="title" idx="4294967295"/>
          </p:nvPr>
        </p:nvSpPr>
        <p:spPr>
          <a:xfrm>
            <a:off x="2511838" y="3609234"/>
            <a:ext cx="1215000" cy="794100"/>
          </a:xfrm>
          <a:prstGeom prst="rect">
            <a:avLst/>
          </a:prstGeom>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0" i="0" u="none" strike="noStrike" kern="0" cap="none" spc="0" normalizeH="0" baseline="0" noProof="0">
                <a:ln>
                  <a:noFill/>
                </a:ln>
                <a:solidFill>
                  <a:srgbClr val="80552C"/>
                </a:solidFill>
                <a:effectLst/>
                <a:uLnTx/>
                <a:uFillTx/>
                <a:latin typeface="Surafont Sanukchang" charset="-34"/>
              </a:rPr>
              <a:t>02</a:t>
            </a:r>
            <a:endParaRPr kumimoji="0" sz="3200" b="0" i="0" u="none" strike="noStrike" kern="0" cap="none" spc="0" normalizeH="0" baseline="0" noProof="0" dirty="0">
              <a:ln>
                <a:noFill/>
              </a:ln>
              <a:solidFill>
                <a:srgbClr val="80552C"/>
              </a:solidFill>
              <a:effectLst/>
              <a:uLnTx/>
              <a:uFillTx/>
              <a:latin typeface="Surafont Sanukchang" charset="-34"/>
            </a:endParaRPr>
          </a:p>
        </p:txBody>
      </p:sp>
      <p:grpSp>
        <p:nvGrpSpPr>
          <p:cNvPr id="211" name="Google Shape;201;p27"/>
          <p:cNvGrpSpPr/>
          <p:nvPr/>
        </p:nvGrpSpPr>
        <p:grpSpPr>
          <a:xfrm rot="5400000">
            <a:off x="3087069" y="2833494"/>
            <a:ext cx="64500" cy="448271"/>
            <a:chOff x="8188600" y="1099800"/>
            <a:chExt cx="64500" cy="448271"/>
          </a:xfrm>
          <a:solidFill>
            <a:srgbClr val="80552C"/>
          </a:solidFill>
        </p:grpSpPr>
        <p:sp>
          <p:nvSpPr>
            <p:cNvPr id="212" name="Google Shape;202;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3" name="Google Shape;203;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4" name="Google Shape;204;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grpSp>
        <p:nvGrpSpPr>
          <p:cNvPr id="219" name="Google Shape;209;p27"/>
          <p:cNvGrpSpPr/>
          <p:nvPr/>
        </p:nvGrpSpPr>
        <p:grpSpPr>
          <a:xfrm rot="5400000">
            <a:off x="3087069" y="4239619"/>
            <a:ext cx="64500" cy="448271"/>
            <a:chOff x="8188600" y="1099800"/>
            <a:chExt cx="64500" cy="448271"/>
          </a:xfrm>
          <a:solidFill>
            <a:srgbClr val="80552C"/>
          </a:solidFill>
        </p:grpSpPr>
        <p:sp>
          <p:nvSpPr>
            <p:cNvPr id="220" name="Google Shape;210;p27"/>
            <p:cNvSpPr/>
            <p:nvPr/>
          </p:nvSpPr>
          <p:spPr>
            <a:xfrm>
              <a:off x="8188600" y="148357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1" name="Google Shape;211;p27"/>
            <p:cNvSpPr/>
            <p:nvPr/>
          </p:nvSpPr>
          <p:spPr>
            <a:xfrm>
              <a:off x="8188600" y="1290111"/>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2" name="Google Shape;212;p27"/>
            <p:cNvSpPr/>
            <p:nvPr/>
          </p:nvSpPr>
          <p:spPr>
            <a:xfrm>
              <a:off x="8188600" y="1099800"/>
              <a:ext cx="64500" cy="645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225" name="ชื่อเรื่องรอง 4"/>
          <p:cNvSpPr txBox="1">
            <a:spLocks/>
          </p:cNvSpPr>
          <p:nvPr/>
        </p:nvSpPr>
        <p:spPr>
          <a:xfrm>
            <a:off x="3532473" y="2388760"/>
            <a:ext cx="4428462"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LUYỆN ĐỌC DIỄN CẢM</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sp>
        <p:nvSpPr>
          <p:cNvPr id="103" name="ชื่อเรื่องรอง 4">
            <a:extLst>
              <a:ext uri="{FF2B5EF4-FFF2-40B4-BE49-F238E27FC236}">
                <a16:creationId xmlns:a16="http://schemas.microsoft.com/office/drawing/2014/main" id="{3C445542-8B88-4095-A563-29BEA27D8967}"/>
              </a:ext>
            </a:extLst>
          </p:cNvPr>
          <p:cNvSpPr txBox="1">
            <a:spLocks/>
          </p:cNvSpPr>
          <p:nvPr/>
        </p:nvSpPr>
        <p:spPr>
          <a:xfrm>
            <a:off x="3494215" y="3817940"/>
            <a:ext cx="5595814" cy="45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rgbClr val="000000"/>
              </a:buClr>
              <a:buSzPts val="1600"/>
              <a:buFont typeface="Surafont Sanukchang"/>
              <a:buNone/>
              <a:defRPr sz="2100" b="0" i="0" u="none" strike="noStrike" cap="none">
                <a:solidFill>
                  <a:srgbClr val="000000"/>
                </a:solidFill>
                <a:latin typeface="Surafont Sanukchang"/>
                <a:ea typeface="Surafont Sanukchang"/>
                <a:cs typeface="Surafont Sanukchang"/>
                <a:sym typeface="Surafont Sanukchang"/>
              </a:defRPr>
            </a:lvl1pPr>
            <a:lvl2pPr marL="914400" marR="0" lvl="1"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2pPr>
            <a:lvl3pPr marL="1371600" marR="0" lvl="2"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3pPr>
            <a:lvl4pPr marL="1828800" marR="0" lvl="3"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4pPr>
            <a:lvl5pPr marL="2286000" marR="0" lvl="4"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5pPr>
            <a:lvl6pPr marL="2743200" marR="0" lvl="5"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6pPr>
            <a:lvl7pPr marL="3200400" marR="0" lvl="6"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7pPr>
            <a:lvl8pPr marL="3657600" marR="0" lvl="7"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8pPr>
            <a:lvl9pPr marL="4114800" marR="0" lvl="8" indent="-330200" algn="l" rtl="0">
              <a:lnSpc>
                <a:spcPct val="100000"/>
              </a:lnSpc>
              <a:spcBef>
                <a:spcPts val="0"/>
              </a:spcBef>
              <a:spcAft>
                <a:spcPts val="0"/>
              </a:spcAft>
              <a:buClr>
                <a:srgbClr val="000000"/>
              </a:buClr>
              <a:buSzPts val="1600"/>
              <a:buFont typeface="Surafont Sanukchang"/>
              <a:buNone/>
              <a:defRPr sz="1600" b="0" i="0" u="none" strike="noStrike" cap="none">
                <a:solidFill>
                  <a:srgbClr val="000000"/>
                </a:solidFill>
                <a:latin typeface="Surafont Sanukchang"/>
                <a:ea typeface="Surafont Sanukchang"/>
                <a:cs typeface="Surafont Sanukchang"/>
                <a:sym typeface="Surafont Sanukchang"/>
              </a:defRPr>
            </a:lvl9pPr>
          </a:lstStyle>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r>
              <a:rPr lang="en-US" sz="2800" b="1">
                <a:solidFill>
                  <a:srgbClr val="80552C"/>
                </a:solidFill>
                <a:latin typeface="Times New Roman" panose="02020603050405020304" pitchFamily="18" charset="0"/>
                <a:ea typeface="Surafont Sanukchang" pitchFamily="2" charset="-34"/>
                <a:cs typeface="Times New Roman" panose="02020603050405020304" pitchFamily="18" charset="0"/>
              </a:rPr>
              <a:t>XEM TRƯỚC BÀI TIẾP THEO.</a:t>
            </a:r>
            <a:endParaRPr lang="en-US" sz="2800" b="1" dirty="0">
              <a:solidFill>
                <a:srgbClr val="80552C"/>
              </a:solidFill>
              <a:latin typeface="Times New Roman" panose="02020603050405020304" pitchFamily="18" charset="0"/>
              <a:ea typeface="Surafont Sanukchang" pitchFamily="2" charset="-34"/>
              <a:cs typeface="Times New Roman" panose="02020603050405020304" pitchFamily="18" charset="0"/>
            </a:endParaRPr>
          </a:p>
          <a:p>
            <a:pPr marL="457200" marR="0" lvl="0" indent="-330200" algn="l" defTabSz="914400" rtl="0" eaLnBrk="1" fontAlgn="auto" latinLnBrk="0" hangingPunct="1">
              <a:lnSpc>
                <a:spcPct val="100000"/>
              </a:lnSpc>
              <a:spcBef>
                <a:spcPts val="0"/>
              </a:spcBef>
              <a:spcAft>
                <a:spcPts val="0"/>
              </a:spcAft>
              <a:buClr>
                <a:srgbClr val="000000"/>
              </a:buClr>
              <a:buSzPts val="1600"/>
              <a:buFont typeface="Surafont Sanukchang"/>
              <a:buNone/>
              <a:tabLst/>
              <a:defRPr/>
            </a:pPr>
            <a:endParaRPr kumimoji="0" lang="th-TH" sz="3200" b="0" i="0" u="none" strike="noStrike" kern="0" cap="none" normalizeH="0" baseline="0" noProof="0" dirty="0">
              <a:ln>
                <a:noFill/>
              </a:ln>
              <a:solidFill>
                <a:srgbClr val="80552C"/>
              </a:solidFill>
              <a:effectLst/>
              <a:uLnTx/>
              <a:uFillTx/>
              <a:latin typeface="Times New Roman" panose="02020603050405020304" pitchFamily="18" charset="0"/>
              <a:sym typeface="Surafont Sanukchang"/>
            </a:endParaRPr>
          </a:p>
        </p:txBody>
      </p:sp>
      <p:grpSp>
        <p:nvGrpSpPr>
          <p:cNvPr id="6" name="Group 5">
            <a:extLst>
              <a:ext uri="{FF2B5EF4-FFF2-40B4-BE49-F238E27FC236}">
                <a16:creationId xmlns:a16="http://schemas.microsoft.com/office/drawing/2014/main" id="{84A58A51-9C2B-4BCE-A2CC-6C010B5F5562}"/>
              </a:ext>
            </a:extLst>
          </p:cNvPr>
          <p:cNvGrpSpPr/>
          <p:nvPr/>
        </p:nvGrpSpPr>
        <p:grpSpPr>
          <a:xfrm>
            <a:off x="4286865" y="226929"/>
            <a:ext cx="4630994" cy="1346646"/>
            <a:chOff x="4286865" y="226929"/>
            <a:chExt cx="4630994" cy="1346646"/>
          </a:xfrm>
        </p:grpSpPr>
        <p:grpSp>
          <p:nvGrpSpPr>
            <p:cNvPr id="65" name="Group 64">
              <a:extLst>
                <a:ext uri="{FF2B5EF4-FFF2-40B4-BE49-F238E27FC236}">
                  <a16:creationId xmlns:a16="http://schemas.microsoft.com/office/drawing/2014/main" id="{7C99D6BE-7826-4DE2-AC3A-B5822B8A95B3}"/>
                </a:ext>
              </a:extLst>
            </p:cNvPr>
            <p:cNvGrpSpPr/>
            <p:nvPr/>
          </p:nvGrpSpPr>
          <p:grpSpPr>
            <a:xfrm>
              <a:off x="4286865" y="226929"/>
              <a:ext cx="4630994" cy="1346646"/>
              <a:chOff x="4348751" y="494850"/>
              <a:chExt cx="4134739" cy="727367"/>
            </a:xfrm>
          </p:grpSpPr>
          <p:sp>
            <p:nvSpPr>
              <p:cNvPr id="66" name="Google Shape;857;p55">
                <a:extLst>
                  <a:ext uri="{FF2B5EF4-FFF2-40B4-BE49-F238E27FC236}">
                    <a16:creationId xmlns:a16="http://schemas.microsoft.com/office/drawing/2014/main" id="{6705A791-B3D2-4B47-95FF-6ED218202961}"/>
                  </a:ext>
                </a:extLst>
              </p:cNvPr>
              <p:cNvSpPr/>
              <p:nvPr/>
            </p:nvSpPr>
            <p:spPr>
              <a:xfrm>
                <a:off x="4374540" y="578670"/>
                <a:ext cx="4108950"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pattFill prst="wdDnDiag">
                <a:fgClr>
                  <a:schemeClr val="accent2">
                    <a:lumMod val="60000"/>
                    <a:lumOff val="40000"/>
                  </a:schemeClr>
                </a:fgClr>
                <a:bgClr>
                  <a:schemeClr val="bg1"/>
                </a:bgClr>
              </a:patt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57;p55">
                <a:extLst>
                  <a:ext uri="{FF2B5EF4-FFF2-40B4-BE49-F238E27FC236}">
                    <a16:creationId xmlns:a16="http://schemas.microsoft.com/office/drawing/2014/main" id="{784D8CF3-509B-4E0C-8B11-10E47C12118D}"/>
                  </a:ext>
                </a:extLst>
              </p:cNvPr>
              <p:cNvSpPr/>
              <p:nvPr/>
            </p:nvSpPr>
            <p:spPr>
              <a:xfrm>
                <a:off x="4348751" y="494850"/>
                <a:ext cx="4069114" cy="643547"/>
              </a:xfrm>
              <a:custGeom>
                <a:avLst/>
                <a:gdLst/>
                <a:ahLst/>
                <a:cxnLst/>
                <a:rect l="l" t="t" r="r" b="b"/>
                <a:pathLst>
                  <a:path w="42018" h="6868" extrusionOk="0">
                    <a:moveTo>
                      <a:pt x="9776" y="364"/>
                    </a:moveTo>
                    <a:cubicBezTo>
                      <a:pt x="9785" y="365"/>
                      <a:pt x="9795" y="367"/>
                      <a:pt x="9811" y="376"/>
                    </a:cubicBezTo>
                    <a:cubicBezTo>
                      <a:pt x="9811" y="387"/>
                      <a:pt x="9788" y="387"/>
                      <a:pt x="9788" y="387"/>
                    </a:cubicBezTo>
                    <a:cubicBezTo>
                      <a:pt x="9788" y="376"/>
                      <a:pt x="9776" y="376"/>
                      <a:pt x="9776" y="364"/>
                    </a:cubicBezTo>
                    <a:close/>
                    <a:moveTo>
                      <a:pt x="3703" y="459"/>
                    </a:moveTo>
                    <a:cubicBezTo>
                      <a:pt x="3703" y="483"/>
                      <a:pt x="3692" y="483"/>
                      <a:pt x="3692" y="483"/>
                    </a:cubicBezTo>
                    <a:cubicBezTo>
                      <a:pt x="3692" y="483"/>
                      <a:pt x="3692" y="459"/>
                      <a:pt x="3680" y="459"/>
                    </a:cubicBezTo>
                    <a:close/>
                    <a:moveTo>
                      <a:pt x="12276" y="637"/>
                    </a:moveTo>
                    <a:cubicBezTo>
                      <a:pt x="12264" y="661"/>
                      <a:pt x="12264" y="673"/>
                      <a:pt x="12264" y="673"/>
                    </a:cubicBezTo>
                    <a:cubicBezTo>
                      <a:pt x="12264" y="661"/>
                      <a:pt x="12264" y="637"/>
                      <a:pt x="12276" y="637"/>
                    </a:cubicBezTo>
                    <a:close/>
                    <a:moveTo>
                      <a:pt x="13026" y="816"/>
                    </a:moveTo>
                    <a:lnTo>
                      <a:pt x="13038" y="840"/>
                    </a:lnTo>
                    <a:cubicBezTo>
                      <a:pt x="13026" y="840"/>
                      <a:pt x="13026" y="840"/>
                      <a:pt x="13026" y="816"/>
                    </a:cubicBezTo>
                    <a:close/>
                    <a:moveTo>
                      <a:pt x="27683" y="899"/>
                    </a:moveTo>
                    <a:cubicBezTo>
                      <a:pt x="27683" y="923"/>
                      <a:pt x="27671" y="923"/>
                      <a:pt x="27659" y="935"/>
                    </a:cubicBezTo>
                    <a:cubicBezTo>
                      <a:pt x="27659" y="923"/>
                      <a:pt x="27671" y="911"/>
                      <a:pt x="27683" y="899"/>
                    </a:cubicBezTo>
                    <a:close/>
                    <a:moveTo>
                      <a:pt x="751" y="1209"/>
                    </a:moveTo>
                    <a:lnTo>
                      <a:pt x="751" y="1280"/>
                    </a:lnTo>
                    <a:cubicBezTo>
                      <a:pt x="727" y="1257"/>
                      <a:pt x="727" y="1233"/>
                      <a:pt x="751" y="1209"/>
                    </a:cubicBezTo>
                    <a:close/>
                    <a:moveTo>
                      <a:pt x="11142" y="1408"/>
                    </a:moveTo>
                    <a:cubicBezTo>
                      <a:pt x="11149" y="1410"/>
                      <a:pt x="11158" y="1411"/>
                      <a:pt x="11169" y="1411"/>
                    </a:cubicBezTo>
                    <a:lnTo>
                      <a:pt x="11145" y="1411"/>
                    </a:lnTo>
                    <a:cubicBezTo>
                      <a:pt x="11144" y="1410"/>
                      <a:pt x="11143" y="1409"/>
                      <a:pt x="11142" y="1408"/>
                    </a:cubicBezTo>
                    <a:close/>
                    <a:moveTo>
                      <a:pt x="30650" y="1442"/>
                    </a:moveTo>
                    <a:cubicBezTo>
                      <a:pt x="30653" y="1442"/>
                      <a:pt x="30655" y="1443"/>
                      <a:pt x="30659" y="1447"/>
                    </a:cubicBezTo>
                    <a:lnTo>
                      <a:pt x="30623" y="1447"/>
                    </a:lnTo>
                    <a:cubicBezTo>
                      <a:pt x="30639" y="1447"/>
                      <a:pt x="30645" y="1442"/>
                      <a:pt x="30650" y="1442"/>
                    </a:cubicBezTo>
                    <a:close/>
                    <a:moveTo>
                      <a:pt x="29457" y="1519"/>
                    </a:moveTo>
                    <a:lnTo>
                      <a:pt x="29445" y="1530"/>
                    </a:lnTo>
                    <a:cubicBezTo>
                      <a:pt x="29445" y="1519"/>
                      <a:pt x="29457" y="1519"/>
                      <a:pt x="29457" y="1519"/>
                    </a:cubicBezTo>
                    <a:close/>
                    <a:moveTo>
                      <a:pt x="21658" y="1685"/>
                    </a:moveTo>
                    <a:lnTo>
                      <a:pt x="21658" y="1685"/>
                    </a:lnTo>
                    <a:cubicBezTo>
                      <a:pt x="21634" y="1697"/>
                      <a:pt x="21634" y="1709"/>
                      <a:pt x="21622" y="1709"/>
                    </a:cubicBezTo>
                    <a:cubicBezTo>
                      <a:pt x="21622" y="1697"/>
                      <a:pt x="21634" y="1697"/>
                      <a:pt x="21658" y="1685"/>
                    </a:cubicBezTo>
                    <a:close/>
                    <a:moveTo>
                      <a:pt x="25135" y="2114"/>
                    </a:moveTo>
                    <a:cubicBezTo>
                      <a:pt x="25151" y="2114"/>
                      <a:pt x="25156" y="2119"/>
                      <a:pt x="25151" y="2119"/>
                    </a:cubicBezTo>
                    <a:cubicBezTo>
                      <a:pt x="25148" y="2119"/>
                      <a:pt x="25143" y="2118"/>
                      <a:pt x="25135" y="2114"/>
                    </a:cubicBezTo>
                    <a:close/>
                    <a:moveTo>
                      <a:pt x="36323" y="2139"/>
                    </a:moveTo>
                    <a:cubicBezTo>
                      <a:pt x="36325" y="2139"/>
                      <a:pt x="36323" y="2150"/>
                      <a:pt x="36315" y="2150"/>
                    </a:cubicBezTo>
                    <a:cubicBezTo>
                      <a:pt x="36319" y="2142"/>
                      <a:pt x="36321" y="2139"/>
                      <a:pt x="36323" y="2139"/>
                    </a:cubicBezTo>
                    <a:close/>
                    <a:moveTo>
                      <a:pt x="31258" y="2347"/>
                    </a:moveTo>
                    <a:cubicBezTo>
                      <a:pt x="31260" y="2347"/>
                      <a:pt x="31262" y="2348"/>
                      <a:pt x="31266" y="2352"/>
                    </a:cubicBezTo>
                    <a:cubicBezTo>
                      <a:pt x="31258" y="2352"/>
                      <a:pt x="31256" y="2347"/>
                      <a:pt x="31258" y="2347"/>
                    </a:cubicBezTo>
                    <a:close/>
                    <a:moveTo>
                      <a:pt x="31262" y="2343"/>
                    </a:moveTo>
                    <a:cubicBezTo>
                      <a:pt x="31263" y="2343"/>
                      <a:pt x="31266" y="2346"/>
                      <a:pt x="31266" y="2352"/>
                    </a:cubicBezTo>
                    <a:cubicBezTo>
                      <a:pt x="31260" y="2346"/>
                      <a:pt x="31260" y="2343"/>
                      <a:pt x="31262" y="2343"/>
                    </a:cubicBezTo>
                    <a:close/>
                    <a:moveTo>
                      <a:pt x="21610" y="2364"/>
                    </a:moveTo>
                    <a:cubicBezTo>
                      <a:pt x="21610" y="2388"/>
                      <a:pt x="21610" y="2388"/>
                      <a:pt x="21599" y="2400"/>
                    </a:cubicBezTo>
                    <a:cubicBezTo>
                      <a:pt x="21610" y="2388"/>
                      <a:pt x="21610" y="2364"/>
                      <a:pt x="21610" y="2364"/>
                    </a:cubicBezTo>
                    <a:close/>
                    <a:moveTo>
                      <a:pt x="29695" y="2388"/>
                    </a:moveTo>
                    <a:lnTo>
                      <a:pt x="29695" y="2388"/>
                    </a:lnTo>
                    <a:cubicBezTo>
                      <a:pt x="29707" y="2400"/>
                      <a:pt x="29695" y="2412"/>
                      <a:pt x="29671" y="2423"/>
                    </a:cubicBezTo>
                    <a:cubicBezTo>
                      <a:pt x="29671" y="2412"/>
                      <a:pt x="29695" y="2400"/>
                      <a:pt x="29695" y="2388"/>
                    </a:cubicBezTo>
                    <a:close/>
                    <a:moveTo>
                      <a:pt x="30516" y="2412"/>
                    </a:moveTo>
                    <a:lnTo>
                      <a:pt x="30492" y="2423"/>
                    </a:lnTo>
                    <a:cubicBezTo>
                      <a:pt x="30492" y="2412"/>
                      <a:pt x="30516" y="2412"/>
                      <a:pt x="30516" y="2412"/>
                    </a:cubicBezTo>
                    <a:close/>
                    <a:moveTo>
                      <a:pt x="274" y="2578"/>
                    </a:moveTo>
                    <a:cubicBezTo>
                      <a:pt x="286" y="2578"/>
                      <a:pt x="286" y="2590"/>
                      <a:pt x="286" y="2590"/>
                    </a:cubicBezTo>
                    <a:lnTo>
                      <a:pt x="274" y="2578"/>
                    </a:lnTo>
                    <a:close/>
                    <a:moveTo>
                      <a:pt x="13586" y="2566"/>
                    </a:moveTo>
                    <a:cubicBezTo>
                      <a:pt x="13574" y="2578"/>
                      <a:pt x="13574" y="2578"/>
                      <a:pt x="13574" y="2590"/>
                    </a:cubicBezTo>
                    <a:lnTo>
                      <a:pt x="13574" y="2566"/>
                    </a:lnTo>
                    <a:close/>
                    <a:moveTo>
                      <a:pt x="9621" y="2804"/>
                    </a:moveTo>
                    <a:cubicBezTo>
                      <a:pt x="9621" y="2816"/>
                      <a:pt x="9621" y="2828"/>
                      <a:pt x="9585" y="2840"/>
                    </a:cubicBezTo>
                    <a:cubicBezTo>
                      <a:pt x="9597" y="2828"/>
                      <a:pt x="9621" y="2816"/>
                      <a:pt x="9621" y="2804"/>
                    </a:cubicBezTo>
                    <a:close/>
                    <a:moveTo>
                      <a:pt x="29064" y="2876"/>
                    </a:moveTo>
                    <a:cubicBezTo>
                      <a:pt x="29052" y="2888"/>
                      <a:pt x="29040" y="2888"/>
                      <a:pt x="29004" y="2888"/>
                    </a:cubicBezTo>
                    <a:lnTo>
                      <a:pt x="29004" y="2876"/>
                    </a:lnTo>
                    <a:close/>
                    <a:moveTo>
                      <a:pt x="2691" y="3066"/>
                    </a:moveTo>
                    <a:cubicBezTo>
                      <a:pt x="2713" y="3066"/>
                      <a:pt x="2715" y="3076"/>
                      <a:pt x="2724" y="3078"/>
                    </a:cubicBezTo>
                    <a:lnTo>
                      <a:pt x="2724" y="3078"/>
                    </a:lnTo>
                    <a:cubicBezTo>
                      <a:pt x="2719" y="3077"/>
                      <a:pt x="2708" y="3075"/>
                      <a:pt x="2691" y="3066"/>
                    </a:cubicBezTo>
                    <a:close/>
                    <a:moveTo>
                      <a:pt x="346" y="3102"/>
                    </a:moveTo>
                    <a:lnTo>
                      <a:pt x="346" y="3126"/>
                    </a:lnTo>
                    <a:cubicBezTo>
                      <a:pt x="346" y="3114"/>
                      <a:pt x="334" y="3114"/>
                      <a:pt x="346" y="3102"/>
                    </a:cubicBezTo>
                    <a:close/>
                    <a:moveTo>
                      <a:pt x="7621" y="3138"/>
                    </a:moveTo>
                    <a:lnTo>
                      <a:pt x="7621" y="3173"/>
                    </a:lnTo>
                    <a:lnTo>
                      <a:pt x="7609" y="3173"/>
                    </a:lnTo>
                    <a:cubicBezTo>
                      <a:pt x="7609" y="3162"/>
                      <a:pt x="7621" y="3138"/>
                      <a:pt x="7621" y="3138"/>
                    </a:cubicBezTo>
                    <a:close/>
                    <a:moveTo>
                      <a:pt x="33112" y="3281"/>
                    </a:moveTo>
                    <a:cubicBezTo>
                      <a:pt x="33136" y="3293"/>
                      <a:pt x="33136" y="3304"/>
                      <a:pt x="33112" y="3304"/>
                    </a:cubicBezTo>
                    <a:lnTo>
                      <a:pt x="33112" y="3281"/>
                    </a:lnTo>
                    <a:close/>
                    <a:moveTo>
                      <a:pt x="10038" y="3376"/>
                    </a:moveTo>
                    <a:lnTo>
                      <a:pt x="10038" y="3412"/>
                    </a:lnTo>
                    <a:lnTo>
                      <a:pt x="10014" y="3388"/>
                    </a:lnTo>
                    <a:lnTo>
                      <a:pt x="10038" y="3376"/>
                    </a:lnTo>
                    <a:close/>
                    <a:moveTo>
                      <a:pt x="24468" y="3412"/>
                    </a:moveTo>
                    <a:lnTo>
                      <a:pt x="24468" y="3424"/>
                    </a:lnTo>
                    <a:cubicBezTo>
                      <a:pt x="24468" y="3424"/>
                      <a:pt x="24456" y="3424"/>
                      <a:pt x="24456" y="3412"/>
                    </a:cubicBezTo>
                    <a:close/>
                    <a:moveTo>
                      <a:pt x="28349" y="3424"/>
                    </a:moveTo>
                    <a:lnTo>
                      <a:pt x="28349" y="3435"/>
                    </a:lnTo>
                    <a:cubicBezTo>
                      <a:pt x="28337" y="3435"/>
                      <a:pt x="28349" y="3435"/>
                      <a:pt x="28349" y="3424"/>
                    </a:cubicBezTo>
                    <a:close/>
                    <a:moveTo>
                      <a:pt x="35493" y="3709"/>
                    </a:moveTo>
                    <a:cubicBezTo>
                      <a:pt x="35501" y="3709"/>
                      <a:pt x="35507" y="3711"/>
                      <a:pt x="35510" y="3713"/>
                    </a:cubicBezTo>
                    <a:lnTo>
                      <a:pt x="35510" y="3713"/>
                    </a:lnTo>
                    <a:cubicBezTo>
                      <a:pt x="35503" y="3709"/>
                      <a:pt x="35493" y="3709"/>
                      <a:pt x="35493" y="3709"/>
                    </a:cubicBezTo>
                    <a:close/>
                    <a:moveTo>
                      <a:pt x="40934" y="3769"/>
                    </a:moveTo>
                    <a:lnTo>
                      <a:pt x="40946" y="3781"/>
                    </a:lnTo>
                    <a:cubicBezTo>
                      <a:pt x="40934" y="3781"/>
                      <a:pt x="40934" y="3769"/>
                      <a:pt x="40934" y="3769"/>
                    </a:cubicBezTo>
                    <a:close/>
                    <a:moveTo>
                      <a:pt x="2251" y="3935"/>
                    </a:moveTo>
                    <a:cubicBezTo>
                      <a:pt x="2263" y="3935"/>
                      <a:pt x="2263" y="3935"/>
                      <a:pt x="2263" y="3947"/>
                    </a:cubicBezTo>
                    <a:lnTo>
                      <a:pt x="2239" y="3947"/>
                    </a:lnTo>
                    <a:lnTo>
                      <a:pt x="2251" y="3935"/>
                    </a:lnTo>
                    <a:close/>
                    <a:moveTo>
                      <a:pt x="40220" y="3995"/>
                    </a:moveTo>
                    <a:lnTo>
                      <a:pt x="40184" y="4019"/>
                    </a:lnTo>
                    <a:cubicBezTo>
                      <a:pt x="40184" y="4007"/>
                      <a:pt x="40196" y="3995"/>
                      <a:pt x="40220" y="3995"/>
                    </a:cubicBezTo>
                    <a:close/>
                    <a:moveTo>
                      <a:pt x="6094" y="4617"/>
                    </a:moveTo>
                    <a:cubicBezTo>
                      <a:pt x="6097" y="4617"/>
                      <a:pt x="6097" y="4620"/>
                      <a:pt x="6085" y="4626"/>
                    </a:cubicBezTo>
                    <a:cubicBezTo>
                      <a:pt x="6085" y="4620"/>
                      <a:pt x="6091" y="4617"/>
                      <a:pt x="6094" y="4617"/>
                    </a:cubicBezTo>
                    <a:close/>
                    <a:moveTo>
                      <a:pt x="5811" y="4709"/>
                    </a:moveTo>
                    <a:lnTo>
                      <a:pt x="5811" y="4721"/>
                    </a:lnTo>
                    <a:lnTo>
                      <a:pt x="5787" y="4709"/>
                    </a:lnTo>
                    <a:close/>
                    <a:moveTo>
                      <a:pt x="36946" y="4840"/>
                    </a:moveTo>
                    <a:lnTo>
                      <a:pt x="36946" y="4852"/>
                    </a:lnTo>
                    <a:cubicBezTo>
                      <a:pt x="36946" y="4852"/>
                      <a:pt x="36922" y="4840"/>
                      <a:pt x="36946" y="4840"/>
                    </a:cubicBezTo>
                    <a:close/>
                    <a:moveTo>
                      <a:pt x="27040" y="5376"/>
                    </a:moveTo>
                    <a:lnTo>
                      <a:pt x="27040" y="5388"/>
                    </a:lnTo>
                    <a:cubicBezTo>
                      <a:pt x="27034" y="5388"/>
                      <a:pt x="27030" y="5388"/>
                      <a:pt x="27027" y="5388"/>
                    </a:cubicBezTo>
                    <a:lnTo>
                      <a:pt x="27027" y="5388"/>
                    </a:lnTo>
                    <a:cubicBezTo>
                      <a:pt x="27031" y="5385"/>
                      <a:pt x="27035" y="5380"/>
                      <a:pt x="27040" y="5376"/>
                    </a:cubicBezTo>
                    <a:close/>
                    <a:moveTo>
                      <a:pt x="36565" y="5436"/>
                    </a:moveTo>
                    <a:cubicBezTo>
                      <a:pt x="36565" y="5448"/>
                      <a:pt x="36553" y="5448"/>
                      <a:pt x="36553" y="5448"/>
                    </a:cubicBezTo>
                    <a:lnTo>
                      <a:pt x="36565" y="5436"/>
                    </a:lnTo>
                    <a:close/>
                    <a:moveTo>
                      <a:pt x="8343" y="5841"/>
                    </a:moveTo>
                    <a:cubicBezTo>
                      <a:pt x="8335" y="5843"/>
                      <a:pt x="8333" y="5852"/>
                      <a:pt x="8323" y="5852"/>
                    </a:cubicBezTo>
                    <a:cubicBezTo>
                      <a:pt x="8331" y="5845"/>
                      <a:pt x="8338" y="5842"/>
                      <a:pt x="8343" y="5841"/>
                    </a:cubicBezTo>
                    <a:close/>
                    <a:moveTo>
                      <a:pt x="20947" y="5949"/>
                    </a:moveTo>
                    <a:cubicBezTo>
                      <a:pt x="20949" y="5949"/>
                      <a:pt x="20952" y="5952"/>
                      <a:pt x="20956" y="5960"/>
                    </a:cubicBezTo>
                    <a:lnTo>
                      <a:pt x="20944" y="5960"/>
                    </a:lnTo>
                    <a:cubicBezTo>
                      <a:pt x="20944" y="5960"/>
                      <a:pt x="20944" y="5949"/>
                      <a:pt x="20947" y="5949"/>
                    </a:cubicBezTo>
                    <a:close/>
                    <a:moveTo>
                      <a:pt x="7835" y="5983"/>
                    </a:moveTo>
                    <a:cubicBezTo>
                      <a:pt x="7847" y="5983"/>
                      <a:pt x="7859" y="5983"/>
                      <a:pt x="7894" y="5995"/>
                    </a:cubicBezTo>
                    <a:cubicBezTo>
                      <a:pt x="7859" y="5995"/>
                      <a:pt x="7847" y="5983"/>
                      <a:pt x="7835" y="5983"/>
                    </a:cubicBezTo>
                    <a:close/>
                    <a:moveTo>
                      <a:pt x="25825" y="6114"/>
                    </a:moveTo>
                    <a:lnTo>
                      <a:pt x="25825" y="6138"/>
                    </a:lnTo>
                    <a:lnTo>
                      <a:pt x="25801" y="6114"/>
                    </a:lnTo>
                    <a:close/>
                    <a:moveTo>
                      <a:pt x="12431" y="6198"/>
                    </a:moveTo>
                    <a:cubicBezTo>
                      <a:pt x="12431" y="6210"/>
                      <a:pt x="12443" y="6210"/>
                      <a:pt x="12443" y="6221"/>
                    </a:cubicBezTo>
                    <a:lnTo>
                      <a:pt x="12419" y="6221"/>
                    </a:lnTo>
                    <a:cubicBezTo>
                      <a:pt x="12419" y="6210"/>
                      <a:pt x="12431" y="6210"/>
                      <a:pt x="12431" y="6198"/>
                    </a:cubicBezTo>
                    <a:close/>
                    <a:moveTo>
                      <a:pt x="36286" y="0"/>
                    </a:moveTo>
                    <a:cubicBezTo>
                      <a:pt x="36166" y="0"/>
                      <a:pt x="36049" y="21"/>
                      <a:pt x="35946" y="66"/>
                    </a:cubicBezTo>
                    <a:cubicBezTo>
                      <a:pt x="35892" y="83"/>
                      <a:pt x="35845" y="88"/>
                      <a:pt x="35801" y="88"/>
                    </a:cubicBezTo>
                    <a:cubicBezTo>
                      <a:pt x="35733" y="88"/>
                      <a:pt x="35672" y="76"/>
                      <a:pt x="35601" y="76"/>
                    </a:cubicBezTo>
                    <a:cubicBezTo>
                      <a:pt x="35586" y="76"/>
                      <a:pt x="35570" y="76"/>
                      <a:pt x="35553" y="78"/>
                    </a:cubicBezTo>
                    <a:cubicBezTo>
                      <a:pt x="35481" y="90"/>
                      <a:pt x="35413" y="93"/>
                      <a:pt x="35343" y="93"/>
                    </a:cubicBezTo>
                    <a:cubicBezTo>
                      <a:pt x="35273" y="93"/>
                      <a:pt x="35201" y="90"/>
                      <a:pt x="35124" y="90"/>
                    </a:cubicBezTo>
                    <a:cubicBezTo>
                      <a:pt x="34908" y="82"/>
                      <a:pt x="34686" y="31"/>
                      <a:pt x="34466" y="31"/>
                    </a:cubicBezTo>
                    <a:cubicBezTo>
                      <a:pt x="34359" y="31"/>
                      <a:pt x="34253" y="43"/>
                      <a:pt x="34148" y="78"/>
                    </a:cubicBezTo>
                    <a:cubicBezTo>
                      <a:pt x="33934" y="61"/>
                      <a:pt x="33719" y="39"/>
                      <a:pt x="33505" y="39"/>
                    </a:cubicBezTo>
                    <a:cubicBezTo>
                      <a:pt x="33266" y="39"/>
                      <a:pt x="33029" y="67"/>
                      <a:pt x="32802" y="161"/>
                    </a:cubicBezTo>
                    <a:cubicBezTo>
                      <a:pt x="32625" y="119"/>
                      <a:pt x="32450" y="101"/>
                      <a:pt x="32274" y="101"/>
                    </a:cubicBezTo>
                    <a:cubicBezTo>
                      <a:pt x="32048" y="101"/>
                      <a:pt x="31822" y="132"/>
                      <a:pt x="31588" y="185"/>
                    </a:cubicBezTo>
                    <a:cubicBezTo>
                      <a:pt x="31366" y="172"/>
                      <a:pt x="31144" y="162"/>
                      <a:pt x="30922" y="162"/>
                    </a:cubicBezTo>
                    <a:cubicBezTo>
                      <a:pt x="30739" y="162"/>
                      <a:pt x="30556" y="169"/>
                      <a:pt x="30373" y="185"/>
                    </a:cubicBezTo>
                    <a:lnTo>
                      <a:pt x="30159" y="185"/>
                    </a:lnTo>
                    <a:cubicBezTo>
                      <a:pt x="30099" y="162"/>
                      <a:pt x="30037" y="153"/>
                      <a:pt x="29976" y="153"/>
                    </a:cubicBezTo>
                    <a:cubicBezTo>
                      <a:pt x="29879" y="153"/>
                      <a:pt x="29782" y="175"/>
                      <a:pt x="29695" y="197"/>
                    </a:cubicBezTo>
                    <a:cubicBezTo>
                      <a:pt x="29636" y="177"/>
                      <a:pt x="29584" y="168"/>
                      <a:pt x="29531" y="168"/>
                    </a:cubicBezTo>
                    <a:cubicBezTo>
                      <a:pt x="29489" y="168"/>
                      <a:pt x="29445" y="174"/>
                      <a:pt x="29397" y="185"/>
                    </a:cubicBezTo>
                    <a:cubicBezTo>
                      <a:pt x="29355" y="143"/>
                      <a:pt x="29306" y="136"/>
                      <a:pt x="29251" y="136"/>
                    </a:cubicBezTo>
                    <a:cubicBezTo>
                      <a:pt x="29229" y="136"/>
                      <a:pt x="29207" y="137"/>
                      <a:pt x="29183" y="137"/>
                    </a:cubicBezTo>
                    <a:cubicBezTo>
                      <a:pt x="28845" y="156"/>
                      <a:pt x="28515" y="227"/>
                      <a:pt x="28169" y="227"/>
                    </a:cubicBezTo>
                    <a:cubicBezTo>
                      <a:pt x="28076" y="227"/>
                      <a:pt x="27981" y="221"/>
                      <a:pt x="27885" y="209"/>
                    </a:cubicBezTo>
                    <a:cubicBezTo>
                      <a:pt x="27778" y="197"/>
                      <a:pt x="27659" y="182"/>
                      <a:pt x="27540" y="182"/>
                    </a:cubicBezTo>
                    <a:cubicBezTo>
                      <a:pt x="27421" y="182"/>
                      <a:pt x="27302" y="197"/>
                      <a:pt x="27194" y="245"/>
                    </a:cubicBezTo>
                    <a:cubicBezTo>
                      <a:pt x="26742" y="256"/>
                      <a:pt x="26301" y="256"/>
                      <a:pt x="25849" y="280"/>
                    </a:cubicBezTo>
                    <a:cubicBezTo>
                      <a:pt x="25832" y="283"/>
                      <a:pt x="25815" y="284"/>
                      <a:pt x="25798" y="284"/>
                    </a:cubicBezTo>
                    <a:cubicBezTo>
                      <a:pt x="25688" y="284"/>
                      <a:pt x="25574" y="243"/>
                      <a:pt x="25462" y="243"/>
                    </a:cubicBezTo>
                    <a:cubicBezTo>
                      <a:pt x="25408" y="243"/>
                      <a:pt x="25354" y="252"/>
                      <a:pt x="25301" y="280"/>
                    </a:cubicBezTo>
                    <a:cubicBezTo>
                      <a:pt x="25230" y="259"/>
                      <a:pt x="25154" y="242"/>
                      <a:pt x="25079" y="242"/>
                    </a:cubicBezTo>
                    <a:cubicBezTo>
                      <a:pt x="25029" y="242"/>
                      <a:pt x="24980" y="249"/>
                      <a:pt x="24932" y="268"/>
                    </a:cubicBezTo>
                    <a:cubicBezTo>
                      <a:pt x="24859" y="240"/>
                      <a:pt x="24789" y="228"/>
                      <a:pt x="24717" y="228"/>
                    </a:cubicBezTo>
                    <a:cubicBezTo>
                      <a:pt x="24637" y="228"/>
                      <a:pt x="24556" y="243"/>
                      <a:pt x="24468" y="268"/>
                    </a:cubicBezTo>
                    <a:cubicBezTo>
                      <a:pt x="24170" y="268"/>
                      <a:pt x="23873" y="268"/>
                      <a:pt x="23575" y="304"/>
                    </a:cubicBezTo>
                    <a:cubicBezTo>
                      <a:pt x="23515" y="308"/>
                      <a:pt x="23457" y="309"/>
                      <a:pt x="23400" y="309"/>
                    </a:cubicBezTo>
                    <a:cubicBezTo>
                      <a:pt x="23285" y="309"/>
                      <a:pt x="23174" y="304"/>
                      <a:pt x="23063" y="304"/>
                    </a:cubicBezTo>
                    <a:cubicBezTo>
                      <a:pt x="22773" y="304"/>
                      <a:pt x="22471" y="259"/>
                      <a:pt x="22170" y="259"/>
                    </a:cubicBezTo>
                    <a:cubicBezTo>
                      <a:pt x="22062" y="259"/>
                      <a:pt x="21955" y="265"/>
                      <a:pt x="21849" y="280"/>
                    </a:cubicBezTo>
                    <a:cubicBezTo>
                      <a:pt x="21563" y="268"/>
                      <a:pt x="21265" y="268"/>
                      <a:pt x="20979" y="256"/>
                    </a:cubicBezTo>
                    <a:cubicBezTo>
                      <a:pt x="20889" y="255"/>
                      <a:pt x="20799" y="255"/>
                      <a:pt x="20709" y="255"/>
                    </a:cubicBezTo>
                    <a:cubicBezTo>
                      <a:pt x="20128" y="255"/>
                      <a:pt x="19547" y="275"/>
                      <a:pt x="18972" y="275"/>
                    </a:cubicBezTo>
                    <a:cubicBezTo>
                      <a:pt x="18695" y="275"/>
                      <a:pt x="18419" y="270"/>
                      <a:pt x="18146" y="256"/>
                    </a:cubicBezTo>
                    <a:cubicBezTo>
                      <a:pt x="18120" y="250"/>
                      <a:pt x="18090" y="240"/>
                      <a:pt x="18061" y="240"/>
                    </a:cubicBezTo>
                    <a:cubicBezTo>
                      <a:pt x="18037" y="240"/>
                      <a:pt x="18012" y="247"/>
                      <a:pt x="17991" y="268"/>
                    </a:cubicBezTo>
                    <a:cubicBezTo>
                      <a:pt x="17947" y="287"/>
                      <a:pt x="17901" y="293"/>
                      <a:pt x="17855" y="293"/>
                    </a:cubicBezTo>
                    <a:cubicBezTo>
                      <a:pt x="17776" y="293"/>
                      <a:pt x="17695" y="275"/>
                      <a:pt x="17617" y="275"/>
                    </a:cubicBezTo>
                    <a:cubicBezTo>
                      <a:pt x="17594" y="275"/>
                      <a:pt x="17572" y="277"/>
                      <a:pt x="17550" y="280"/>
                    </a:cubicBezTo>
                    <a:cubicBezTo>
                      <a:pt x="17408" y="280"/>
                      <a:pt x="17275" y="264"/>
                      <a:pt x="17139" y="264"/>
                    </a:cubicBezTo>
                    <a:cubicBezTo>
                      <a:pt x="17071" y="264"/>
                      <a:pt x="17003" y="268"/>
                      <a:pt x="16931" y="280"/>
                    </a:cubicBezTo>
                    <a:lnTo>
                      <a:pt x="15562" y="280"/>
                    </a:lnTo>
                    <a:cubicBezTo>
                      <a:pt x="15529" y="266"/>
                      <a:pt x="15493" y="261"/>
                      <a:pt x="15454" y="261"/>
                    </a:cubicBezTo>
                    <a:cubicBezTo>
                      <a:pt x="15395" y="261"/>
                      <a:pt x="15329" y="273"/>
                      <a:pt x="15264" y="280"/>
                    </a:cubicBezTo>
                    <a:cubicBezTo>
                      <a:pt x="15241" y="280"/>
                      <a:pt x="15205" y="280"/>
                      <a:pt x="15181" y="268"/>
                    </a:cubicBezTo>
                    <a:cubicBezTo>
                      <a:pt x="14926" y="254"/>
                      <a:pt x="14666" y="236"/>
                      <a:pt x="14410" y="236"/>
                    </a:cubicBezTo>
                    <a:cubicBezTo>
                      <a:pt x="14236" y="236"/>
                      <a:pt x="14064" y="244"/>
                      <a:pt x="13895" y="268"/>
                    </a:cubicBezTo>
                    <a:cubicBezTo>
                      <a:pt x="13879" y="252"/>
                      <a:pt x="13845" y="229"/>
                      <a:pt x="13810" y="229"/>
                    </a:cubicBezTo>
                    <a:cubicBezTo>
                      <a:pt x="13794" y="229"/>
                      <a:pt x="13779" y="234"/>
                      <a:pt x="13764" y="245"/>
                    </a:cubicBezTo>
                    <a:cubicBezTo>
                      <a:pt x="13699" y="292"/>
                      <a:pt x="13633" y="307"/>
                      <a:pt x="13566" y="307"/>
                    </a:cubicBezTo>
                    <a:cubicBezTo>
                      <a:pt x="13499" y="307"/>
                      <a:pt x="13431" y="292"/>
                      <a:pt x="13359" y="280"/>
                    </a:cubicBezTo>
                    <a:lnTo>
                      <a:pt x="13228" y="280"/>
                    </a:lnTo>
                    <a:cubicBezTo>
                      <a:pt x="13068" y="233"/>
                      <a:pt x="12901" y="209"/>
                      <a:pt x="12733" y="209"/>
                    </a:cubicBezTo>
                    <a:cubicBezTo>
                      <a:pt x="12565" y="209"/>
                      <a:pt x="12395" y="233"/>
                      <a:pt x="12228" y="280"/>
                    </a:cubicBezTo>
                    <a:cubicBezTo>
                      <a:pt x="12135" y="216"/>
                      <a:pt x="12039" y="186"/>
                      <a:pt x="11942" y="186"/>
                    </a:cubicBezTo>
                    <a:cubicBezTo>
                      <a:pt x="11840" y="186"/>
                      <a:pt x="11737" y="219"/>
                      <a:pt x="11633" y="280"/>
                    </a:cubicBezTo>
                    <a:cubicBezTo>
                      <a:pt x="11621" y="304"/>
                      <a:pt x="11609" y="304"/>
                      <a:pt x="11573" y="304"/>
                    </a:cubicBezTo>
                    <a:cubicBezTo>
                      <a:pt x="11335" y="268"/>
                      <a:pt x="11085" y="316"/>
                      <a:pt x="10847" y="221"/>
                    </a:cubicBezTo>
                    <a:cubicBezTo>
                      <a:pt x="10841" y="219"/>
                      <a:pt x="10835" y="219"/>
                      <a:pt x="10829" y="219"/>
                    </a:cubicBezTo>
                    <a:cubicBezTo>
                      <a:pt x="10783" y="219"/>
                      <a:pt x="10761" y="262"/>
                      <a:pt x="10740" y="304"/>
                    </a:cubicBezTo>
                    <a:cubicBezTo>
                      <a:pt x="10716" y="376"/>
                      <a:pt x="10657" y="423"/>
                      <a:pt x="10597" y="435"/>
                    </a:cubicBezTo>
                    <a:cubicBezTo>
                      <a:pt x="10502" y="423"/>
                      <a:pt x="10419" y="447"/>
                      <a:pt x="10359" y="376"/>
                    </a:cubicBezTo>
                    <a:cubicBezTo>
                      <a:pt x="10272" y="267"/>
                      <a:pt x="10181" y="225"/>
                      <a:pt x="10089" y="225"/>
                    </a:cubicBezTo>
                    <a:cubicBezTo>
                      <a:pt x="9980" y="225"/>
                      <a:pt x="9871" y="284"/>
                      <a:pt x="9768" y="360"/>
                    </a:cubicBezTo>
                    <a:lnTo>
                      <a:pt x="9768" y="360"/>
                    </a:lnTo>
                    <a:cubicBezTo>
                      <a:pt x="9729" y="340"/>
                      <a:pt x="9683" y="314"/>
                      <a:pt x="9656" y="314"/>
                    </a:cubicBezTo>
                    <a:cubicBezTo>
                      <a:pt x="9652" y="314"/>
                      <a:pt x="9648" y="314"/>
                      <a:pt x="9645" y="316"/>
                    </a:cubicBezTo>
                    <a:cubicBezTo>
                      <a:pt x="9359" y="399"/>
                      <a:pt x="9073" y="340"/>
                      <a:pt x="8799" y="387"/>
                    </a:cubicBezTo>
                    <a:cubicBezTo>
                      <a:pt x="8775" y="387"/>
                      <a:pt x="8764" y="376"/>
                      <a:pt x="8740" y="376"/>
                    </a:cubicBezTo>
                    <a:cubicBezTo>
                      <a:pt x="8519" y="334"/>
                      <a:pt x="8303" y="301"/>
                      <a:pt x="8088" y="301"/>
                    </a:cubicBezTo>
                    <a:cubicBezTo>
                      <a:pt x="7932" y="301"/>
                      <a:pt x="7776" y="318"/>
                      <a:pt x="7621" y="364"/>
                    </a:cubicBezTo>
                    <a:cubicBezTo>
                      <a:pt x="7562" y="378"/>
                      <a:pt x="7503" y="407"/>
                      <a:pt x="7444" y="407"/>
                    </a:cubicBezTo>
                    <a:cubicBezTo>
                      <a:pt x="7408" y="407"/>
                      <a:pt x="7371" y="396"/>
                      <a:pt x="7335" y="364"/>
                    </a:cubicBezTo>
                    <a:cubicBezTo>
                      <a:pt x="7281" y="314"/>
                      <a:pt x="7223" y="296"/>
                      <a:pt x="7164" y="296"/>
                    </a:cubicBezTo>
                    <a:cubicBezTo>
                      <a:pt x="7080" y="296"/>
                      <a:pt x="6995" y="334"/>
                      <a:pt x="6918" y="376"/>
                    </a:cubicBezTo>
                    <a:cubicBezTo>
                      <a:pt x="6908" y="297"/>
                      <a:pt x="6874" y="235"/>
                      <a:pt x="6823" y="235"/>
                    </a:cubicBezTo>
                    <a:cubicBezTo>
                      <a:pt x="6812" y="235"/>
                      <a:pt x="6800" y="238"/>
                      <a:pt x="6787" y="245"/>
                    </a:cubicBezTo>
                    <a:cubicBezTo>
                      <a:pt x="6736" y="264"/>
                      <a:pt x="6687" y="271"/>
                      <a:pt x="6639" y="271"/>
                    </a:cubicBezTo>
                    <a:cubicBezTo>
                      <a:pt x="6544" y="271"/>
                      <a:pt x="6454" y="245"/>
                      <a:pt x="6359" y="245"/>
                    </a:cubicBezTo>
                    <a:cubicBezTo>
                      <a:pt x="6330" y="245"/>
                      <a:pt x="6300" y="243"/>
                      <a:pt x="6268" y="243"/>
                    </a:cubicBezTo>
                    <a:cubicBezTo>
                      <a:pt x="6166" y="243"/>
                      <a:pt x="6053" y="257"/>
                      <a:pt x="5989" y="376"/>
                    </a:cubicBezTo>
                    <a:cubicBezTo>
                      <a:pt x="5942" y="447"/>
                      <a:pt x="5858" y="459"/>
                      <a:pt x="5787" y="459"/>
                    </a:cubicBezTo>
                    <a:cubicBezTo>
                      <a:pt x="5741" y="404"/>
                      <a:pt x="5731" y="293"/>
                      <a:pt x="5653" y="293"/>
                    </a:cubicBezTo>
                    <a:cubicBezTo>
                      <a:pt x="5629" y="293"/>
                      <a:pt x="5599" y="303"/>
                      <a:pt x="5561" y="328"/>
                    </a:cubicBezTo>
                    <a:cubicBezTo>
                      <a:pt x="5425" y="320"/>
                      <a:pt x="5294" y="274"/>
                      <a:pt x="5157" y="274"/>
                    </a:cubicBezTo>
                    <a:cubicBezTo>
                      <a:pt x="5091" y="274"/>
                      <a:pt x="5024" y="285"/>
                      <a:pt x="4954" y="316"/>
                    </a:cubicBezTo>
                    <a:cubicBezTo>
                      <a:pt x="4930" y="340"/>
                      <a:pt x="4906" y="376"/>
                      <a:pt x="4882" y="387"/>
                    </a:cubicBezTo>
                    <a:cubicBezTo>
                      <a:pt x="4860" y="385"/>
                      <a:pt x="4839" y="384"/>
                      <a:pt x="4818" y="384"/>
                    </a:cubicBezTo>
                    <a:cubicBezTo>
                      <a:pt x="4711" y="384"/>
                      <a:pt x="4612" y="409"/>
                      <a:pt x="4513" y="459"/>
                    </a:cubicBezTo>
                    <a:cubicBezTo>
                      <a:pt x="4489" y="316"/>
                      <a:pt x="4370" y="328"/>
                      <a:pt x="4287" y="316"/>
                    </a:cubicBezTo>
                    <a:cubicBezTo>
                      <a:pt x="4174" y="256"/>
                      <a:pt x="4058" y="230"/>
                      <a:pt x="3942" y="230"/>
                    </a:cubicBezTo>
                    <a:cubicBezTo>
                      <a:pt x="3825" y="230"/>
                      <a:pt x="3709" y="256"/>
                      <a:pt x="3596" y="304"/>
                    </a:cubicBezTo>
                    <a:lnTo>
                      <a:pt x="3537" y="304"/>
                    </a:lnTo>
                    <a:cubicBezTo>
                      <a:pt x="3525" y="280"/>
                      <a:pt x="3510" y="268"/>
                      <a:pt x="3494" y="268"/>
                    </a:cubicBezTo>
                    <a:cubicBezTo>
                      <a:pt x="3477" y="268"/>
                      <a:pt x="3459" y="280"/>
                      <a:pt x="3441" y="304"/>
                    </a:cubicBezTo>
                    <a:cubicBezTo>
                      <a:pt x="3273" y="304"/>
                      <a:pt x="3111" y="340"/>
                      <a:pt x="2947" y="340"/>
                    </a:cubicBezTo>
                    <a:cubicBezTo>
                      <a:pt x="2878" y="340"/>
                      <a:pt x="2809" y="334"/>
                      <a:pt x="2739" y="316"/>
                    </a:cubicBezTo>
                    <a:cubicBezTo>
                      <a:pt x="2716" y="308"/>
                      <a:pt x="2693" y="305"/>
                      <a:pt x="2669" y="305"/>
                    </a:cubicBezTo>
                    <a:cubicBezTo>
                      <a:pt x="2584" y="305"/>
                      <a:pt x="2503" y="356"/>
                      <a:pt x="2465" y="459"/>
                    </a:cubicBezTo>
                    <a:cubicBezTo>
                      <a:pt x="2432" y="514"/>
                      <a:pt x="2397" y="531"/>
                      <a:pt x="2359" y="531"/>
                    </a:cubicBezTo>
                    <a:cubicBezTo>
                      <a:pt x="2314" y="531"/>
                      <a:pt x="2267" y="507"/>
                      <a:pt x="2215" y="495"/>
                    </a:cubicBezTo>
                    <a:cubicBezTo>
                      <a:pt x="2041" y="440"/>
                      <a:pt x="1877" y="386"/>
                      <a:pt x="1696" y="386"/>
                    </a:cubicBezTo>
                    <a:cubicBezTo>
                      <a:pt x="1679" y="386"/>
                      <a:pt x="1661" y="386"/>
                      <a:pt x="1644" y="387"/>
                    </a:cubicBezTo>
                    <a:cubicBezTo>
                      <a:pt x="1632" y="386"/>
                      <a:pt x="1621" y="386"/>
                      <a:pt x="1610" y="386"/>
                    </a:cubicBezTo>
                    <a:cubicBezTo>
                      <a:pt x="1514" y="386"/>
                      <a:pt x="1421" y="429"/>
                      <a:pt x="1346" y="483"/>
                    </a:cubicBezTo>
                    <a:cubicBezTo>
                      <a:pt x="1190" y="469"/>
                      <a:pt x="1038" y="450"/>
                      <a:pt x="888" y="450"/>
                    </a:cubicBezTo>
                    <a:cubicBezTo>
                      <a:pt x="786" y="450"/>
                      <a:pt x="685" y="459"/>
                      <a:pt x="584" y="483"/>
                    </a:cubicBezTo>
                    <a:cubicBezTo>
                      <a:pt x="562" y="476"/>
                      <a:pt x="545" y="473"/>
                      <a:pt x="530" y="473"/>
                    </a:cubicBezTo>
                    <a:cubicBezTo>
                      <a:pt x="441" y="473"/>
                      <a:pt x="470" y="585"/>
                      <a:pt x="429" y="626"/>
                    </a:cubicBezTo>
                    <a:cubicBezTo>
                      <a:pt x="286" y="792"/>
                      <a:pt x="286" y="995"/>
                      <a:pt x="239" y="1209"/>
                    </a:cubicBezTo>
                    <a:cubicBezTo>
                      <a:pt x="227" y="1292"/>
                      <a:pt x="298" y="1292"/>
                      <a:pt x="358" y="1316"/>
                    </a:cubicBezTo>
                    <a:lnTo>
                      <a:pt x="358" y="1769"/>
                    </a:lnTo>
                    <a:cubicBezTo>
                      <a:pt x="263" y="1852"/>
                      <a:pt x="286" y="1971"/>
                      <a:pt x="191" y="2054"/>
                    </a:cubicBezTo>
                    <a:cubicBezTo>
                      <a:pt x="1" y="2269"/>
                      <a:pt x="24" y="2507"/>
                      <a:pt x="120" y="2757"/>
                    </a:cubicBezTo>
                    <a:cubicBezTo>
                      <a:pt x="132" y="2757"/>
                      <a:pt x="132" y="2745"/>
                      <a:pt x="143" y="2745"/>
                    </a:cubicBezTo>
                    <a:lnTo>
                      <a:pt x="143" y="2757"/>
                    </a:lnTo>
                    <a:lnTo>
                      <a:pt x="120" y="2757"/>
                    </a:lnTo>
                    <a:cubicBezTo>
                      <a:pt x="120" y="2781"/>
                      <a:pt x="132" y="2804"/>
                      <a:pt x="132" y="2828"/>
                    </a:cubicBezTo>
                    <a:cubicBezTo>
                      <a:pt x="155" y="2935"/>
                      <a:pt x="108" y="3054"/>
                      <a:pt x="191" y="3162"/>
                    </a:cubicBezTo>
                    <a:cubicBezTo>
                      <a:pt x="239" y="3245"/>
                      <a:pt x="143" y="3376"/>
                      <a:pt x="263" y="3435"/>
                    </a:cubicBezTo>
                    <a:cubicBezTo>
                      <a:pt x="310" y="3852"/>
                      <a:pt x="405" y="4257"/>
                      <a:pt x="584" y="4650"/>
                    </a:cubicBezTo>
                    <a:cubicBezTo>
                      <a:pt x="608" y="4852"/>
                      <a:pt x="608" y="5043"/>
                      <a:pt x="584" y="5257"/>
                    </a:cubicBezTo>
                    <a:cubicBezTo>
                      <a:pt x="524" y="5329"/>
                      <a:pt x="489" y="5424"/>
                      <a:pt x="560" y="5495"/>
                    </a:cubicBezTo>
                    <a:cubicBezTo>
                      <a:pt x="501" y="5757"/>
                      <a:pt x="501" y="6031"/>
                      <a:pt x="715" y="6257"/>
                    </a:cubicBezTo>
                    <a:cubicBezTo>
                      <a:pt x="715" y="6293"/>
                      <a:pt x="739" y="6329"/>
                      <a:pt x="786" y="6341"/>
                    </a:cubicBezTo>
                    <a:cubicBezTo>
                      <a:pt x="899" y="6542"/>
                      <a:pt x="1055" y="6574"/>
                      <a:pt x="1225" y="6574"/>
                    </a:cubicBezTo>
                    <a:cubicBezTo>
                      <a:pt x="1307" y="6574"/>
                      <a:pt x="1392" y="6567"/>
                      <a:pt x="1477" y="6567"/>
                    </a:cubicBezTo>
                    <a:cubicBezTo>
                      <a:pt x="1509" y="6594"/>
                      <a:pt x="1547" y="6601"/>
                      <a:pt x="1586" y="6601"/>
                    </a:cubicBezTo>
                    <a:cubicBezTo>
                      <a:pt x="1633" y="6601"/>
                      <a:pt x="1682" y="6591"/>
                      <a:pt x="1727" y="6591"/>
                    </a:cubicBezTo>
                    <a:cubicBezTo>
                      <a:pt x="2608" y="6567"/>
                      <a:pt x="3477" y="6531"/>
                      <a:pt x="4346" y="6412"/>
                    </a:cubicBezTo>
                    <a:cubicBezTo>
                      <a:pt x="4346" y="6406"/>
                      <a:pt x="4349" y="6403"/>
                      <a:pt x="4352" y="6400"/>
                    </a:cubicBezTo>
                    <a:lnTo>
                      <a:pt x="4352" y="6400"/>
                    </a:lnTo>
                    <a:lnTo>
                      <a:pt x="4346" y="6412"/>
                    </a:lnTo>
                    <a:cubicBezTo>
                      <a:pt x="4424" y="6466"/>
                      <a:pt x="4501" y="6477"/>
                      <a:pt x="4580" y="6477"/>
                    </a:cubicBezTo>
                    <a:cubicBezTo>
                      <a:pt x="4643" y="6477"/>
                      <a:pt x="4707" y="6470"/>
                      <a:pt x="4773" y="6470"/>
                    </a:cubicBezTo>
                    <a:cubicBezTo>
                      <a:pt x="4789" y="6470"/>
                      <a:pt x="4806" y="6470"/>
                      <a:pt x="4823" y="6472"/>
                    </a:cubicBezTo>
                    <a:cubicBezTo>
                      <a:pt x="5668" y="6495"/>
                      <a:pt x="6513" y="6495"/>
                      <a:pt x="7371" y="6507"/>
                    </a:cubicBezTo>
                    <a:cubicBezTo>
                      <a:pt x="7392" y="6508"/>
                      <a:pt x="7414" y="6509"/>
                      <a:pt x="7436" y="6509"/>
                    </a:cubicBezTo>
                    <a:cubicBezTo>
                      <a:pt x="7619" y="6509"/>
                      <a:pt x="7807" y="6479"/>
                      <a:pt x="7997" y="6479"/>
                    </a:cubicBezTo>
                    <a:cubicBezTo>
                      <a:pt x="8070" y="6479"/>
                      <a:pt x="8143" y="6483"/>
                      <a:pt x="8216" y="6495"/>
                    </a:cubicBezTo>
                    <a:cubicBezTo>
                      <a:pt x="8621" y="6567"/>
                      <a:pt x="9014" y="6567"/>
                      <a:pt x="9418" y="6579"/>
                    </a:cubicBezTo>
                    <a:cubicBezTo>
                      <a:pt x="9492" y="6607"/>
                      <a:pt x="9562" y="6619"/>
                      <a:pt x="9634" y="6619"/>
                    </a:cubicBezTo>
                    <a:cubicBezTo>
                      <a:pt x="9714" y="6619"/>
                      <a:pt x="9795" y="6604"/>
                      <a:pt x="9883" y="6579"/>
                    </a:cubicBezTo>
                    <a:cubicBezTo>
                      <a:pt x="9904" y="6572"/>
                      <a:pt x="9926" y="6569"/>
                      <a:pt x="9949" y="6569"/>
                    </a:cubicBezTo>
                    <a:cubicBezTo>
                      <a:pt x="10048" y="6569"/>
                      <a:pt x="10155" y="6622"/>
                      <a:pt x="10264" y="6622"/>
                    </a:cubicBezTo>
                    <a:cubicBezTo>
                      <a:pt x="10307" y="6622"/>
                      <a:pt x="10351" y="6614"/>
                      <a:pt x="10395" y="6591"/>
                    </a:cubicBezTo>
                    <a:cubicBezTo>
                      <a:pt x="10407" y="6591"/>
                      <a:pt x="10407" y="6579"/>
                      <a:pt x="10419" y="6567"/>
                    </a:cubicBezTo>
                    <a:cubicBezTo>
                      <a:pt x="10505" y="6582"/>
                      <a:pt x="10592" y="6587"/>
                      <a:pt x="10679" y="6587"/>
                    </a:cubicBezTo>
                    <a:cubicBezTo>
                      <a:pt x="10883" y="6587"/>
                      <a:pt x="11089" y="6559"/>
                      <a:pt x="11293" y="6559"/>
                    </a:cubicBezTo>
                    <a:cubicBezTo>
                      <a:pt x="11351" y="6559"/>
                      <a:pt x="11409" y="6561"/>
                      <a:pt x="11466" y="6567"/>
                    </a:cubicBezTo>
                    <a:lnTo>
                      <a:pt x="12216" y="6567"/>
                    </a:lnTo>
                    <a:cubicBezTo>
                      <a:pt x="12270" y="6602"/>
                      <a:pt x="12324" y="6620"/>
                      <a:pt x="12379" y="6620"/>
                    </a:cubicBezTo>
                    <a:cubicBezTo>
                      <a:pt x="12434" y="6620"/>
                      <a:pt x="12490" y="6602"/>
                      <a:pt x="12550" y="6567"/>
                    </a:cubicBezTo>
                    <a:lnTo>
                      <a:pt x="12609" y="6567"/>
                    </a:lnTo>
                    <a:cubicBezTo>
                      <a:pt x="12693" y="6632"/>
                      <a:pt x="12782" y="6650"/>
                      <a:pt x="12873" y="6650"/>
                    </a:cubicBezTo>
                    <a:cubicBezTo>
                      <a:pt x="12963" y="6650"/>
                      <a:pt x="13056" y="6632"/>
                      <a:pt x="13145" y="6626"/>
                    </a:cubicBezTo>
                    <a:cubicBezTo>
                      <a:pt x="13169" y="6626"/>
                      <a:pt x="13193" y="6638"/>
                      <a:pt x="13217" y="6638"/>
                    </a:cubicBezTo>
                    <a:cubicBezTo>
                      <a:pt x="13356" y="6610"/>
                      <a:pt x="13495" y="6599"/>
                      <a:pt x="13635" y="6599"/>
                    </a:cubicBezTo>
                    <a:cubicBezTo>
                      <a:pt x="13734" y="6599"/>
                      <a:pt x="13832" y="6605"/>
                      <a:pt x="13931" y="6614"/>
                    </a:cubicBezTo>
                    <a:cubicBezTo>
                      <a:pt x="13980" y="6619"/>
                      <a:pt x="14035" y="6623"/>
                      <a:pt x="14091" y="6623"/>
                    </a:cubicBezTo>
                    <a:cubicBezTo>
                      <a:pt x="14183" y="6623"/>
                      <a:pt x="14278" y="6611"/>
                      <a:pt x="14360" y="6567"/>
                    </a:cubicBezTo>
                    <a:lnTo>
                      <a:pt x="14395" y="6567"/>
                    </a:lnTo>
                    <a:lnTo>
                      <a:pt x="14419" y="6555"/>
                    </a:lnTo>
                    <a:cubicBezTo>
                      <a:pt x="14629" y="6599"/>
                      <a:pt x="14842" y="6618"/>
                      <a:pt x="15054" y="6618"/>
                    </a:cubicBezTo>
                    <a:cubicBezTo>
                      <a:pt x="15298" y="6618"/>
                      <a:pt x="15541" y="6593"/>
                      <a:pt x="15776" y="6555"/>
                    </a:cubicBezTo>
                    <a:cubicBezTo>
                      <a:pt x="15924" y="6576"/>
                      <a:pt x="16071" y="6601"/>
                      <a:pt x="16222" y="6601"/>
                    </a:cubicBezTo>
                    <a:cubicBezTo>
                      <a:pt x="16326" y="6601"/>
                      <a:pt x="16431" y="6589"/>
                      <a:pt x="16538" y="6555"/>
                    </a:cubicBezTo>
                    <a:cubicBezTo>
                      <a:pt x="16569" y="6586"/>
                      <a:pt x="16597" y="6604"/>
                      <a:pt x="16625" y="6604"/>
                    </a:cubicBezTo>
                    <a:cubicBezTo>
                      <a:pt x="16651" y="6604"/>
                      <a:pt x="16677" y="6589"/>
                      <a:pt x="16705" y="6555"/>
                    </a:cubicBezTo>
                    <a:lnTo>
                      <a:pt x="16765" y="6555"/>
                    </a:lnTo>
                    <a:cubicBezTo>
                      <a:pt x="16788" y="6567"/>
                      <a:pt x="16800" y="6567"/>
                      <a:pt x="16824" y="6567"/>
                    </a:cubicBezTo>
                    <a:cubicBezTo>
                      <a:pt x="16911" y="6580"/>
                      <a:pt x="17001" y="6597"/>
                      <a:pt x="17090" y="6597"/>
                    </a:cubicBezTo>
                    <a:cubicBezTo>
                      <a:pt x="17161" y="6597"/>
                      <a:pt x="17232" y="6586"/>
                      <a:pt x="17300" y="6555"/>
                    </a:cubicBezTo>
                    <a:cubicBezTo>
                      <a:pt x="17389" y="6565"/>
                      <a:pt x="17480" y="6571"/>
                      <a:pt x="17573" y="6571"/>
                    </a:cubicBezTo>
                    <a:cubicBezTo>
                      <a:pt x="17704" y="6571"/>
                      <a:pt x="17840" y="6559"/>
                      <a:pt x="17979" y="6531"/>
                    </a:cubicBezTo>
                    <a:cubicBezTo>
                      <a:pt x="18400" y="6531"/>
                      <a:pt x="18820" y="6552"/>
                      <a:pt x="19241" y="6552"/>
                    </a:cubicBezTo>
                    <a:cubicBezTo>
                      <a:pt x="19451" y="6552"/>
                      <a:pt x="19662" y="6547"/>
                      <a:pt x="19872" y="6531"/>
                    </a:cubicBezTo>
                    <a:cubicBezTo>
                      <a:pt x="20055" y="6578"/>
                      <a:pt x="20238" y="6594"/>
                      <a:pt x="20422" y="6594"/>
                    </a:cubicBezTo>
                    <a:cubicBezTo>
                      <a:pt x="20813" y="6594"/>
                      <a:pt x="21205" y="6521"/>
                      <a:pt x="21597" y="6521"/>
                    </a:cubicBezTo>
                    <a:cubicBezTo>
                      <a:pt x="21677" y="6521"/>
                      <a:pt x="21757" y="6524"/>
                      <a:pt x="21837" y="6531"/>
                    </a:cubicBezTo>
                    <a:cubicBezTo>
                      <a:pt x="21980" y="6607"/>
                      <a:pt x="22119" y="6625"/>
                      <a:pt x="22262" y="6625"/>
                    </a:cubicBezTo>
                    <a:cubicBezTo>
                      <a:pt x="22345" y="6625"/>
                      <a:pt x="22428" y="6619"/>
                      <a:pt x="22515" y="6614"/>
                    </a:cubicBezTo>
                    <a:cubicBezTo>
                      <a:pt x="22557" y="6603"/>
                      <a:pt x="22598" y="6598"/>
                      <a:pt x="22639" y="6598"/>
                    </a:cubicBezTo>
                    <a:cubicBezTo>
                      <a:pt x="22758" y="6598"/>
                      <a:pt x="22873" y="6636"/>
                      <a:pt x="22992" y="6636"/>
                    </a:cubicBezTo>
                    <a:cubicBezTo>
                      <a:pt x="23039" y="6636"/>
                      <a:pt x="23086" y="6631"/>
                      <a:pt x="23134" y="6614"/>
                    </a:cubicBezTo>
                    <a:cubicBezTo>
                      <a:pt x="23452" y="6614"/>
                      <a:pt x="23769" y="6620"/>
                      <a:pt x="24087" y="6620"/>
                    </a:cubicBezTo>
                    <a:cubicBezTo>
                      <a:pt x="24246" y="6620"/>
                      <a:pt x="24404" y="6618"/>
                      <a:pt x="24563" y="6614"/>
                    </a:cubicBezTo>
                    <a:cubicBezTo>
                      <a:pt x="24581" y="6613"/>
                      <a:pt x="24598" y="6612"/>
                      <a:pt x="24615" y="6612"/>
                    </a:cubicBezTo>
                    <a:cubicBezTo>
                      <a:pt x="24761" y="6612"/>
                      <a:pt x="24900" y="6668"/>
                      <a:pt x="25041" y="6668"/>
                    </a:cubicBezTo>
                    <a:cubicBezTo>
                      <a:pt x="25111" y="6668"/>
                      <a:pt x="25181" y="6654"/>
                      <a:pt x="25254" y="6614"/>
                    </a:cubicBezTo>
                    <a:cubicBezTo>
                      <a:pt x="25674" y="6678"/>
                      <a:pt x="26090" y="6688"/>
                      <a:pt x="26510" y="6688"/>
                    </a:cubicBezTo>
                    <a:cubicBezTo>
                      <a:pt x="26721" y="6688"/>
                      <a:pt x="26933" y="6686"/>
                      <a:pt x="27147" y="6686"/>
                    </a:cubicBezTo>
                    <a:cubicBezTo>
                      <a:pt x="27282" y="6702"/>
                      <a:pt x="27415" y="6710"/>
                      <a:pt x="27547" y="6710"/>
                    </a:cubicBezTo>
                    <a:cubicBezTo>
                      <a:pt x="27800" y="6710"/>
                      <a:pt x="28047" y="6681"/>
                      <a:pt x="28290" y="6626"/>
                    </a:cubicBezTo>
                    <a:cubicBezTo>
                      <a:pt x="28381" y="6663"/>
                      <a:pt x="28472" y="6678"/>
                      <a:pt x="28563" y="6678"/>
                    </a:cubicBezTo>
                    <a:cubicBezTo>
                      <a:pt x="28591" y="6678"/>
                      <a:pt x="28619" y="6677"/>
                      <a:pt x="28647" y="6674"/>
                    </a:cubicBezTo>
                    <a:cubicBezTo>
                      <a:pt x="28856" y="6661"/>
                      <a:pt x="29065" y="6651"/>
                      <a:pt x="29272" y="6651"/>
                    </a:cubicBezTo>
                    <a:cubicBezTo>
                      <a:pt x="29442" y="6651"/>
                      <a:pt x="29611" y="6658"/>
                      <a:pt x="29778" y="6674"/>
                    </a:cubicBezTo>
                    <a:cubicBezTo>
                      <a:pt x="29802" y="6686"/>
                      <a:pt x="29829" y="6692"/>
                      <a:pt x="29855" y="6692"/>
                    </a:cubicBezTo>
                    <a:cubicBezTo>
                      <a:pt x="29882" y="6692"/>
                      <a:pt x="29909" y="6686"/>
                      <a:pt x="29933" y="6674"/>
                    </a:cubicBezTo>
                    <a:cubicBezTo>
                      <a:pt x="30040" y="6674"/>
                      <a:pt x="30135" y="6686"/>
                      <a:pt x="30231" y="6686"/>
                    </a:cubicBezTo>
                    <a:cubicBezTo>
                      <a:pt x="30391" y="6728"/>
                      <a:pt x="30555" y="6733"/>
                      <a:pt x="30719" y="6733"/>
                    </a:cubicBezTo>
                    <a:cubicBezTo>
                      <a:pt x="30784" y="6733"/>
                      <a:pt x="30850" y="6733"/>
                      <a:pt x="30915" y="6733"/>
                    </a:cubicBezTo>
                    <a:cubicBezTo>
                      <a:pt x="31013" y="6733"/>
                      <a:pt x="31110" y="6735"/>
                      <a:pt x="31207" y="6745"/>
                    </a:cubicBezTo>
                    <a:cubicBezTo>
                      <a:pt x="31512" y="6745"/>
                      <a:pt x="31816" y="6706"/>
                      <a:pt x="32121" y="6706"/>
                    </a:cubicBezTo>
                    <a:cubicBezTo>
                      <a:pt x="32293" y="6706"/>
                      <a:pt x="32464" y="6719"/>
                      <a:pt x="32636" y="6757"/>
                    </a:cubicBezTo>
                    <a:cubicBezTo>
                      <a:pt x="32659" y="6745"/>
                      <a:pt x="32659" y="6733"/>
                      <a:pt x="32671" y="6733"/>
                    </a:cubicBezTo>
                    <a:cubicBezTo>
                      <a:pt x="32671" y="6733"/>
                      <a:pt x="32671" y="6745"/>
                      <a:pt x="32683" y="6745"/>
                    </a:cubicBezTo>
                    <a:cubicBezTo>
                      <a:pt x="32671" y="6757"/>
                      <a:pt x="32659" y="6757"/>
                      <a:pt x="32636" y="6769"/>
                    </a:cubicBezTo>
                    <a:cubicBezTo>
                      <a:pt x="32773" y="6823"/>
                      <a:pt x="32912" y="6844"/>
                      <a:pt x="33052" y="6844"/>
                    </a:cubicBezTo>
                    <a:cubicBezTo>
                      <a:pt x="33192" y="6844"/>
                      <a:pt x="33332" y="6823"/>
                      <a:pt x="33469" y="6793"/>
                    </a:cubicBezTo>
                    <a:cubicBezTo>
                      <a:pt x="33530" y="6830"/>
                      <a:pt x="33589" y="6843"/>
                      <a:pt x="33648" y="6843"/>
                    </a:cubicBezTo>
                    <a:cubicBezTo>
                      <a:pt x="33787" y="6843"/>
                      <a:pt x="33921" y="6769"/>
                      <a:pt x="34066" y="6769"/>
                    </a:cubicBezTo>
                    <a:cubicBezTo>
                      <a:pt x="34073" y="6769"/>
                      <a:pt x="34081" y="6769"/>
                      <a:pt x="34088" y="6769"/>
                    </a:cubicBezTo>
                    <a:cubicBezTo>
                      <a:pt x="34291" y="6829"/>
                      <a:pt x="34505" y="6829"/>
                      <a:pt x="34707" y="6853"/>
                    </a:cubicBezTo>
                    <a:cubicBezTo>
                      <a:pt x="34746" y="6855"/>
                      <a:pt x="34785" y="6856"/>
                      <a:pt x="34824" y="6856"/>
                    </a:cubicBezTo>
                    <a:cubicBezTo>
                      <a:pt x="35192" y="6856"/>
                      <a:pt x="35553" y="6768"/>
                      <a:pt x="35930" y="6768"/>
                    </a:cubicBezTo>
                    <a:cubicBezTo>
                      <a:pt x="35951" y="6768"/>
                      <a:pt x="35972" y="6769"/>
                      <a:pt x="35993" y="6769"/>
                    </a:cubicBezTo>
                    <a:cubicBezTo>
                      <a:pt x="36029" y="6769"/>
                      <a:pt x="36077" y="6793"/>
                      <a:pt x="36124" y="6793"/>
                    </a:cubicBezTo>
                    <a:cubicBezTo>
                      <a:pt x="36243" y="6864"/>
                      <a:pt x="36374" y="6853"/>
                      <a:pt x="36529" y="6864"/>
                    </a:cubicBezTo>
                    <a:cubicBezTo>
                      <a:pt x="36568" y="6866"/>
                      <a:pt x="36607" y="6867"/>
                      <a:pt x="36646" y="6867"/>
                    </a:cubicBezTo>
                    <a:cubicBezTo>
                      <a:pt x="37036" y="6867"/>
                      <a:pt x="37432" y="6783"/>
                      <a:pt x="37823" y="6783"/>
                    </a:cubicBezTo>
                    <a:cubicBezTo>
                      <a:pt x="37896" y="6783"/>
                      <a:pt x="37969" y="6786"/>
                      <a:pt x="38041" y="6793"/>
                    </a:cubicBezTo>
                    <a:lnTo>
                      <a:pt x="38077" y="6805"/>
                    </a:lnTo>
                    <a:lnTo>
                      <a:pt x="38101" y="6793"/>
                    </a:lnTo>
                    <a:cubicBezTo>
                      <a:pt x="38118" y="6797"/>
                      <a:pt x="38135" y="6798"/>
                      <a:pt x="38152" y="6798"/>
                    </a:cubicBezTo>
                    <a:cubicBezTo>
                      <a:pt x="38283" y="6798"/>
                      <a:pt x="38396" y="6695"/>
                      <a:pt x="38529" y="6695"/>
                    </a:cubicBezTo>
                    <a:cubicBezTo>
                      <a:pt x="38541" y="6695"/>
                      <a:pt x="38553" y="6696"/>
                      <a:pt x="38565" y="6698"/>
                    </a:cubicBezTo>
                    <a:cubicBezTo>
                      <a:pt x="38634" y="6744"/>
                      <a:pt x="38698" y="6770"/>
                      <a:pt x="38764" y="6770"/>
                    </a:cubicBezTo>
                    <a:cubicBezTo>
                      <a:pt x="38800" y="6770"/>
                      <a:pt x="38837" y="6762"/>
                      <a:pt x="38874" y="6745"/>
                    </a:cubicBezTo>
                    <a:cubicBezTo>
                      <a:pt x="38996" y="6705"/>
                      <a:pt x="39113" y="6691"/>
                      <a:pt x="39231" y="6691"/>
                    </a:cubicBezTo>
                    <a:cubicBezTo>
                      <a:pt x="39322" y="6691"/>
                      <a:pt x="39412" y="6699"/>
                      <a:pt x="39506" y="6710"/>
                    </a:cubicBezTo>
                    <a:cubicBezTo>
                      <a:pt x="39529" y="6716"/>
                      <a:pt x="39555" y="6718"/>
                      <a:pt x="39581" y="6718"/>
                    </a:cubicBezTo>
                    <a:cubicBezTo>
                      <a:pt x="39660" y="6718"/>
                      <a:pt x="39750" y="6698"/>
                      <a:pt x="39839" y="6698"/>
                    </a:cubicBezTo>
                    <a:cubicBezTo>
                      <a:pt x="39895" y="6708"/>
                      <a:pt x="39949" y="6712"/>
                      <a:pt x="40001" y="6712"/>
                    </a:cubicBezTo>
                    <a:cubicBezTo>
                      <a:pt x="40141" y="6712"/>
                      <a:pt x="40272" y="6681"/>
                      <a:pt x="40410" y="6638"/>
                    </a:cubicBezTo>
                    <a:cubicBezTo>
                      <a:pt x="40577" y="6591"/>
                      <a:pt x="40768" y="6591"/>
                      <a:pt x="40839" y="6400"/>
                    </a:cubicBezTo>
                    <a:cubicBezTo>
                      <a:pt x="41256" y="6055"/>
                      <a:pt x="41351" y="5614"/>
                      <a:pt x="41291" y="5102"/>
                    </a:cubicBezTo>
                    <a:cubicBezTo>
                      <a:pt x="41303" y="4995"/>
                      <a:pt x="41387" y="4900"/>
                      <a:pt x="41291" y="4793"/>
                    </a:cubicBezTo>
                    <a:lnTo>
                      <a:pt x="41291" y="4733"/>
                    </a:lnTo>
                    <a:cubicBezTo>
                      <a:pt x="41422" y="4614"/>
                      <a:pt x="41351" y="4436"/>
                      <a:pt x="41375" y="4281"/>
                    </a:cubicBezTo>
                    <a:cubicBezTo>
                      <a:pt x="41482" y="4174"/>
                      <a:pt x="41387" y="4019"/>
                      <a:pt x="41470" y="3900"/>
                    </a:cubicBezTo>
                    <a:cubicBezTo>
                      <a:pt x="41839" y="3805"/>
                      <a:pt x="41720" y="3352"/>
                      <a:pt x="42018" y="3185"/>
                    </a:cubicBezTo>
                    <a:cubicBezTo>
                      <a:pt x="41911" y="3078"/>
                      <a:pt x="41863" y="2995"/>
                      <a:pt x="41851" y="2947"/>
                    </a:cubicBezTo>
                    <a:cubicBezTo>
                      <a:pt x="41827" y="2876"/>
                      <a:pt x="41780" y="2828"/>
                      <a:pt x="41708" y="2804"/>
                    </a:cubicBezTo>
                    <a:cubicBezTo>
                      <a:pt x="41649" y="2662"/>
                      <a:pt x="41553" y="2542"/>
                      <a:pt x="41541" y="2400"/>
                    </a:cubicBezTo>
                    <a:cubicBezTo>
                      <a:pt x="41530" y="2102"/>
                      <a:pt x="41494" y="1816"/>
                      <a:pt x="41482" y="1519"/>
                    </a:cubicBezTo>
                    <a:cubicBezTo>
                      <a:pt x="41649" y="1257"/>
                      <a:pt x="41494" y="971"/>
                      <a:pt x="41470" y="697"/>
                    </a:cubicBezTo>
                    <a:cubicBezTo>
                      <a:pt x="41315" y="495"/>
                      <a:pt x="41149" y="280"/>
                      <a:pt x="40875" y="245"/>
                    </a:cubicBezTo>
                    <a:cubicBezTo>
                      <a:pt x="40815" y="197"/>
                      <a:pt x="40732" y="161"/>
                      <a:pt x="40649" y="161"/>
                    </a:cubicBezTo>
                    <a:cubicBezTo>
                      <a:pt x="40518" y="131"/>
                      <a:pt x="40397" y="84"/>
                      <a:pt x="40262" y="84"/>
                    </a:cubicBezTo>
                    <a:cubicBezTo>
                      <a:pt x="40237" y="84"/>
                      <a:pt x="40211" y="86"/>
                      <a:pt x="40184" y="90"/>
                    </a:cubicBezTo>
                    <a:cubicBezTo>
                      <a:pt x="40148" y="90"/>
                      <a:pt x="40137" y="78"/>
                      <a:pt x="40113" y="78"/>
                    </a:cubicBezTo>
                    <a:cubicBezTo>
                      <a:pt x="40090" y="27"/>
                      <a:pt x="40062" y="14"/>
                      <a:pt x="40033" y="14"/>
                    </a:cubicBezTo>
                    <a:cubicBezTo>
                      <a:pt x="40000" y="14"/>
                      <a:pt x="39965" y="30"/>
                      <a:pt x="39934" y="30"/>
                    </a:cubicBezTo>
                    <a:cubicBezTo>
                      <a:pt x="39779" y="30"/>
                      <a:pt x="39672" y="161"/>
                      <a:pt x="39517" y="161"/>
                    </a:cubicBezTo>
                    <a:cubicBezTo>
                      <a:pt x="39434" y="78"/>
                      <a:pt x="39336" y="60"/>
                      <a:pt x="39236" y="60"/>
                    </a:cubicBezTo>
                    <a:cubicBezTo>
                      <a:pt x="39161" y="60"/>
                      <a:pt x="39086" y="70"/>
                      <a:pt x="39015" y="70"/>
                    </a:cubicBezTo>
                    <a:cubicBezTo>
                      <a:pt x="38991" y="70"/>
                      <a:pt x="38968" y="69"/>
                      <a:pt x="38946" y="66"/>
                    </a:cubicBezTo>
                    <a:cubicBezTo>
                      <a:pt x="38761" y="36"/>
                      <a:pt x="38577" y="15"/>
                      <a:pt x="38394" y="15"/>
                    </a:cubicBezTo>
                    <a:cubicBezTo>
                      <a:pt x="38211" y="15"/>
                      <a:pt x="38029" y="36"/>
                      <a:pt x="37851" y="90"/>
                    </a:cubicBezTo>
                    <a:cubicBezTo>
                      <a:pt x="37789" y="76"/>
                      <a:pt x="37735" y="62"/>
                      <a:pt x="37680" y="62"/>
                    </a:cubicBezTo>
                    <a:cubicBezTo>
                      <a:pt x="37639" y="62"/>
                      <a:pt x="37598" y="70"/>
                      <a:pt x="37553" y="90"/>
                    </a:cubicBezTo>
                    <a:lnTo>
                      <a:pt x="37481" y="90"/>
                    </a:lnTo>
                    <a:cubicBezTo>
                      <a:pt x="37430" y="88"/>
                      <a:pt x="37378" y="87"/>
                      <a:pt x="37326" y="87"/>
                    </a:cubicBezTo>
                    <a:cubicBezTo>
                      <a:pt x="37246" y="87"/>
                      <a:pt x="37167" y="89"/>
                      <a:pt x="37088" y="89"/>
                    </a:cubicBezTo>
                    <a:cubicBezTo>
                      <a:pt x="36921" y="89"/>
                      <a:pt x="36755" y="82"/>
                      <a:pt x="36588" y="42"/>
                    </a:cubicBezTo>
                    <a:cubicBezTo>
                      <a:pt x="36490" y="15"/>
                      <a:pt x="36387" y="0"/>
                      <a:pt x="36286" y="0"/>
                    </a:cubicBezTo>
                    <a:close/>
                  </a:path>
                </a:pathLst>
              </a:custGeom>
              <a:solidFill>
                <a:schemeClr val="accent2">
                  <a:lumMod val="20000"/>
                  <a:lumOff val="80000"/>
                </a:schemeClr>
              </a:solidFill>
              <a:ln>
                <a:solidFill>
                  <a:schemeClr val="accent2">
                    <a:lumMod val="60000"/>
                    <a:lumOff val="40000"/>
                  </a:schemeClr>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TextBox 68">
              <a:extLst>
                <a:ext uri="{FF2B5EF4-FFF2-40B4-BE49-F238E27FC236}">
                  <a16:creationId xmlns:a16="http://schemas.microsoft.com/office/drawing/2014/main" id="{339E388C-FAB8-4977-9143-2AF44742ECE8}"/>
                </a:ext>
              </a:extLst>
            </p:cNvPr>
            <p:cNvSpPr txBox="1"/>
            <p:nvPr/>
          </p:nvSpPr>
          <p:spPr>
            <a:xfrm>
              <a:off x="5018843" y="314828"/>
              <a:ext cx="3087328" cy="1015663"/>
            </a:xfrm>
            <a:prstGeom prst="rect">
              <a:avLst/>
            </a:prstGeom>
            <a:noFill/>
          </p:spPr>
          <p:txBody>
            <a:bodyPr wrap="square">
              <a:spAutoFit/>
            </a:bodyPr>
            <a:lstStyle/>
            <a:p>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DẶN DÒ</a:t>
              </a:r>
              <a:endParaRPr lang="en-US" sz="6000"/>
            </a:p>
          </p:txBody>
        </p:sp>
      </p:grpSp>
      <p:sp>
        <p:nvSpPr>
          <p:cNvPr id="70" name="Rectangle 12">
            <a:extLst>
              <a:ext uri="{FF2B5EF4-FFF2-40B4-BE49-F238E27FC236}">
                <a16:creationId xmlns:a16="http://schemas.microsoft.com/office/drawing/2014/main" id="{9670ACD6-CB19-4AE3-AC08-661588ADF2D0}"/>
              </a:ext>
            </a:extLst>
          </p:cNvPr>
          <p:cNvSpPr/>
          <p:nvPr/>
        </p:nvSpPr>
        <p:spPr>
          <a:xfrm rot="18338148">
            <a:off x="-1156113" y="4710633"/>
            <a:ext cx="3036465" cy="3494906"/>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1" name="Freeform 18">
            <a:extLst>
              <a:ext uri="{FF2B5EF4-FFF2-40B4-BE49-F238E27FC236}">
                <a16:creationId xmlns:a16="http://schemas.microsoft.com/office/drawing/2014/main" id="{157D1F74-DA34-4D69-9146-F62D00CEBB9B}"/>
              </a:ext>
            </a:extLst>
          </p:cNvPr>
          <p:cNvSpPr/>
          <p:nvPr/>
        </p:nvSpPr>
        <p:spPr>
          <a:xfrm rot="18990386">
            <a:off x="303136" y="2921326"/>
            <a:ext cx="2335956" cy="6658315"/>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2" name="Freeform 17">
            <a:extLst>
              <a:ext uri="{FF2B5EF4-FFF2-40B4-BE49-F238E27FC236}">
                <a16:creationId xmlns:a16="http://schemas.microsoft.com/office/drawing/2014/main" id="{F82CB9B4-ED70-4C18-9236-AD5BCAE8BB7D}"/>
              </a:ext>
            </a:extLst>
          </p:cNvPr>
          <p:cNvSpPr/>
          <p:nvPr/>
        </p:nvSpPr>
        <p:spPr>
          <a:xfrm rot="19629053" flipH="1">
            <a:off x="500797" y="3397270"/>
            <a:ext cx="1497321" cy="4608014"/>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5" name="Freeform 17">
            <a:extLst>
              <a:ext uri="{FF2B5EF4-FFF2-40B4-BE49-F238E27FC236}">
                <a16:creationId xmlns:a16="http://schemas.microsoft.com/office/drawing/2014/main" id="{6C5E4B4D-A6BC-4DEF-8359-4B52E6356E73}"/>
              </a:ext>
            </a:extLst>
          </p:cNvPr>
          <p:cNvSpPr/>
          <p:nvPr/>
        </p:nvSpPr>
        <p:spPr>
          <a:xfrm rot="18465940">
            <a:off x="10955428" y="-1452183"/>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Tree>
    <p:extLst>
      <p:ext uri="{BB962C8B-B14F-4D97-AF65-F5344CB8AC3E}">
        <p14:creationId xmlns:p14="http://schemas.microsoft.com/office/powerpoint/2010/main" val="17809944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14:presetBounceEnd="24000">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14:bounceEnd="24000">
                                          <p:cBhvr additive="base">
                                            <p:cTn id="46" dur="1000" fill="hold"/>
                                            <p:tgtEl>
                                              <p:spTgt spid="70"/>
                                            </p:tgtEl>
                                            <p:attrNameLst>
                                              <p:attrName>ppt_x</p:attrName>
                                            </p:attrNameLst>
                                          </p:cBhvr>
                                          <p:tavLst>
                                            <p:tav tm="0">
                                              <p:val>
                                                <p:strVal val="#ppt_x"/>
                                              </p:val>
                                            </p:tav>
                                            <p:tav tm="100000">
                                              <p:val>
                                                <p:strVal val="#ppt_x"/>
                                              </p:val>
                                            </p:tav>
                                          </p:tavLst>
                                        </p:anim>
                                        <p:anim calcmode="lin" valueType="num" p14:bounceEnd="24000">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3" presetClass="entr" presetSubtype="16" fill="hold" nodeType="withEffect">
                                      <p:stCondLst>
                                        <p:cond delay="600"/>
                                      </p:stCondLst>
                                      <p:childTnLst>
                                        <p:set>
                                          <p:cBhvr>
                                            <p:cTn id="27" dur="1" fill="hold">
                                              <p:stCondLst>
                                                <p:cond delay="0"/>
                                              </p:stCondLst>
                                            </p:cTn>
                                            <p:tgtEl>
                                              <p:spTgt spid="86"/>
                                            </p:tgtEl>
                                            <p:attrNameLst>
                                              <p:attrName>style.visibility</p:attrName>
                                            </p:attrNameLst>
                                          </p:cBhvr>
                                          <p:to>
                                            <p:strVal val="visible"/>
                                          </p:to>
                                        </p:set>
                                        <p:anim calcmode="lin" valueType="num">
                                          <p:cBhvr>
                                            <p:cTn id="28" dur="600" fill="hold"/>
                                            <p:tgtEl>
                                              <p:spTgt spid="86"/>
                                            </p:tgtEl>
                                            <p:attrNameLst>
                                              <p:attrName>ppt_w</p:attrName>
                                            </p:attrNameLst>
                                          </p:cBhvr>
                                          <p:tavLst>
                                            <p:tav tm="0">
                                              <p:val>
                                                <p:fltVal val="0"/>
                                              </p:val>
                                            </p:tav>
                                            <p:tav tm="100000">
                                              <p:val>
                                                <p:strVal val="#ppt_w"/>
                                              </p:val>
                                            </p:tav>
                                          </p:tavLst>
                                        </p:anim>
                                        <p:anim calcmode="lin" valueType="num">
                                          <p:cBhvr>
                                            <p:cTn id="29" dur="600" fill="hold"/>
                                            <p:tgtEl>
                                              <p:spTgt spid="86"/>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600"/>
                                      </p:stCondLst>
                                      <p:childTnLst>
                                        <p:set>
                                          <p:cBhvr>
                                            <p:cTn id="31" dur="1" fill="hold">
                                              <p:stCondLst>
                                                <p:cond delay="0"/>
                                              </p:stCondLst>
                                            </p:cTn>
                                            <p:tgtEl>
                                              <p:spTgt spid="85"/>
                                            </p:tgtEl>
                                            <p:attrNameLst>
                                              <p:attrName>style.visibility</p:attrName>
                                            </p:attrNameLst>
                                          </p:cBhvr>
                                          <p:to>
                                            <p:strVal val="visible"/>
                                          </p:to>
                                        </p:set>
                                        <p:anim calcmode="lin" valueType="num">
                                          <p:cBhvr>
                                            <p:cTn id="32" dur="700" fill="hold"/>
                                            <p:tgtEl>
                                              <p:spTgt spid="85"/>
                                            </p:tgtEl>
                                            <p:attrNameLst>
                                              <p:attrName>ppt_w</p:attrName>
                                            </p:attrNameLst>
                                          </p:cBhvr>
                                          <p:tavLst>
                                            <p:tav tm="0">
                                              <p:val>
                                                <p:fltVal val="0"/>
                                              </p:val>
                                            </p:tav>
                                            <p:tav tm="100000">
                                              <p:val>
                                                <p:strVal val="#ppt_w"/>
                                              </p:val>
                                            </p:tav>
                                          </p:tavLst>
                                        </p:anim>
                                        <p:anim calcmode="lin" valueType="num">
                                          <p:cBhvr>
                                            <p:cTn id="33" dur="700" fill="hold"/>
                                            <p:tgtEl>
                                              <p:spTgt spid="85"/>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600"/>
                                      </p:stCondLst>
                                      <p:childTnLst>
                                        <p:set>
                                          <p:cBhvr>
                                            <p:cTn id="35" dur="1" fill="hold">
                                              <p:stCondLst>
                                                <p:cond delay="0"/>
                                              </p:stCondLst>
                                            </p:cTn>
                                            <p:tgtEl>
                                              <p:spTgt spid="84"/>
                                            </p:tgtEl>
                                            <p:attrNameLst>
                                              <p:attrName>style.visibility</p:attrName>
                                            </p:attrNameLst>
                                          </p:cBhvr>
                                          <p:to>
                                            <p:strVal val="visible"/>
                                          </p:to>
                                        </p:set>
                                        <p:anim calcmode="lin" valueType="num">
                                          <p:cBhvr>
                                            <p:cTn id="36" dur="750" fill="hold"/>
                                            <p:tgtEl>
                                              <p:spTgt spid="84"/>
                                            </p:tgtEl>
                                            <p:attrNameLst>
                                              <p:attrName>ppt_w</p:attrName>
                                            </p:attrNameLst>
                                          </p:cBhvr>
                                          <p:tavLst>
                                            <p:tav tm="0">
                                              <p:val>
                                                <p:fltVal val="0"/>
                                              </p:val>
                                            </p:tav>
                                            <p:tav tm="100000">
                                              <p:val>
                                                <p:strVal val="#ppt_w"/>
                                              </p:val>
                                            </p:tav>
                                          </p:tavLst>
                                        </p:anim>
                                        <p:anim calcmode="lin" valueType="num">
                                          <p:cBhvr>
                                            <p:cTn id="37" dur="750" fill="hold"/>
                                            <p:tgtEl>
                                              <p:spTgt spid="84"/>
                                            </p:tgtEl>
                                            <p:attrNameLst>
                                              <p:attrName>ppt_h</p:attrName>
                                            </p:attrNameLst>
                                          </p:cBhvr>
                                          <p:tavLst>
                                            <p:tav tm="0">
                                              <p:val>
                                                <p:fltVal val="0"/>
                                              </p:val>
                                            </p:tav>
                                            <p:tav tm="100000">
                                              <p:val>
                                                <p:strVal val="#ppt_h"/>
                                              </p:val>
                                            </p:tav>
                                          </p:tavLst>
                                        </p:anim>
                                      </p:childTnLst>
                                    </p:cTn>
                                  </p:par>
                                  <p:par>
                                    <p:cTn id="38" presetID="8" presetClass="emph" presetSubtype="0" repeatCount="indefinite" fill="hold" nodeType="withEffect">
                                      <p:stCondLst>
                                        <p:cond delay="1400"/>
                                      </p:stCondLst>
                                      <p:childTnLst>
                                        <p:animRot by="21600000">
                                          <p:cBhvr>
                                            <p:cTn id="39" dur="2000" fill="hold"/>
                                            <p:tgtEl>
                                              <p:spTgt spid="86"/>
                                            </p:tgtEl>
                                            <p:attrNameLst>
                                              <p:attrName>r</p:attrName>
                                            </p:attrNameLst>
                                          </p:cBhvr>
                                        </p:animRot>
                                      </p:childTnLst>
                                    </p:cTn>
                                  </p:par>
                                  <p:par>
                                    <p:cTn id="40" presetID="8" presetClass="emph" presetSubtype="0" repeatCount="indefinite" fill="hold" nodeType="withEffect">
                                      <p:stCondLst>
                                        <p:cond delay="1500"/>
                                      </p:stCondLst>
                                      <p:childTnLst>
                                        <p:animRot by="-21600000">
                                          <p:cBhvr>
                                            <p:cTn id="41" dur="3000" fill="hold"/>
                                            <p:tgtEl>
                                              <p:spTgt spid="85"/>
                                            </p:tgtEl>
                                            <p:attrNameLst>
                                              <p:attrName>r</p:attrName>
                                            </p:attrNameLst>
                                          </p:cBhvr>
                                        </p:animRot>
                                      </p:childTnLst>
                                    </p:cTn>
                                  </p:par>
                                  <p:par>
                                    <p:cTn id="42" presetID="8" presetClass="emph" presetSubtype="0" repeatCount="indefinite" fill="hold" nodeType="withEffect">
                                      <p:stCondLst>
                                        <p:cond delay="1600"/>
                                      </p:stCondLst>
                                      <p:childTnLst>
                                        <p:animRot by="21600000">
                                          <p:cBhvr>
                                            <p:cTn id="43" dur="2000" fill="hold"/>
                                            <p:tgtEl>
                                              <p:spTgt spid="84"/>
                                            </p:tgtEl>
                                            <p:attrNameLst>
                                              <p:attrName>r</p:attrName>
                                            </p:attrNameLst>
                                          </p:cBhvr>
                                        </p:animRot>
                                      </p:childTnLst>
                                    </p:cTn>
                                  </p:par>
                                  <p:par>
                                    <p:cTn id="44" presetID="2" presetClass="entr" presetSubtype="4"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 calcmode="lin" valueType="num">
                                          <p:cBhvr additive="base">
                                            <p:cTn id="46" dur="1000" fill="hold"/>
                                            <p:tgtEl>
                                              <p:spTgt spid="70"/>
                                            </p:tgtEl>
                                            <p:attrNameLst>
                                              <p:attrName>ppt_x</p:attrName>
                                            </p:attrNameLst>
                                          </p:cBhvr>
                                          <p:tavLst>
                                            <p:tav tm="0">
                                              <p:val>
                                                <p:strVal val="#ppt_x"/>
                                              </p:val>
                                            </p:tav>
                                            <p:tav tm="100000">
                                              <p:val>
                                                <p:strVal val="#ppt_x"/>
                                              </p:val>
                                            </p:tav>
                                          </p:tavLst>
                                        </p:anim>
                                        <p:anim calcmode="lin" valueType="num">
                                          <p:cBhvr additive="base">
                                            <p:cTn id="47" dur="1000" fill="hold"/>
                                            <p:tgtEl>
                                              <p:spTgt spid="70"/>
                                            </p:tgtEl>
                                            <p:attrNameLst>
                                              <p:attrName>ppt_y</p:attrName>
                                            </p:attrNameLst>
                                          </p:cBhvr>
                                          <p:tavLst>
                                            <p:tav tm="0">
                                              <p:val>
                                                <p:strVal val="1+#ppt_h/2"/>
                                              </p:val>
                                            </p:tav>
                                            <p:tav tm="100000">
                                              <p:val>
                                                <p:strVal val="#ppt_y"/>
                                              </p:val>
                                            </p:tav>
                                          </p:tavLst>
                                        </p:anim>
                                      </p:childTnLst>
                                    </p:cTn>
                                  </p:par>
                                  <p:par>
                                    <p:cTn id="48" presetID="6" presetClass="emph" presetSubtype="0" repeatCount="indefinite" autoRev="1" fill="hold" grpId="1" nodeType="withEffect">
                                      <p:stCondLst>
                                        <p:cond delay="0"/>
                                      </p:stCondLst>
                                      <p:childTnLst>
                                        <p:animScale>
                                          <p:cBhvr>
                                            <p:cTn id="49" dur="1700" fill="hold"/>
                                            <p:tgtEl>
                                              <p:spTgt spid="70"/>
                                            </p:tgtEl>
                                          </p:cBhvr>
                                          <p:by x="120000" y="120000"/>
                                        </p:animScale>
                                      </p:childTnLst>
                                    </p:cTn>
                                  </p:par>
                                  <p:par>
                                    <p:cTn id="50" presetID="22" presetClass="entr" presetSubtype="4" fill="hold" grpId="0" nodeType="withEffect">
                                      <p:stCondLst>
                                        <p:cond delay="1400"/>
                                      </p:stCondLst>
                                      <p:childTnLst>
                                        <p:set>
                                          <p:cBhvr>
                                            <p:cTn id="51" dur="1" fill="hold">
                                              <p:stCondLst>
                                                <p:cond delay="0"/>
                                              </p:stCondLst>
                                            </p:cTn>
                                            <p:tgtEl>
                                              <p:spTgt spid="72"/>
                                            </p:tgtEl>
                                            <p:attrNameLst>
                                              <p:attrName>style.visibility</p:attrName>
                                            </p:attrNameLst>
                                          </p:cBhvr>
                                          <p:to>
                                            <p:strVal val="visible"/>
                                          </p:to>
                                        </p:set>
                                        <p:animEffect transition="in" filter="wipe(down)">
                                          <p:cBhvr>
                                            <p:cTn id="52" dur="1500"/>
                                            <p:tgtEl>
                                              <p:spTgt spid="72"/>
                                            </p:tgtEl>
                                          </p:cBhvr>
                                        </p:animEffect>
                                      </p:childTnLst>
                                    </p:cTn>
                                  </p:par>
                                  <p:par>
                                    <p:cTn id="53" presetID="22" presetClass="entr" presetSubtype="1" fill="hold" grpId="0" nodeType="withEffect">
                                      <p:stCondLst>
                                        <p:cond delay="1500"/>
                                      </p:stCondLst>
                                      <p:childTnLst>
                                        <p:set>
                                          <p:cBhvr>
                                            <p:cTn id="54" dur="1" fill="hold">
                                              <p:stCondLst>
                                                <p:cond delay="0"/>
                                              </p:stCondLst>
                                            </p:cTn>
                                            <p:tgtEl>
                                              <p:spTgt spid="71"/>
                                            </p:tgtEl>
                                            <p:attrNameLst>
                                              <p:attrName>style.visibility</p:attrName>
                                            </p:attrNameLst>
                                          </p:cBhvr>
                                          <p:to>
                                            <p:strVal val="visible"/>
                                          </p:to>
                                        </p:set>
                                        <p:animEffect transition="in" filter="wipe(up)">
                                          <p:cBhvr>
                                            <p:cTn id="55" dur="1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37" presetClass="entr" presetSubtype="0" fill="hold" nodeType="click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900" decel="100000" fill="hold"/>
                                            <p:tgtEl>
                                              <p:spTgt spid="6"/>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5" presetClass="entr" presetSubtype="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p:cTn id="68"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69"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70"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71" dur="1000" fill="hold"/>
                                            <p:tgtEl>
                                              <p:spTgt spid="20"/>
                                            </p:tgtEl>
                                            <p:attrNameLst>
                                              <p:attrName>ppt_h</p:attrName>
                                            </p:attrNameLst>
                                          </p:cBhvr>
                                          <p:tavLst>
                                            <p:tav tm="0">
                                              <p:val>
                                                <p:strVal val="#ppt_h"/>
                                              </p:val>
                                            </p:tav>
                                            <p:tav tm="100000">
                                              <p:val>
                                                <p:strVal val="#ppt_h"/>
                                              </p:val>
                                            </p:tav>
                                          </p:tavLst>
                                        </p:anim>
                                        <p:anim calcmode="lin" valueType="num">
                                          <p:cBhvr>
                                            <p:cTn id="72"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73"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74"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75" dur="1000" decel="50000">
                                              <p:stCondLst>
                                                <p:cond delay="0"/>
                                              </p:stCondLst>
                                            </p:cTn>
                                            <p:tgtEl>
                                              <p:spTgt spid="20"/>
                                            </p:tgtEl>
                                          </p:cBhvr>
                                        </p:animEffect>
                                      </p:childTnLst>
                                    </p:cTn>
                                  </p:par>
                                  <p:par>
                                    <p:cTn id="76" presetID="25" presetClass="entr" presetSubtype="0" fill="hold" nodeType="withEffect">
                                      <p:stCondLst>
                                        <p:cond delay="0"/>
                                      </p:stCondLst>
                                      <p:childTnLst>
                                        <p:set>
                                          <p:cBhvr>
                                            <p:cTn id="77" dur="1" fill="hold">
                                              <p:stCondLst>
                                                <p:cond delay="0"/>
                                              </p:stCondLst>
                                            </p:cTn>
                                            <p:tgtEl>
                                              <p:spTgt spid="226"/>
                                            </p:tgtEl>
                                            <p:attrNameLst>
                                              <p:attrName>style.visibility</p:attrName>
                                            </p:attrNameLst>
                                          </p:cBhvr>
                                          <p:to>
                                            <p:strVal val="visible"/>
                                          </p:to>
                                        </p:set>
                                        <p:anim calcmode="lin" valueType="num">
                                          <p:cBhvr>
                                            <p:cTn id="78" dur="500" decel="50000" fill="hold">
                                              <p:stCondLst>
                                                <p:cond delay="0"/>
                                              </p:stCondLst>
                                            </p:cTn>
                                            <p:tgtEl>
                                              <p:spTgt spid="226"/>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226"/>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226"/>
                                            </p:tgtEl>
                                            <p:attrNameLst>
                                              <p:attrName>ppt_w</p:attrName>
                                            </p:attrNameLst>
                                          </p:cBhvr>
                                          <p:tavLst>
                                            <p:tav tm="0">
                                              <p:val>
                                                <p:strVal val="#ppt_w*.05"/>
                                              </p:val>
                                            </p:tav>
                                            <p:tav tm="100000">
                                              <p:val>
                                                <p:strVal val="#ppt_w"/>
                                              </p:val>
                                            </p:tav>
                                          </p:tavLst>
                                        </p:anim>
                                        <p:anim calcmode="lin" valueType="num">
                                          <p:cBhvr>
                                            <p:cTn id="81" dur="1000" fill="hold"/>
                                            <p:tgtEl>
                                              <p:spTgt spid="226"/>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226"/>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226"/>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226"/>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226"/>
                                            </p:tgtEl>
                                          </p:cBhvr>
                                        </p:animEffect>
                                      </p:childTnLst>
                                    </p:cTn>
                                  </p:par>
                                  <p:par>
                                    <p:cTn id="86" presetID="25" presetClass="entr" presetSubtype="0" fill="hold" grpId="0" nodeType="withEffect">
                                      <p:stCondLst>
                                        <p:cond delay="0"/>
                                      </p:stCondLst>
                                      <p:childTnLst>
                                        <p:set>
                                          <p:cBhvr>
                                            <p:cTn id="87" dur="1" fill="hold">
                                              <p:stCondLst>
                                                <p:cond delay="0"/>
                                              </p:stCondLst>
                                            </p:cTn>
                                            <p:tgtEl>
                                              <p:spTgt spid="197"/>
                                            </p:tgtEl>
                                            <p:attrNameLst>
                                              <p:attrName>style.visibility</p:attrName>
                                            </p:attrNameLst>
                                          </p:cBhvr>
                                          <p:to>
                                            <p:strVal val="visible"/>
                                          </p:to>
                                        </p:set>
                                        <p:anim calcmode="lin" valueType="num">
                                          <p:cBhvr>
                                            <p:cTn id="88" dur="500" decel="50000" fill="hold">
                                              <p:stCondLst>
                                                <p:cond delay="0"/>
                                              </p:stCondLst>
                                            </p:cTn>
                                            <p:tgtEl>
                                              <p:spTgt spid="197"/>
                                            </p:tgtEl>
                                            <p:attrNameLst>
                                              <p:attrName>style.rotation</p:attrName>
                                            </p:attrNameLst>
                                          </p:cBhvr>
                                          <p:tavLst>
                                            <p:tav tm="0">
                                              <p:val>
                                                <p:fltVal val="-90"/>
                                              </p:val>
                                            </p:tav>
                                            <p:tav tm="100000">
                                              <p:val>
                                                <p:fltVal val="0"/>
                                              </p:val>
                                            </p:tav>
                                          </p:tavLst>
                                        </p:anim>
                                        <p:anim calcmode="lin" valueType="num">
                                          <p:cBhvr>
                                            <p:cTn id="89" dur="500" decel="50000" fill="hold">
                                              <p:stCondLst>
                                                <p:cond delay="0"/>
                                              </p:stCondLst>
                                            </p:cTn>
                                            <p:tgtEl>
                                              <p:spTgt spid="197"/>
                                            </p:tgtEl>
                                            <p:attrNameLst>
                                              <p:attrName>ppt_w</p:attrName>
                                            </p:attrNameLst>
                                          </p:cBhvr>
                                          <p:tavLst>
                                            <p:tav tm="0">
                                              <p:val>
                                                <p:strVal val="#ppt_w"/>
                                              </p:val>
                                            </p:tav>
                                            <p:tav tm="100000">
                                              <p:val>
                                                <p:strVal val="#ppt_w*.05"/>
                                              </p:val>
                                            </p:tav>
                                          </p:tavLst>
                                        </p:anim>
                                        <p:anim calcmode="lin" valueType="num">
                                          <p:cBhvr>
                                            <p:cTn id="90" dur="500" accel="50000" fill="hold">
                                              <p:stCondLst>
                                                <p:cond delay="500"/>
                                              </p:stCondLst>
                                            </p:cTn>
                                            <p:tgtEl>
                                              <p:spTgt spid="197"/>
                                            </p:tgtEl>
                                            <p:attrNameLst>
                                              <p:attrName>ppt_w</p:attrName>
                                            </p:attrNameLst>
                                          </p:cBhvr>
                                          <p:tavLst>
                                            <p:tav tm="0">
                                              <p:val>
                                                <p:strVal val="#ppt_w*.05"/>
                                              </p:val>
                                            </p:tav>
                                            <p:tav tm="100000">
                                              <p:val>
                                                <p:strVal val="#ppt_w"/>
                                              </p:val>
                                            </p:tav>
                                          </p:tavLst>
                                        </p:anim>
                                        <p:anim calcmode="lin" valueType="num">
                                          <p:cBhvr>
                                            <p:cTn id="91" dur="1000" fill="hold"/>
                                            <p:tgtEl>
                                              <p:spTgt spid="197"/>
                                            </p:tgtEl>
                                            <p:attrNameLst>
                                              <p:attrName>ppt_h</p:attrName>
                                            </p:attrNameLst>
                                          </p:cBhvr>
                                          <p:tavLst>
                                            <p:tav tm="0">
                                              <p:val>
                                                <p:strVal val="#ppt_h"/>
                                              </p:val>
                                            </p:tav>
                                            <p:tav tm="100000">
                                              <p:val>
                                                <p:strVal val="#ppt_h"/>
                                              </p:val>
                                            </p:tav>
                                          </p:tavLst>
                                        </p:anim>
                                        <p:anim calcmode="lin" valueType="num">
                                          <p:cBhvr>
                                            <p:cTn id="92" dur="500" decel="50000" fill="hold">
                                              <p:stCondLst>
                                                <p:cond delay="0"/>
                                              </p:stCondLst>
                                            </p:cTn>
                                            <p:tgtEl>
                                              <p:spTgt spid="197"/>
                                            </p:tgtEl>
                                            <p:attrNameLst>
                                              <p:attrName>ppt_x</p:attrName>
                                            </p:attrNameLst>
                                          </p:cBhvr>
                                          <p:tavLst>
                                            <p:tav tm="0">
                                              <p:val>
                                                <p:strVal val="#ppt_x+.4"/>
                                              </p:val>
                                            </p:tav>
                                            <p:tav tm="100000">
                                              <p:val>
                                                <p:strVal val="#ppt_x"/>
                                              </p:val>
                                            </p:tav>
                                          </p:tavLst>
                                        </p:anim>
                                        <p:anim calcmode="lin" valueType="num">
                                          <p:cBhvr>
                                            <p:cTn id="93" dur="500" decel="50000" fill="hold">
                                              <p:stCondLst>
                                                <p:cond delay="0"/>
                                              </p:stCondLst>
                                            </p:cTn>
                                            <p:tgtEl>
                                              <p:spTgt spid="197"/>
                                            </p:tgtEl>
                                            <p:attrNameLst>
                                              <p:attrName>ppt_y</p:attrName>
                                            </p:attrNameLst>
                                          </p:cBhvr>
                                          <p:tavLst>
                                            <p:tav tm="0">
                                              <p:val>
                                                <p:strVal val="#ppt_y-.2"/>
                                              </p:val>
                                            </p:tav>
                                            <p:tav tm="100000">
                                              <p:val>
                                                <p:strVal val="#ppt_y+.1"/>
                                              </p:val>
                                            </p:tav>
                                          </p:tavLst>
                                        </p:anim>
                                        <p:anim calcmode="lin" valueType="num">
                                          <p:cBhvr>
                                            <p:cTn id="94" dur="500" accel="50000" fill="hold">
                                              <p:stCondLst>
                                                <p:cond delay="500"/>
                                              </p:stCondLst>
                                            </p:cTn>
                                            <p:tgtEl>
                                              <p:spTgt spid="197"/>
                                            </p:tgtEl>
                                            <p:attrNameLst>
                                              <p:attrName>ppt_y</p:attrName>
                                            </p:attrNameLst>
                                          </p:cBhvr>
                                          <p:tavLst>
                                            <p:tav tm="0">
                                              <p:val>
                                                <p:strVal val="#ppt_y+.1"/>
                                              </p:val>
                                            </p:tav>
                                            <p:tav tm="100000">
                                              <p:val>
                                                <p:strVal val="#ppt_y"/>
                                              </p:val>
                                            </p:tav>
                                          </p:tavLst>
                                        </p:anim>
                                        <p:animEffect transition="in" filter="fade">
                                          <p:cBhvr>
                                            <p:cTn id="95" dur="1000" decel="50000">
                                              <p:stCondLst>
                                                <p:cond delay="0"/>
                                              </p:stCondLst>
                                            </p:cTn>
                                            <p:tgtEl>
                                              <p:spTgt spid="197"/>
                                            </p:tgtEl>
                                          </p:cBhvr>
                                        </p:animEffect>
                                      </p:childTnLst>
                                    </p:cTn>
                                  </p:par>
                                  <p:par>
                                    <p:cTn id="96" presetID="25" presetClass="entr" presetSubtype="0" fill="hold" nodeType="withEffect">
                                      <p:stCondLst>
                                        <p:cond delay="0"/>
                                      </p:stCondLst>
                                      <p:childTnLst>
                                        <p:set>
                                          <p:cBhvr>
                                            <p:cTn id="97" dur="1" fill="hold">
                                              <p:stCondLst>
                                                <p:cond delay="0"/>
                                              </p:stCondLst>
                                            </p:cTn>
                                            <p:tgtEl>
                                              <p:spTgt spid="211"/>
                                            </p:tgtEl>
                                            <p:attrNameLst>
                                              <p:attrName>style.visibility</p:attrName>
                                            </p:attrNameLst>
                                          </p:cBhvr>
                                          <p:to>
                                            <p:strVal val="visible"/>
                                          </p:to>
                                        </p:set>
                                        <p:anim calcmode="lin" valueType="num">
                                          <p:cBhvr>
                                            <p:cTn id="98" dur="500" decel="50000" fill="hold">
                                              <p:stCondLst>
                                                <p:cond delay="0"/>
                                              </p:stCondLst>
                                            </p:cTn>
                                            <p:tgtEl>
                                              <p:spTgt spid="211"/>
                                            </p:tgtEl>
                                            <p:attrNameLst>
                                              <p:attrName>style.rotation</p:attrName>
                                            </p:attrNameLst>
                                          </p:cBhvr>
                                          <p:tavLst>
                                            <p:tav tm="0">
                                              <p:val>
                                                <p:fltVal val="-90"/>
                                              </p:val>
                                            </p:tav>
                                            <p:tav tm="100000">
                                              <p:val>
                                                <p:fltVal val="0"/>
                                              </p:val>
                                            </p:tav>
                                          </p:tavLst>
                                        </p:anim>
                                        <p:anim calcmode="lin" valueType="num">
                                          <p:cBhvr>
                                            <p:cTn id="99" dur="500" decel="50000" fill="hold">
                                              <p:stCondLst>
                                                <p:cond delay="0"/>
                                              </p:stCondLst>
                                            </p:cTn>
                                            <p:tgtEl>
                                              <p:spTgt spid="211"/>
                                            </p:tgtEl>
                                            <p:attrNameLst>
                                              <p:attrName>ppt_w</p:attrName>
                                            </p:attrNameLst>
                                          </p:cBhvr>
                                          <p:tavLst>
                                            <p:tav tm="0">
                                              <p:val>
                                                <p:strVal val="#ppt_w"/>
                                              </p:val>
                                            </p:tav>
                                            <p:tav tm="100000">
                                              <p:val>
                                                <p:strVal val="#ppt_w*.05"/>
                                              </p:val>
                                            </p:tav>
                                          </p:tavLst>
                                        </p:anim>
                                        <p:anim calcmode="lin" valueType="num">
                                          <p:cBhvr>
                                            <p:cTn id="100" dur="500" accel="50000" fill="hold">
                                              <p:stCondLst>
                                                <p:cond delay="500"/>
                                              </p:stCondLst>
                                            </p:cTn>
                                            <p:tgtEl>
                                              <p:spTgt spid="211"/>
                                            </p:tgtEl>
                                            <p:attrNameLst>
                                              <p:attrName>ppt_w</p:attrName>
                                            </p:attrNameLst>
                                          </p:cBhvr>
                                          <p:tavLst>
                                            <p:tav tm="0">
                                              <p:val>
                                                <p:strVal val="#ppt_w*.05"/>
                                              </p:val>
                                            </p:tav>
                                            <p:tav tm="100000">
                                              <p:val>
                                                <p:strVal val="#ppt_w"/>
                                              </p:val>
                                            </p:tav>
                                          </p:tavLst>
                                        </p:anim>
                                        <p:anim calcmode="lin" valueType="num">
                                          <p:cBhvr>
                                            <p:cTn id="101" dur="1000" fill="hold"/>
                                            <p:tgtEl>
                                              <p:spTgt spid="211"/>
                                            </p:tgtEl>
                                            <p:attrNameLst>
                                              <p:attrName>ppt_h</p:attrName>
                                            </p:attrNameLst>
                                          </p:cBhvr>
                                          <p:tavLst>
                                            <p:tav tm="0">
                                              <p:val>
                                                <p:strVal val="#ppt_h"/>
                                              </p:val>
                                            </p:tav>
                                            <p:tav tm="100000">
                                              <p:val>
                                                <p:strVal val="#ppt_h"/>
                                              </p:val>
                                            </p:tav>
                                          </p:tavLst>
                                        </p:anim>
                                        <p:anim calcmode="lin" valueType="num">
                                          <p:cBhvr>
                                            <p:cTn id="102" dur="500" decel="50000" fill="hold">
                                              <p:stCondLst>
                                                <p:cond delay="0"/>
                                              </p:stCondLst>
                                            </p:cTn>
                                            <p:tgtEl>
                                              <p:spTgt spid="211"/>
                                            </p:tgtEl>
                                            <p:attrNameLst>
                                              <p:attrName>ppt_x</p:attrName>
                                            </p:attrNameLst>
                                          </p:cBhvr>
                                          <p:tavLst>
                                            <p:tav tm="0">
                                              <p:val>
                                                <p:strVal val="#ppt_x+.4"/>
                                              </p:val>
                                            </p:tav>
                                            <p:tav tm="100000">
                                              <p:val>
                                                <p:strVal val="#ppt_x"/>
                                              </p:val>
                                            </p:tav>
                                          </p:tavLst>
                                        </p:anim>
                                        <p:anim calcmode="lin" valueType="num">
                                          <p:cBhvr>
                                            <p:cTn id="103" dur="500" decel="50000" fill="hold">
                                              <p:stCondLst>
                                                <p:cond delay="0"/>
                                              </p:stCondLst>
                                            </p:cTn>
                                            <p:tgtEl>
                                              <p:spTgt spid="211"/>
                                            </p:tgtEl>
                                            <p:attrNameLst>
                                              <p:attrName>ppt_y</p:attrName>
                                            </p:attrNameLst>
                                          </p:cBhvr>
                                          <p:tavLst>
                                            <p:tav tm="0">
                                              <p:val>
                                                <p:strVal val="#ppt_y-.2"/>
                                              </p:val>
                                            </p:tav>
                                            <p:tav tm="100000">
                                              <p:val>
                                                <p:strVal val="#ppt_y+.1"/>
                                              </p:val>
                                            </p:tav>
                                          </p:tavLst>
                                        </p:anim>
                                        <p:anim calcmode="lin" valueType="num">
                                          <p:cBhvr>
                                            <p:cTn id="104" dur="500" accel="50000" fill="hold">
                                              <p:stCondLst>
                                                <p:cond delay="500"/>
                                              </p:stCondLst>
                                            </p:cTn>
                                            <p:tgtEl>
                                              <p:spTgt spid="211"/>
                                            </p:tgtEl>
                                            <p:attrNameLst>
                                              <p:attrName>ppt_y</p:attrName>
                                            </p:attrNameLst>
                                          </p:cBhvr>
                                          <p:tavLst>
                                            <p:tav tm="0">
                                              <p:val>
                                                <p:strVal val="#ppt_y+.1"/>
                                              </p:val>
                                            </p:tav>
                                            <p:tav tm="100000">
                                              <p:val>
                                                <p:strVal val="#ppt_y"/>
                                              </p:val>
                                            </p:tav>
                                          </p:tavLst>
                                        </p:anim>
                                        <p:animEffect transition="in" filter="fade">
                                          <p:cBhvr>
                                            <p:cTn id="105" dur="1000" decel="50000">
                                              <p:stCondLst>
                                                <p:cond delay="0"/>
                                              </p:stCondLst>
                                            </p:cTn>
                                            <p:tgtEl>
                                              <p:spTgt spid="211"/>
                                            </p:tgtEl>
                                          </p:cBhvr>
                                        </p:animEffect>
                                      </p:childTnLst>
                                    </p:cTn>
                                  </p:par>
                                  <p:par>
                                    <p:cTn id="106" presetID="25" presetClass="entr" presetSubtype="0" fill="hold" grpId="0" nodeType="withEffect">
                                      <p:stCondLst>
                                        <p:cond delay="0"/>
                                      </p:stCondLst>
                                      <p:childTnLst>
                                        <p:set>
                                          <p:cBhvr>
                                            <p:cTn id="107" dur="1" fill="hold">
                                              <p:stCondLst>
                                                <p:cond delay="0"/>
                                              </p:stCondLst>
                                            </p:cTn>
                                            <p:tgtEl>
                                              <p:spTgt spid="225"/>
                                            </p:tgtEl>
                                            <p:attrNameLst>
                                              <p:attrName>style.visibility</p:attrName>
                                            </p:attrNameLst>
                                          </p:cBhvr>
                                          <p:to>
                                            <p:strVal val="visible"/>
                                          </p:to>
                                        </p:set>
                                        <p:anim calcmode="lin" valueType="num">
                                          <p:cBhvr>
                                            <p:cTn id="108" dur="500" decel="50000" fill="hold">
                                              <p:stCondLst>
                                                <p:cond delay="0"/>
                                              </p:stCondLst>
                                            </p:cTn>
                                            <p:tgtEl>
                                              <p:spTgt spid="225"/>
                                            </p:tgtEl>
                                            <p:attrNameLst>
                                              <p:attrName>style.rotation</p:attrName>
                                            </p:attrNameLst>
                                          </p:cBhvr>
                                          <p:tavLst>
                                            <p:tav tm="0">
                                              <p:val>
                                                <p:fltVal val="-90"/>
                                              </p:val>
                                            </p:tav>
                                            <p:tav tm="100000">
                                              <p:val>
                                                <p:fltVal val="0"/>
                                              </p:val>
                                            </p:tav>
                                          </p:tavLst>
                                        </p:anim>
                                        <p:anim calcmode="lin" valueType="num">
                                          <p:cBhvr>
                                            <p:cTn id="109" dur="500" decel="50000" fill="hold">
                                              <p:stCondLst>
                                                <p:cond delay="0"/>
                                              </p:stCondLst>
                                            </p:cTn>
                                            <p:tgtEl>
                                              <p:spTgt spid="225"/>
                                            </p:tgtEl>
                                            <p:attrNameLst>
                                              <p:attrName>ppt_w</p:attrName>
                                            </p:attrNameLst>
                                          </p:cBhvr>
                                          <p:tavLst>
                                            <p:tav tm="0">
                                              <p:val>
                                                <p:strVal val="#ppt_w"/>
                                              </p:val>
                                            </p:tav>
                                            <p:tav tm="100000">
                                              <p:val>
                                                <p:strVal val="#ppt_w*.05"/>
                                              </p:val>
                                            </p:tav>
                                          </p:tavLst>
                                        </p:anim>
                                        <p:anim calcmode="lin" valueType="num">
                                          <p:cBhvr>
                                            <p:cTn id="110" dur="500" accel="50000" fill="hold">
                                              <p:stCondLst>
                                                <p:cond delay="500"/>
                                              </p:stCondLst>
                                            </p:cTn>
                                            <p:tgtEl>
                                              <p:spTgt spid="225"/>
                                            </p:tgtEl>
                                            <p:attrNameLst>
                                              <p:attrName>ppt_w</p:attrName>
                                            </p:attrNameLst>
                                          </p:cBhvr>
                                          <p:tavLst>
                                            <p:tav tm="0">
                                              <p:val>
                                                <p:strVal val="#ppt_w*.05"/>
                                              </p:val>
                                            </p:tav>
                                            <p:tav tm="100000">
                                              <p:val>
                                                <p:strVal val="#ppt_w"/>
                                              </p:val>
                                            </p:tav>
                                          </p:tavLst>
                                        </p:anim>
                                        <p:anim calcmode="lin" valueType="num">
                                          <p:cBhvr>
                                            <p:cTn id="111" dur="1000" fill="hold"/>
                                            <p:tgtEl>
                                              <p:spTgt spid="225"/>
                                            </p:tgtEl>
                                            <p:attrNameLst>
                                              <p:attrName>ppt_h</p:attrName>
                                            </p:attrNameLst>
                                          </p:cBhvr>
                                          <p:tavLst>
                                            <p:tav tm="0">
                                              <p:val>
                                                <p:strVal val="#ppt_h"/>
                                              </p:val>
                                            </p:tav>
                                            <p:tav tm="100000">
                                              <p:val>
                                                <p:strVal val="#ppt_h"/>
                                              </p:val>
                                            </p:tav>
                                          </p:tavLst>
                                        </p:anim>
                                        <p:anim calcmode="lin" valueType="num">
                                          <p:cBhvr>
                                            <p:cTn id="112" dur="500" decel="50000" fill="hold">
                                              <p:stCondLst>
                                                <p:cond delay="0"/>
                                              </p:stCondLst>
                                            </p:cTn>
                                            <p:tgtEl>
                                              <p:spTgt spid="225"/>
                                            </p:tgtEl>
                                            <p:attrNameLst>
                                              <p:attrName>ppt_x</p:attrName>
                                            </p:attrNameLst>
                                          </p:cBhvr>
                                          <p:tavLst>
                                            <p:tav tm="0">
                                              <p:val>
                                                <p:strVal val="#ppt_x+.4"/>
                                              </p:val>
                                            </p:tav>
                                            <p:tav tm="100000">
                                              <p:val>
                                                <p:strVal val="#ppt_x"/>
                                              </p:val>
                                            </p:tav>
                                          </p:tavLst>
                                        </p:anim>
                                        <p:anim calcmode="lin" valueType="num">
                                          <p:cBhvr>
                                            <p:cTn id="113" dur="500" decel="50000" fill="hold">
                                              <p:stCondLst>
                                                <p:cond delay="0"/>
                                              </p:stCondLst>
                                            </p:cTn>
                                            <p:tgtEl>
                                              <p:spTgt spid="225"/>
                                            </p:tgtEl>
                                            <p:attrNameLst>
                                              <p:attrName>ppt_y</p:attrName>
                                            </p:attrNameLst>
                                          </p:cBhvr>
                                          <p:tavLst>
                                            <p:tav tm="0">
                                              <p:val>
                                                <p:strVal val="#ppt_y-.2"/>
                                              </p:val>
                                            </p:tav>
                                            <p:tav tm="100000">
                                              <p:val>
                                                <p:strVal val="#ppt_y+.1"/>
                                              </p:val>
                                            </p:tav>
                                          </p:tavLst>
                                        </p:anim>
                                        <p:anim calcmode="lin" valueType="num">
                                          <p:cBhvr>
                                            <p:cTn id="114" dur="500" accel="50000" fill="hold">
                                              <p:stCondLst>
                                                <p:cond delay="500"/>
                                              </p:stCondLst>
                                            </p:cTn>
                                            <p:tgtEl>
                                              <p:spTgt spid="225"/>
                                            </p:tgtEl>
                                            <p:attrNameLst>
                                              <p:attrName>ppt_y</p:attrName>
                                            </p:attrNameLst>
                                          </p:cBhvr>
                                          <p:tavLst>
                                            <p:tav tm="0">
                                              <p:val>
                                                <p:strVal val="#ppt_y+.1"/>
                                              </p:val>
                                            </p:tav>
                                            <p:tav tm="100000">
                                              <p:val>
                                                <p:strVal val="#ppt_y"/>
                                              </p:val>
                                            </p:tav>
                                          </p:tavLst>
                                        </p:anim>
                                        <p:animEffect transition="in" filter="fade">
                                          <p:cBhvr>
                                            <p:cTn id="115" dur="1000" decel="50000">
                                              <p:stCondLst>
                                                <p:cond delay="0"/>
                                              </p:stCondLst>
                                            </p:cTn>
                                            <p:tgtEl>
                                              <p:spTgt spid="225"/>
                                            </p:tgtEl>
                                          </p:cBhvr>
                                        </p:animEffect>
                                      </p:childTnLst>
                                    </p:cTn>
                                  </p:par>
                                </p:childTnLst>
                              </p:cTn>
                            </p:par>
                          </p:childTnLst>
                        </p:cTn>
                      </p:par>
                      <p:par>
                        <p:cTn id="116" fill="hold">
                          <p:stCondLst>
                            <p:cond delay="indefinite"/>
                          </p:stCondLst>
                          <p:childTnLst>
                            <p:par>
                              <p:cTn id="117" fill="hold">
                                <p:stCondLst>
                                  <p:cond delay="0"/>
                                </p:stCondLst>
                                <p:childTnLst>
                                  <p:par>
                                    <p:cTn id="118" presetID="25" presetClass="entr" presetSubtype="0" fill="hold" grpId="0" nodeType="clickEffect">
                                      <p:stCondLst>
                                        <p:cond delay="0"/>
                                      </p:stCondLst>
                                      <p:childTnLst>
                                        <p:set>
                                          <p:cBhvr>
                                            <p:cTn id="119" dur="1" fill="hold">
                                              <p:stCondLst>
                                                <p:cond delay="0"/>
                                              </p:stCondLst>
                                            </p:cTn>
                                            <p:tgtEl>
                                              <p:spTgt spid="238"/>
                                            </p:tgtEl>
                                            <p:attrNameLst>
                                              <p:attrName>style.visibility</p:attrName>
                                            </p:attrNameLst>
                                          </p:cBhvr>
                                          <p:to>
                                            <p:strVal val="visible"/>
                                          </p:to>
                                        </p:set>
                                        <p:anim calcmode="lin" valueType="num">
                                          <p:cBhvr>
                                            <p:cTn id="120" dur="500" decel="50000" fill="hold">
                                              <p:stCondLst>
                                                <p:cond delay="0"/>
                                              </p:stCondLst>
                                            </p:cTn>
                                            <p:tgtEl>
                                              <p:spTgt spid="238"/>
                                            </p:tgtEl>
                                            <p:attrNameLst>
                                              <p:attrName>style.rotation</p:attrName>
                                            </p:attrNameLst>
                                          </p:cBhvr>
                                          <p:tavLst>
                                            <p:tav tm="0">
                                              <p:val>
                                                <p:fltVal val="-90"/>
                                              </p:val>
                                            </p:tav>
                                            <p:tav tm="100000">
                                              <p:val>
                                                <p:fltVal val="0"/>
                                              </p:val>
                                            </p:tav>
                                          </p:tavLst>
                                        </p:anim>
                                        <p:anim calcmode="lin" valueType="num">
                                          <p:cBhvr>
                                            <p:cTn id="121" dur="500" decel="50000" fill="hold">
                                              <p:stCondLst>
                                                <p:cond delay="0"/>
                                              </p:stCondLst>
                                            </p:cTn>
                                            <p:tgtEl>
                                              <p:spTgt spid="238"/>
                                            </p:tgtEl>
                                            <p:attrNameLst>
                                              <p:attrName>ppt_w</p:attrName>
                                            </p:attrNameLst>
                                          </p:cBhvr>
                                          <p:tavLst>
                                            <p:tav tm="0">
                                              <p:val>
                                                <p:strVal val="#ppt_w"/>
                                              </p:val>
                                            </p:tav>
                                            <p:tav tm="100000">
                                              <p:val>
                                                <p:strVal val="#ppt_w*.05"/>
                                              </p:val>
                                            </p:tav>
                                          </p:tavLst>
                                        </p:anim>
                                        <p:anim calcmode="lin" valueType="num">
                                          <p:cBhvr>
                                            <p:cTn id="122" dur="500" accel="50000" fill="hold">
                                              <p:stCondLst>
                                                <p:cond delay="500"/>
                                              </p:stCondLst>
                                            </p:cTn>
                                            <p:tgtEl>
                                              <p:spTgt spid="238"/>
                                            </p:tgtEl>
                                            <p:attrNameLst>
                                              <p:attrName>ppt_w</p:attrName>
                                            </p:attrNameLst>
                                          </p:cBhvr>
                                          <p:tavLst>
                                            <p:tav tm="0">
                                              <p:val>
                                                <p:strVal val="#ppt_w*.05"/>
                                              </p:val>
                                            </p:tav>
                                            <p:tav tm="100000">
                                              <p:val>
                                                <p:strVal val="#ppt_w"/>
                                              </p:val>
                                            </p:tav>
                                          </p:tavLst>
                                        </p:anim>
                                        <p:anim calcmode="lin" valueType="num">
                                          <p:cBhvr>
                                            <p:cTn id="123" dur="1000" fill="hold"/>
                                            <p:tgtEl>
                                              <p:spTgt spid="238"/>
                                            </p:tgtEl>
                                            <p:attrNameLst>
                                              <p:attrName>ppt_h</p:attrName>
                                            </p:attrNameLst>
                                          </p:cBhvr>
                                          <p:tavLst>
                                            <p:tav tm="0">
                                              <p:val>
                                                <p:strVal val="#ppt_h"/>
                                              </p:val>
                                            </p:tav>
                                            <p:tav tm="100000">
                                              <p:val>
                                                <p:strVal val="#ppt_h"/>
                                              </p:val>
                                            </p:tav>
                                          </p:tavLst>
                                        </p:anim>
                                        <p:anim calcmode="lin" valueType="num">
                                          <p:cBhvr>
                                            <p:cTn id="124" dur="500" decel="50000" fill="hold">
                                              <p:stCondLst>
                                                <p:cond delay="0"/>
                                              </p:stCondLst>
                                            </p:cTn>
                                            <p:tgtEl>
                                              <p:spTgt spid="238"/>
                                            </p:tgtEl>
                                            <p:attrNameLst>
                                              <p:attrName>ppt_x</p:attrName>
                                            </p:attrNameLst>
                                          </p:cBhvr>
                                          <p:tavLst>
                                            <p:tav tm="0">
                                              <p:val>
                                                <p:strVal val="#ppt_x+.4"/>
                                              </p:val>
                                            </p:tav>
                                            <p:tav tm="100000">
                                              <p:val>
                                                <p:strVal val="#ppt_x"/>
                                              </p:val>
                                            </p:tav>
                                          </p:tavLst>
                                        </p:anim>
                                        <p:anim calcmode="lin" valueType="num">
                                          <p:cBhvr>
                                            <p:cTn id="125" dur="500" decel="50000" fill="hold">
                                              <p:stCondLst>
                                                <p:cond delay="0"/>
                                              </p:stCondLst>
                                            </p:cTn>
                                            <p:tgtEl>
                                              <p:spTgt spid="238"/>
                                            </p:tgtEl>
                                            <p:attrNameLst>
                                              <p:attrName>ppt_y</p:attrName>
                                            </p:attrNameLst>
                                          </p:cBhvr>
                                          <p:tavLst>
                                            <p:tav tm="0">
                                              <p:val>
                                                <p:strVal val="#ppt_y-.2"/>
                                              </p:val>
                                            </p:tav>
                                            <p:tav tm="100000">
                                              <p:val>
                                                <p:strVal val="#ppt_y+.1"/>
                                              </p:val>
                                            </p:tav>
                                          </p:tavLst>
                                        </p:anim>
                                        <p:anim calcmode="lin" valueType="num">
                                          <p:cBhvr>
                                            <p:cTn id="126" dur="500" accel="50000" fill="hold">
                                              <p:stCondLst>
                                                <p:cond delay="500"/>
                                              </p:stCondLst>
                                            </p:cTn>
                                            <p:tgtEl>
                                              <p:spTgt spid="238"/>
                                            </p:tgtEl>
                                            <p:attrNameLst>
                                              <p:attrName>ppt_y</p:attrName>
                                            </p:attrNameLst>
                                          </p:cBhvr>
                                          <p:tavLst>
                                            <p:tav tm="0">
                                              <p:val>
                                                <p:strVal val="#ppt_y+.1"/>
                                              </p:val>
                                            </p:tav>
                                            <p:tav tm="100000">
                                              <p:val>
                                                <p:strVal val="#ppt_y"/>
                                              </p:val>
                                            </p:tav>
                                          </p:tavLst>
                                        </p:anim>
                                        <p:animEffect transition="in" filter="fade">
                                          <p:cBhvr>
                                            <p:cTn id="127" dur="1000" decel="50000">
                                              <p:stCondLst>
                                                <p:cond delay="0"/>
                                              </p:stCondLst>
                                            </p:cTn>
                                            <p:tgtEl>
                                              <p:spTgt spid="238"/>
                                            </p:tgtEl>
                                          </p:cBhvr>
                                        </p:animEffect>
                                      </p:childTnLst>
                                    </p:cTn>
                                  </p:par>
                                  <p:par>
                                    <p:cTn id="128" presetID="25" presetClass="entr" presetSubtype="0" fill="hold" nodeType="withEffect">
                                      <p:stCondLst>
                                        <p:cond delay="0"/>
                                      </p:stCondLst>
                                      <p:childTnLst>
                                        <p:set>
                                          <p:cBhvr>
                                            <p:cTn id="129" dur="1" fill="hold">
                                              <p:stCondLst>
                                                <p:cond delay="0"/>
                                              </p:stCondLst>
                                            </p:cTn>
                                            <p:tgtEl>
                                              <p:spTgt spid="229"/>
                                            </p:tgtEl>
                                            <p:attrNameLst>
                                              <p:attrName>style.visibility</p:attrName>
                                            </p:attrNameLst>
                                          </p:cBhvr>
                                          <p:to>
                                            <p:strVal val="visible"/>
                                          </p:to>
                                        </p:set>
                                        <p:anim calcmode="lin" valueType="num">
                                          <p:cBhvr>
                                            <p:cTn id="130" dur="500" decel="50000" fill="hold">
                                              <p:stCondLst>
                                                <p:cond delay="0"/>
                                              </p:stCondLst>
                                            </p:cTn>
                                            <p:tgtEl>
                                              <p:spTgt spid="229"/>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29"/>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29"/>
                                            </p:tgtEl>
                                            <p:attrNameLst>
                                              <p:attrName>ppt_w</p:attrName>
                                            </p:attrNameLst>
                                          </p:cBhvr>
                                          <p:tavLst>
                                            <p:tav tm="0">
                                              <p:val>
                                                <p:strVal val="#ppt_w*.05"/>
                                              </p:val>
                                            </p:tav>
                                            <p:tav tm="100000">
                                              <p:val>
                                                <p:strVal val="#ppt_w"/>
                                              </p:val>
                                            </p:tav>
                                          </p:tavLst>
                                        </p:anim>
                                        <p:anim calcmode="lin" valueType="num">
                                          <p:cBhvr>
                                            <p:cTn id="133" dur="1000" fill="hold"/>
                                            <p:tgtEl>
                                              <p:spTgt spid="229"/>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29"/>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29"/>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29"/>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29"/>
                                            </p:tgtEl>
                                          </p:cBhvr>
                                        </p:animEffect>
                                      </p:childTnLst>
                                    </p:cTn>
                                  </p:par>
                                  <p:par>
                                    <p:cTn id="138" presetID="25" presetClass="entr" presetSubtype="0" fill="hold" grpId="0" nodeType="withEffect">
                                      <p:stCondLst>
                                        <p:cond delay="0"/>
                                      </p:stCondLst>
                                      <p:childTnLst>
                                        <p:set>
                                          <p:cBhvr>
                                            <p:cTn id="139" dur="1" fill="hold">
                                              <p:stCondLst>
                                                <p:cond delay="0"/>
                                              </p:stCondLst>
                                            </p:cTn>
                                            <p:tgtEl>
                                              <p:spTgt spid="201"/>
                                            </p:tgtEl>
                                            <p:attrNameLst>
                                              <p:attrName>style.visibility</p:attrName>
                                            </p:attrNameLst>
                                          </p:cBhvr>
                                          <p:to>
                                            <p:strVal val="visible"/>
                                          </p:to>
                                        </p:set>
                                        <p:anim calcmode="lin" valueType="num">
                                          <p:cBhvr>
                                            <p:cTn id="140" dur="500" decel="50000" fill="hold">
                                              <p:stCondLst>
                                                <p:cond delay="0"/>
                                              </p:stCondLst>
                                            </p:cTn>
                                            <p:tgtEl>
                                              <p:spTgt spid="201"/>
                                            </p:tgtEl>
                                            <p:attrNameLst>
                                              <p:attrName>style.rotation</p:attrName>
                                            </p:attrNameLst>
                                          </p:cBhvr>
                                          <p:tavLst>
                                            <p:tav tm="0">
                                              <p:val>
                                                <p:fltVal val="-90"/>
                                              </p:val>
                                            </p:tav>
                                            <p:tav tm="100000">
                                              <p:val>
                                                <p:fltVal val="0"/>
                                              </p:val>
                                            </p:tav>
                                          </p:tavLst>
                                        </p:anim>
                                        <p:anim calcmode="lin" valueType="num">
                                          <p:cBhvr>
                                            <p:cTn id="141" dur="500" decel="50000" fill="hold">
                                              <p:stCondLst>
                                                <p:cond delay="0"/>
                                              </p:stCondLst>
                                            </p:cTn>
                                            <p:tgtEl>
                                              <p:spTgt spid="201"/>
                                            </p:tgtEl>
                                            <p:attrNameLst>
                                              <p:attrName>ppt_w</p:attrName>
                                            </p:attrNameLst>
                                          </p:cBhvr>
                                          <p:tavLst>
                                            <p:tav tm="0">
                                              <p:val>
                                                <p:strVal val="#ppt_w"/>
                                              </p:val>
                                            </p:tav>
                                            <p:tav tm="100000">
                                              <p:val>
                                                <p:strVal val="#ppt_w*.05"/>
                                              </p:val>
                                            </p:tav>
                                          </p:tavLst>
                                        </p:anim>
                                        <p:anim calcmode="lin" valueType="num">
                                          <p:cBhvr>
                                            <p:cTn id="142" dur="500" accel="50000" fill="hold">
                                              <p:stCondLst>
                                                <p:cond delay="500"/>
                                              </p:stCondLst>
                                            </p:cTn>
                                            <p:tgtEl>
                                              <p:spTgt spid="201"/>
                                            </p:tgtEl>
                                            <p:attrNameLst>
                                              <p:attrName>ppt_w</p:attrName>
                                            </p:attrNameLst>
                                          </p:cBhvr>
                                          <p:tavLst>
                                            <p:tav tm="0">
                                              <p:val>
                                                <p:strVal val="#ppt_w*.05"/>
                                              </p:val>
                                            </p:tav>
                                            <p:tav tm="100000">
                                              <p:val>
                                                <p:strVal val="#ppt_w"/>
                                              </p:val>
                                            </p:tav>
                                          </p:tavLst>
                                        </p:anim>
                                        <p:anim calcmode="lin" valueType="num">
                                          <p:cBhvr>
                                            <p:cTn id="143" dur="1000" fill="hold"/>
                                            <p:tgtEl>
                                              <p:spTgt spid="201"/>
                                            </p:tgtEl>
                                            <p:attrNameLst>
                                              <p:attrName>ppt_h</p:attrName>
                                            </p:attrNameLst>
                                          </p:cBhvr>
                                          <p:tavLst>
                                            <p:tav tm="0">
                                              <p:val>
                                                <p:strVal val="#ppt_h"/>
                                              </p:val>
                                            </p:tav>
                                            <p:tav tm="100000">
                                              <p:val>
                                                <p:strVal val="#ppt_h"/>
                                              </p:val>
                                            </p:tav>
                                          </p:tavLst>
                                        </p:anim>
                                        <p:anim calcmode="lin" valueType="num">
                                          <p:cBhvr>
                                            <p:cTn id="144" dur="500" decel="50000" fill="hold">
                                              <p:stCondLst>
                                                <p:cond delay="0"/>
                                              </p:stCondLst>
                                            </p:cTn>
                                            <p:tgtEl>
                                              <p:spTgt spid="201"/>
                                            </p:tgtEl>
                                            <p:attrNameLst>
                                              <p:attrName>ppt_x</p:attrName>
                                            </p:attrNameLst>
                                          </p:cBhvr>
                                          <p:tavLst>
                                            <p:tav tm="0">
                                              <p:val>
                                                <p:strVal val="#ppt_x+.4"/>
                                              </p:val>
                                            </p:tav>
                                            <p:tav tm="100000">
                                              <p:val>
                                                <p:strVal val="#ppt_x"/>
                                              </p:val>
                                            </p:tav>
                                          </p:tavLst>
                                        </p:anim>
                                        <p:anim calcmode="lin" valueType="num">
                                          <p:cBhvr>
                                            <p:cTn id="145" dur="500" decel="50000" fill="hold">
                                              <p:stCondLst>
                                                <p:cond delay="0"/>
                                              </p:stCondLst>
                                            </p:cTn>
                                            <p:tgtEl>
                                              <p:spTgt spid="201"/>
                                            </p:tgtEl>
                                            <p:attrNameLst>
                                              <p:attrName>ppt_y</p:attrName>
                                            </p:attrNameLst>
                                          </p:cBhvr>
                                          <p:tavLst>
                                            <p:tav tm="0">
                                              <p:val>
                                                <p:strVal val="#ppt_y-.2"/>
                                              </p:val>
                                            </p:tav>
                                            <p:tav tm="100000">
                                              <p:val>
                                                <p:strVal val="#ppt_y+.1"/>
                                              </p:val>
                                            </p:tav>
                                          </p:tavLst>
                                        </p:anim>
                                        <p:anim calcmode="lin" valueType="num">
                                          <p:cBhvr>
                                            <p:cTn id="146" dur="500" accel="50000" fill="hold">
                                              <p:stCondLst>
                                                <p:cond delay="500"/>
                                              </p:stCondLst>
                                            </p:cTn>
                                            <p:tgtEl>
                                              <p:spTgt spid="201"/>
                                            </p:tgtEl>
                                            <p:attrNameLst>
                                              <p:attrName>ppt_y</p:attrName>
                                            </p:attrNameLst>
                                          </p:cBhvr>
                                          <p:tavLst>
                                            <p:tav tm="0">
                                              <p:val>
                                                <p:strVal val="#ppt_y+.1"/>
                                              </p:val>
                                            </p:tav>
                                            <p:tav tm="100000">
                                              <p:val>
                                                <p:strVal val="#ppt_y"/>
                                              </p:val>
                                            </p:tav>
                                          </p:tavLst>
                                        </p:anim>
                                        <p:animEffect transition="in" filter="fade">
                                          <p:cBhvr>
                                            <p:cTn id="147" dur="1000" decel="50000">
                                              <p:stCondLst>
                                                <p:cond delay="0"/>
                                              </p:stCondLst>
                                            </p:cTn>
                                            <p:tgtEl>
                                              <p:spTgt spid="201"/>
                                            </p:tgtEl>
                                          </p:cBhvr>
                                        </p:animEffect>
                                      </p:childTnLst>
                                    </p:cTn>
                                  </p:par>
                                  <p:par>
                                    <p:cTn id="148" presetID="25" presetClass="entr" presetSubtype="0" fill="hold" nodeType="withEffect">
                                      <p:stCondLst>
                                        <p:cond delay="0"/>
                                      </p:stCondLst>
                                      <p:childTnLst>
                                        <p:set>
                                          <p:cBhvr>
                                            <p:cTn id="149" dur="1" fill="hold">
                                              <p:stCondLst>
                                                <p:cond delay="0"/>
                                              </p:stCondLst>
                                            </p:cTn>
                                            <p:tgtEl>
                                              <p:spTgt spid="219"/>
                                            </p:tgtEl>
                                            <p:attrNameLst>
                                              <p:attrName>style.visibility</p:attrName>
                                            </p:attrNameLst>
                                          </p:cBhvr>
                                          <p:to>
                                            <p:strVal val="visible"/>
                                          </p:to>
                                        </p:set>
                                        <p:anim calcmode="lin" valueType="num">
                                          <p:cBhvr>
                                            <p:cTn id="150" dur="500" decel="50000" fill="hold">
                                              <p:stCondLst>
                                                <p:cond delay="0"/>
                                              </p:stCondLst>
                                            </p:cTn>
                                            <p:tgtEl>
                                              <p:spTgt spid="219"/>
                                            </p:tgtEl>
                                            <p:attrNameLst>
                                              <p:attrName>style.rotation</p:attrName>
                                            </p:attrNameLst>
                                          </p:cBhvr>
                                          <p:tavLst>
                                            <p:tav tm="0">
                                              <p:val>
                                                <p:fltVal val="-90"/>
                                              </p:val>
                                            </p:tav>
                                            <p:tav tm="100000">
                                              <p:val>
                                                <p:fltVal val="0"/>
                                              </p:val>
                                            </p:tav>
                                          </p:tavLst>
                                        </p:anim>
                                        <p:anim calcmode="lin" valueType="num">
                                          <p:cBhvr>
                                            <p:cTn id="151" dur="500" decel="50000" fill="hold">
                                              <p:stCondLst>
                                                <p:cond delay="0"/>
                                              </p:stCondLst>
                                            </p:cTn>
                                            <p:tgtEl>
                                              <p:spTgt spid="219"/>
                                            </p:tgtEl>
                                            <p:attrNameLst>
                                              <p:attrName>ppt_w</p:attrName>
                                            </p:attrNameLst>
                                          </p:cBhvr>
                                          <p:tavLst>
                                            <p:tav tm="0">
                                              <p:val>
                                                <p:strVal val="#ppt_w"/>
                                              </p:val>
                                            </p:tav>
                                            <p:tav tm="100000">
                                              <p:val>
                                                <p:strVal val="#ppt_w*.05"/>
                                              </p:val>
                                            </p:tav>
                                          </p:tavLst>
                                        </p:anim>
                                        <p:anim calcmode="lin" valueType="num">
                                          <p:cBhvr>
                                            <p:cTn id="152" dur="500" accel="50000" fill="hold">
                                              <p:stCondLst>
                                                <p:cond delay="500"/>
                                              </p:stCondLst>
                                            </p:cTn>
                                            <p:tgtEl>
                                              <p:spTgt spid="219"/>
                                            </p:tgtEl>
                                            <p:attrNameLst>
                                              <p:attrName>ppt_w</p:attrName>
                                            </p:attrNameLst>
                                          </p:cBhvr>
                                          <p:tavLst>
                                            <p:tav tm="0">
                                              <p:val>
                                                <p:strVal val="#ppt_w*.05"/>
                                              </p:val>
                                            </p:tav>
                                            <p:tav tm="100000">
                                              <p:val>
                                                <p:strVal val="#ppt_w"/>
                                              </p:val>
                                            </p:tav>
                                          </p:tavLst>
                                        </p:anim>
                                        <p:anim calcmode="lin" valueType="num">
                                          <p:cBhvr>
                                            <p:cTn id="153" dur="1000" fill="hold"/>
                                            <p:tgtEl>
                                              <p:spTgt spid="219"/>
                                            </p:tgtEl>
                                            <p:attrNameLst>
                                              <p:attrName>ppt_h</p:attrName>
                                            </p:attrNameLst>
                                          </p:cBhvr>
                                          <p:tavLst>
                                            <p:tav tm="0">
                                              <p:val>
                                                <p:strVal val="#ppt_h"/>
                                              </p:val>
                                            </p:tav>
                                            <p:tav tm="100000">
                                              <p:val>
                                                <p:strVal val="#ppt_h"/>
                                              </p:val>
                                            </p:tav>
                                          </p:tavLst>
                                        </p:anim>
                                        <p:anim calcmode="lin" valueType="num">
                                          <p:cBhvr>
                                            <p:cTn id="154" dur="500" decel="50000" fill="hold">
                                              <p:stCondLst>
                                                <p:cond delay="0"/>
                                              </p:stCondLst>
                                            </p:cTn>
                                            <p:tgtEl>
                                              <p:spTgt spid="219"/>
                                            </p:tgtEl>
                                            <p:attrNameLst>
                                              <p:attrName>ppt_x</p:attrName>
                                            </p:attrNameLst>
                                          </p:cBhvr>
                                          <p:tavLst>
                                            <p:tav tm="0">
                                              <p:val>
                                                <p:strVal val="#ppt_x+.4"/>
                                              </p:val>
                                            </p:tav>
                                            <p:tav tm="100000">
                                              <p:val>
                                                <p:strVal val="#ppt_x"/>
                                              </p:val>
                                            </p:tav>
                                          </p:tavLst>
                                        </p:anim>
                                        <p:anim calcmode="lin" valueType="num">
                                          <p:cBhvr>
                                            <p:cTn id="155" dur="500" decel="50000" fill="hold">
                                              <p:stCondLst>
                                                <p:cond delay="0"/>
                                              </p:stCondLst>
                                            </p:cTn>
                                            <p:tgtEl>
                                              <p:spTgt spid="219"/>
                                            </p:tgtEl>
                                            <p:attrNameLst>
                                              <p:attrName>ppt_y</p:attrName>
                                            </p:attrNameLst>
                                          </p:cBhvr>
                                          <p:tavLst>
                                            <p:tav tm="0">
                                              <p:val>
                                                <p:strVal val="#ppt_y-.2"/>
                                              </p:val>
                                            </p:tav>
                                            <p:tav tm="100000">
                                              <p:val>
                                                <p:strVal val="#ppt_y+.1"/>
                                              </p:val>
                                            </p:tav>
                                          </p:tavLst>
                                        </p:anim>
                                        <p:anim calcmode="lin" valueType="num">
                                          <p:cBhvr>
                                            <p:cTn id="156" dur="500" accel="50000" fill="hold">
                                              <p:stCondLst>
                                                <p:cond delay="500"/>
                                              </p:stCondLst>
                                            </p:cTn>
                                            <p:tgtEl>
                                              <p:spTgt spid="219"/>
                                            </p:tgtEl>
                                            <p:attrNameLst>
                                              <p:attrName>ppt_y</p:attrName>
                                            </p:attrNameLst>
                                          </p:cBhvr>
                                          <p:tavLst>
                                            <p:tav tm="0">
                                              <p:val>
                                                <p:strVal val="#ppt_y+.1"/>
                                              </p:val>
                                            </p:tav>
                                            <p:tav tm="100000">
                                              <p:val>
                                                <p:strVal val="#ppt_y"/>
                                              </p:val>
                                            </p:tav>
                                          </p:tavLst>
                                        </p:anim>
                                        <p:animEffect transition="in" filter="fade">
                                          <p:cBhvr>
                                            <p:cTn id="157" dur="1000" decel="50000">
                                              <p:stCondLst>
                                                <p:cond delay="0"/>
                                              </p:stCondLst>
                                            </p:cTn>
                                            <p:tgtEl>
                                              <p:spTgt spid="219"/>
                                            </p:tgtEl>
                                          </p:cBhvr>
                                        </p:animEffect>
                                      </p:childTnLst>
                                    </p:cTn>
                                  </p:par>
                                  <p:par>
                                    <p:cTn id="158" presetID="25" presetClass="entr" presetSubtype="0" fill="hold" grpId="0" nodeType="withEffect">
                                      <p:stCondLst>
                                        <p:cond delay="0"/>
                                      </p:stCondLst>
                                      <p:childTnLst>
                                        <p:set>
                                          <p:cBhvr>
                                            <p:cTn id="159" dur="1" fill="hold">
                                              <p:stCondLst>
                                                <p:cond delay="0"/>
                                              </p:stCondLst>
                                            </p:cTn>
                                            <p:tgtEl>
                                              <p:spTgt spid="103"/>
                                            </p:tgtEl>
                                            <p:attrNameLst>
                                              <p:attrName>style.visibility</p:attrName>
                                            </p:attrNameLst>
                                          </p:cBhvr>
                                          <p:to>
                                            <p:strVal val="visible"/>
                                          </p:to>
                                        </p:set>
                                        <p:anim calcmode="lin" valueType="num">
                                          <p:cBhvr>
                                            <p:cTn id="160" dur="500" decel="50000" fill="hold">
                                              <p:stCondLst>
                                                <p:cond delay="0"/>
                                              </p:stCondLst>
                                            </p:cTn>
                                            <p:tgtEl>
                                              <p:spTgt spid="103"/>
                                            </p:tgtEl>
                                            <p:attrNameLst>
                                              <p:attrName>style.rotation</p:attrName>
                                            </p:attrNameLst>
                                          </p:cBhvr>
                                          <p:tavLst>
                                            <p:tav tm="0">
                                              <p:val>
                                                <p:fltVal val="-90"/>
                                              </p:val>
                                            </p:tav>
                                            <p:tav tm="100000">
                                              <p:val>
                                                <p:fltVal val="0"/>
                                              </p:val>
                                            </p:tav>
                                          </p:tavLst>
                                        </p:anim>
                                        <p:anim calcmode="lin" valueType="num">
                                          <p:cBhvr>
                                            <p:cTn id="161" dur="500" decel="50000" fill="hold">
                                              <p:stCondLst>
                                                <p:cond delay="0"/>
                                              </p:stCondLst>
                                            </p:cTn>
                                            <p:tgtEl>
                                              <p:spTgt spid="103"/>
                                            </p:tgtEl>
                                            <p:attrNameLst>
                                              <p:attrName>ppt_w</p:attrName>
                                            </p:attrNameLst>
                                          </p:cBhvr>
                                          <p:tavLst>
                                            <p:tav tm="0">
                                              <p:val>
                                                <p:strVal val="#ppt_w"/>
                                              </p:val>
                                            </p:tav>
                                            <p:tav tm="100000">
                                              <p:val>
                                                <p:strVal val="#ppt_w*.05"/>
                                              </p:val>
                                            </p:tav>
                                          </p:tavLst>
                                        </p:anim>
                                        <p:anim calcmode="lin" valueType="num">
                                          <p:cBhvr>
                                            <p:cTn id="162" dur="500" accel="50000" fill="hold">
                                              <p:stCondLst>
                                                <p:cond delay="500"/>
                                              </p:stCondLst>
                                            </p:cTn>
                                            <p:tgtEl>
                                              <p:spTgt spid="103"/>
                                            </p:tgtEl>
                                            <p:attrNameLst>
                                              <p:attrName>ppt_w</p:attrName>
                                            </p:attrNameLst>
                                          </p:cBhvr>
                                          <p:tavLst>
                                            <p:tav tm="0">
                                              <p:val>
                                                <p:strVal val="#ppt_w*.05"/>
                                              </p:val>
                                            </p:tav>
                                            <p:tav tm="100000">
                                              <p:val>
                                                <p:strVal val="#ppt_w"/>
                                              </p:val>
                                            </p:tav>
                                          </p:tavLst>
                                        </p:anim>
                                        <p:anim calcmode="lin" valueType="num">
                                          <p:cBhvr>
                                            <p:cTn id="163" dur="1000" fill="hold"/>
                                            <p:tgtEl>
                                              <p:spTgt spid="103"/>
                                            </p:tgtEl>
                                            <p:attrNameLst>
                                              <p:attrName>ppt_h</p:attrName>
                                            </p:attrNameLst>
                                          </p:cBhvr>
                                          <p:tavLst>
                                            <p:tav tm="0">
                                              <p:val>
                                                <p:strVal val="#ppt_h"/>
                                              </p:val>
                                            </p:tav>
                                            <p:tav tm="100000">
                                              <p:val>
                                                <p:strVal val="#ppt_h"/>
                                              </p:val>
                                            </p:tav>
                                          </p:tavLst>
                                        </p:anim>
                                        <p:anim calcmode="lin" valueType="num">
                                          <p:cBhvr>
                                            <p:cTn id="164" dur="500" decel="50000" fill="hold">
                                              <p:stCondLst>
                                                <p:cond delay="0"/>
                                              </p:stCondLst>
                                            </p:cTn>
                                            <p:tgtEl>
                                              <p:spTgt spid="103"/>
                                            </p:tgtEl>
                                            <p:attrNameLst>
                                              <p:attrName>ppt_x</p:attrName>
                                            </p:attrNameLst>
                                          </p:cBhvr>
                                          <p:tavLst>
                                            <p:tav tm="0">
                                              <p:val>
                                                <p:strVal val="#ppt_x+.4"/>
                                              </p:val>
                                            </p:tav>
                                            <p:tav tm="100000">
                                              <p:val>
                                                <p:strVal val="#ppt_x"/>
                                              </p:val>
                                            </p:tav>
                                          </p:tavLst>
                                        </p:anim>
                                        <p:anim calcmode="lin" valueType="num">
                                          <p:cBhvr>
                                            <p:cTn id="165" dur="500" decel="50000" fill="hold">
                                              <p:stCondLst>
                                                <p:cond delay="0"/>
                                              </p:stCondLst>
                                            </p:cTn>
                                            <p:tgtEl>
                                              <p:spTgt spid="103"/>
                                            </p:tgtEl>
                                            <p:attrNameLst>
                                              <p:attrName>ppt_y</p:attrName>
                                            </p:attrNameLst>
                                          </p:cBhvr>
                                          <p:tavLst>
                                            <p:tav tm="0">
                                              <p:val>
                                                <p:strVal val="#ppt_y-.2"/>
                                              </p:val>
                                            </p:tav>
                                            <p:tav tm="100000">
                                              <p:val>
                                                <p:strVal val="#ppt_y+.1"/>
                                              </p:val>
                                            </p:tav>
                                          </p:tavLst>
                                        </p:anim>
                                        <p:anim calcmode="lin" valueType="num">
                                          <p:cBhvr>
                                            <p:cTn id="166" dur="500" accel="50000" fill="hold">
                                              <p:stCondLst>
                                                <p:cond delay="500"/>
                                              </p:stCondLst>
                                            </p:cTn>
                                            <p:tgtEl>
                                              <p:spTgt spid="103"/>
                                            </p:tgtEl>
                                            <p:attrNameLst>
                                              <p:attrName>ppt_y</p:attrName>
                                            </p:attrNameLst>
                                          </p:cBhvr>
                                          <p:tavLst>
                                            <p:tav tm="0">
                                              <p:val>
                                                <p:strVal val="#ppt_y+.1"/>
                                              </p:val>
                                            </p:tav>
                                            <p:tav tm="100000">
                                              <p:val>
                                                <p:strVal val="#ppt_y"/>
                                              </p:val>
                                            </p:tav>
                                          </p:tavLst>
                                        </p:anim>
                                        <p:animEffect transition="in" filter="fade">
                                          <p:cBhvr>
                                            <p:cTn id="167" dur="1000" decel="50000">
                                              <p:stCondLst>
                                                <p:cond delay="0"/>
                                              </p:stCondLst>
                                            </p:cTn>
                                            <p:tgtEl>
                                              <p:spTgt spid="103"/>
                                            </p:tgtEl>
                                          </p:cBhvr>
                                        </p:animEffect>
                                      </p:childTnLst>
                                    </p:cTn>
                                  </p:par>
                                  <p:par>
                                    <p:cTn id="168" presetID="22" presetClass="entr" presetSubtype="4" fill="hold" grpId="0" nodeType="withEffect">
                                      <p:stCondLst>
                                        <p:cond delay="1400"/>
                                      </p:stCondLst>
                                      <p:childTnLst>
                                        <p:set>
                                          <p:cBhvr>
                                            <p:cTn id="169" dur="1" fill="hold">
                                              <p:stCondLst>
                                                <p:cond delay="0"/>
                                              </p:stCondLst>
                                            </p:cTn>
                                            <p:tgtEl>
                                              <p:spTgt spid="75"/>
                                            </p:tgtEl>
                                            <p:attrNameLst>
                                              <p:attrName>style.visibility</p:attrName>
                                            </p:attrNameLst>
                                          </p:cBhvr>
                                          <p:to>
                                            <p:strVal val="visible"/>
                                          </p:to>
                                        </p:set>
                                        <p:animEffect transition="in" filter="wipe(down)">
                                          <p:cBhvr>
                                            <p:cTn id="170" dur="1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 grpId="0" animBg="1"/>
          <p:bldP spid="20" grpId="0" animBg="1"/>
          <p:bldP spid="13" grpId="0" animBg="1"/>
          <p:bldP spid="13" grpId="1" animBg="1"/>
          <p:bldP spid="15" grpId="0" animBg="1"/>
          <p:bldP spid="15" grpId="1" animBg="1"/>
          <p:bldP spid="14" grpId="0" animBg="1"/>
          <p:bldP spid="14" grpId="1" animBg="1"/>
          <p:bldP spid="18" grpId="0" animBg="1"/>
          <p:bldP spid="197" grpId="0"/>
          <p:bldP spid="201" grpId="0"/>
          <p:bldP spid="225" grpId="0"/>
          <p:bldP spid="103" grpId="0"/>
          <p:bldP spid="70" grpId="0" animBg="1"/>
          <p:bldP spid="70" grpId="1" animBg="1"/>
          <p:bldP spid="71" grpId="0" animBg="1"/>
          <p:bldP spid="72" grpId="0" animBg="1"/>
          <p:bldP spid="75"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3348216" y="3276532"/>
            <a:ext cx="5549208"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0800000" flipH="1">
            <a:off x="-2484131" y="1923330"/>
            <a:ext cx="4080014" cy="5189004"/>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a:off x="9592775" y="-16331"/>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7" name="รูปแบบอิสระ 36"/>
          <p:cNvSpPr/>
          <p:nvPr/>
        </p:nvSpPr>
        <p:spPr>
          <a:xfrm>
            <a:off x="7926507" y="129475"/>
            <a:ext cx="2750791" cy="866009"/>
          </a:xfrm>
          <a:custGeom>
            <a:avLst/>
            <a:gdLst>
              <a:gd name="connsiteX0" fmla="*/ 0 w 2869809"/>
              <a:gd name="connsiteY0" fmla="*/ 604910 h 914400"/>
              <a:gd name="connsiteX1" fmla="*/ 478301 w 2869809"/>
              <a:gd name="connsiteY1" fmla="*/ 576775 h 914400"/>
              <a:gd name="connsiteX2" fmla="*/ 590843 w 2869809"/>
              <a:gd name="connsiteY2" fmla="*/ 548640 h 914400"/>
              <a:gd name="connsiteX3" fmla="*/ 661181 w 2869809"/>
              <a:gd name="connsiteY3" fmla="*/ 520504 h 914400"/>
              <a:gd name="connsiteX4" fmla="*/ 773723 w 2869809"/>
              <a:gd name="connsiteY4" fmla="*/ 422030 h 914400"/>
              <a:gd name="connsiteX5" fmla="*/ 829994 w 2869809"/>
              <a:gd name="connsiteY5" fmla="*/ 309489 h 914400"/>
              <a:gd name="connsiteX6" fmla="*/ 801858 w 2869809"/>
              <a:gd name="connsiteY6" fmla="*/ 126609 h 914400"/>
              <a:gd name="connsiteX7" fmla="*/ 647114 w 2869809"/>
              <a:gd name="connsiteY7" fmla="*/ 0 h 914400"/>
              <a:gd name="connsiteX8" fmla="*/ 506437 w 2869809"/>
              <a:gd name="connsiteY8" fmla="*/ 28135 h 914400"/>
              <a:gd name="connsiteX9" fmla="*/ 492369 w 2869809"/>
              <a:gd name="connsiteY9" fmla="*/ 70338 h 914400"/>
              <a:gd name="connsiteX10" fmla="*/ 450166 w 2869809"/>
              <a:gd name="connsiteY10" fmla="*/ 140677 h 914400"/>
              <a:gd name="connsiteX11" fmla="*/ 436098 w 2869809"/>
              <a:gd name="connsiteY11" fmla="*/ 239150 h 914400"/>
              <a:gd name="connsiteX12" fmla="*/ 422031 w 2869809"/>
              <a:gd name="connsiteY12" fmla="*/ 323557 h 914400"/>
              <a:gd name="connsiteX13" fmla="*/ 492369 w 2869809"/>
              <a:gd name="connsiteY13" fmla="*/ 745587 h 914400"/>
              <a:gd name="connsiteX14" fmla="*/ 590843 w 2869809"/>
              <a:gd name="connsiteY14" fmla="*/ 858129 h 914400"/>
              <a:gd name="connsiteX15" fmla="*/ 675249 w 2869809"/>
              <a:gd name="connsiteY15" fmla="*/ 886264 h 914400"/>
              <a:gd name="connsiteX16" fmla="*/ 844061 w 2869809"/>
              <a:gd name="connsiteY16" fmla="*/ 914400 h 914400"/>
              <a:gd name="connsiteX17" fmla="*/ 1139483 w 2869809"/>
              <a:gd name="connsiteY17" fmla="*/ 900332 h 914400"/>
              <a:gd name="connsiteX18" fmla="*/ 1294227 w 2869809"/>
              <a:gd name="connsiteY18" fmla="*/ 815926 h 914400"/>
              <a:gd name="connsiteX19" fmla="*/ 1420837 w 2869809"/>
              <a:gd name="connsiteY19" fmla="*/ 703384 h 914400"/>
              <a:gd name="connsiteX20" fmla="*/ 1519311 w 2869809"/>
              <a:gd name="connsiteY20" fmla="*/ 534572 h 914400"/>
              <a:gd name="connsiteX21" fmla="*/ 1547446 w 2869809"/>
              <a:gd name="connsiteY21" fmla="*/ 422030 h 914400"/>
              <a:gd name="connsiteX22" fmla="*/ 1491175 w 2869809"/>
              <a:gd name="connsiteY22" fmla="*/ 196947 h 914400"/>
              <a:gd name="connsiteX23" fmla="*/ 1448972 w 2869809"/>
              <a:gd name="connsiteY23" fmla="*/ 182880 h 914400"/>
              <a:gd name="connsiteX24" fmla="*/ 1392701 w 2869809"/>
              <a:gd name="connsiteY24" fmla="*/ 211015 h 914400"/>
              <a:gd name="connsiteX25" fmla="*/ 1350498 w 2869809"/>
              <a:gd name="connsiteY25" fmla="*/ 337624 h 914400"/>
              <a:gd name="connsiteX26" fmla="*/ 1364566 w 2869809"/>
              <a:gd name="connsiteY26" fmla="*/ 450166 h 914400"/>
              <a:gd name="connsiteX27" fmla="*/ 1420837 w 2869809"/>
              <a:gd name="connsiteY27" fmla="*/ 534572 h 914400"/>
              <a:gd name="connsiteX28" fmla="*/ 1547446 w 2869809"/>
              <a:gd name="connsiteY28" fmla="*/ 576775 h 914400"/>
              <a:gd name="connsiteX29" fmla="*/ 1871003 w 2869809"/>
              <a:gd name="connsiteY29" fmla="*/ 562707 h 914400"/>
              <a:gd name="connsiteX30" fmla="*/ 2025747 w 2869809"/>
              <a:gd name="connsiteY30" fmla="*/ 534572 h 914400"/>
              <a:gd name="connsiteX31" fmla="*/ 2096086 w 2869809"/>
              <a:gd name="connsiteY31" fmla="*/ 506437 h 914400"/>
              <a:gd name="connsiteX32" fmla="*/ 2152357 w 2869809"/>
              <a:gd name="connsiteY32" fmla="*/ 492369 h 914400"/>
              <a:gd name="connsiteX33" fmla="*/ 2194560 w 2869809"/>
              <a:gd name="connsiteY33" fmla="*/ 478301 h 914400"/>
              <a:gd name="connsiteX34" fmla="*/ 2363372 w 2869809"/>
              <a:gd name="connsiteY34" fmla="*/ 379827 h 914400"/>
              <a:gd name="connsiteX35" fmla="*/ 2869809 w 2869809"/>
              <a:gd name="connsiteY35" fmla="*/ 365760 h 914400"/>
              <a:gd name="connsiteX0" fmla="*/ 0 w 2869809"/>
              <a:gd name="connsiteY0" fmla="*/ 604910 h 901781"/>
              <a:gd name="connsiteX1" fmla="*/ 478301 w 2869809"/>
              <a:gd name="connsiteY1" fmla="*/ 576775 h 901781"/>
              <a:gd name="connsiteX2" fmla="*/ 590843 w 2869809"/>
              <a:gd name="connsiteY2" fmla="*/ 548640 h 901781"/>
              <a:gd name="connsiteX3" fmla="*/ 661181 w 2869809"/>
              <a:gd name="connsiteY3" fmla="*/ 520504 h 901781"/>
              <a:gd name="connsiteX4" fmla="*/ 773723 w 2869809"/>
              <a:gd name="connsiteY4" fmla="*/ 422030 h 901781"/>
              <a:gd name="connsiteX5" fmla="*/ 829994 w 2869809"/>
              <a:gd name="connsiteY5" fmla="*/ 309489 h 901781"/>
              <a:gd name="connsiteX6" fmla="*/ 801858 w 2869809"/>
              <a:gd name="connsiteY6" fmla="*/ 126609 h 901781"/>
              <a:gd name="connsiteX7" fmla="*/ 647114 w 2869809"/>
              <a:gd name="connsiteY7" fmla="*/ 0 h 901781"/>
              <a:gd name="connsiteX8" fmla="*/ 506437 w 2869809"/>
              <a:gd name="connsiteY8" fmla="*/ 28135 h 901781"/>
              <a:gd name="connsiteX9" fmla="*/ 492369 w 2869809"/>
              <a:gd name="connsiteY9" fmla="*/ 70338 h 901781"/>
              <a:gd name="connsiteX10" fmla="*/ 450166 w 2869809"/>
              <a:gd name="connsiteY10" fmla="*/ 140677 h 901781"/>
              <a:gd name="connsiteX11" fmla="*/ 436098 w 2869809"/>
              <a:gd name="connsiteY11" fmla="*/ 239150 h 901781"/>
              <a:gd name="connsiteX12" fmla="*/ 422031 w 2869809"/>
              <a:gd name="connsiteY12" fmla="*/ 323557 h 901781"/>
              <a:gd name="connsiteX13" fmla="*/ 492369 w 2869809"/>
              <a:gd name="connsiteY13" fmla="*/ 745587 h 901781"/>
              <a:gd name="connsiteX14" fmla="*/ 590843 w 2869809"/>
              <a:gd name="connsiteY14" fmla="*/ 858129 h 901781"/>
              <a:gd name="connsiteX15" fmla="*/ 675249 w 2869809"/>
              <a:gd name="connsiteY15" fmla="*/ 886264 h 901781"/>
              <a:gd name="connsiteX16" fmla="*/ 885066 w 2869809"/>
              <a:gd name="connsiteY16" fmla="*/ 873396 h 901781"/>
              <a:gd name="connsiteX17" fmla="*/ 1139483 w 2869809"/>
              <a:gd name="connsiteY17" fmla="*/ 900332 h 901781"/>
              <a:gd name="connsiteX18" fmla="*/ 1294227 w 2869809"/>
              <a:gd name="connsiteY18" fmla="*/ 815926 h 901781"/>
              <a:gd name="connsiteX19" fmla="*/ 1420837 w 2869809"/>
              <a:gd name="connsiteY19" fmla="*/ 703384 h 901781"/>
              <a:gd name="connsiteX20" fmla="*/ 1519311 w 2869809"/>
              <a:gd name="connsiteY20" fmla="*/ 534572 h 901781"/>
              <a:gd name="connsiteX21" fmla="*/ 1547446 w 2869809"/>
              <a:gd name="connsiteY21" fmla="*/ 422030 h 901781"/>
              <a:gd name="connsiteX22" fmla="*/ 1491175 w 2869809"/>
              <a:gd name="connsiteY22" fmla="*/ 196947 h 901781"/>
              <a:gd name="connsiteX23" fmla="*/ 1448972 w 2869809"/>
              <a:gd name="connsiteY23" fmla="*/ 182880 h 901781"/>
              <a:gd name="connsiteX24" fmla="*/ 1392701 w 2869809"/>
              <a:gd name="connsiteY24" fmla="*/ 211015 h 901781"/>
              <a:gd name="connsiteX25" fmla="*/ 1350498 w 2869809"/>
              <a:gd name="connsiteY25" fmla="*/ 337624 h 901781"/>
              <a:gd name="connsiteX26" fmla="*/ 1364566 w 2869809"/>
              <a:gd name="connsiteY26" fmla="*/ 450166 h 901781"/>
              <a:gd name="connsiteX27" fmla="*/ 1420837 w 2869809"/>
              <a:gd name="connsiteY27" fmla="*/ 534572 h 901781"/>
              <a:gd name="connsiteX28" fmla="*/ 1547446 w 2869809"/>
              <a:gd name="connsiteY28" fmla="*/ 576775 h 901781"/>
              <a:gd name="connsiteX29" fmla="*/ 1871003 w 2869809"/>
              <a:gd name="connsiteY29" fmla="*/ 562707 h 901781"/>
              <a:gd name="connsiteX30" fmla="*/ 2025747 w 2869809"/>
              <a:gd name="connsiteY30" fmla="*/ 534572 h 901781"/>
              <a:gd name="connsiteX31" fmla="*/ 2096086 w 2869809"/>
              <a:gd name="connsiteY31" fmla="*/ 506437 h 901781"/>
              <a:gd name="connsiteX32" fmla="*/ 2152357 w 2869809"/>
              <a:gd name="connsiteY32" fmla="*/ 492369 h 901781"/>
              <a:gd name="connsiteX33" fmla="*/ 2194560 w 2869809"/>
              <a:gd name="connsiteY33" fmla="*/ 478301 h 901781"/>
              <a:gd name="connsiteX34" fmla="*/ 2363372 w 2869809"/>
              <a:gd name="connsiteY34" fmla="*/ 379827 h 901781"/>
              <a:gd name="connsiteX35" fmla="*/ 2869809 w 2869809"/>
              <a:gd name="connsiteY35" fmla="*/ 365760 h 901781"/>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294227 w 2869809"/>
              <a:gd name="connsiteY18" fmla="*/ 815926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492369 w 2869809"/>
              <a:gd name="connsiteY13" fmla="*/ 745587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6264"/>
              <a:gd name="connsiteX1" fmla="*/ 478301 w 2869809"/>
              <a:gd name="connsiteY1" fmla="*/ 576775 h 886264"/>
              <a:gd name="connsiteX2" fmla="*/ 590843 w 2869809"/>
              <a:gd name="connsiteY2" fmla="*/ 548640 h 886264"/>
              <a:gd name="connsiteX3" fmla="*/ 661181 w 2869809"/>
              <a:gd name="connsiteY3" fmla="*/ 520504 h 886264"/>
              <a:gd name="connsiteX4" fmla="*/ 773723 w 2869809"/>
              <a:gd name="connsiteY4" fmla="*/ 422030 h 886264"/>
              <a:gd name="connsiteX5" fmla="*/ 829994 w 2869809"/>
              <a:gd name="connsiteY5" fmla="*/ 309489 h 886264"/>
              <a:gd name="connsiteX6" fmla="*/ 801858 w 2869809"/>
              <a:gd name="connsiteY6" fmla="*/ 126609 h 886264"/>
              <a:gd name="connsiteX7" fmla="*/ 647114 w 2869809"/>
              <a:gd name="connsiteY7" fmla="*/ 0 h 886264"/>
              <a:gd name="connsiteX8" fmla="*/ 506437 w 2869809"/>
              <a:gd name="connsiteY8" fmla="*/ 28135 h 886264"/>
              <a:gd name="connsiteX9" fmla="*/ 492369 w 2869809"/>
              <a:gd name="connsiteY9" fmla="*/ 70338 h 886264"/>
              <a:gd name="connsiteX10" fmla="*/ 450166 w 2869809"/>
              <a:gd name="connsiteY10" fmla="*/ 140677 h 886264"/>
              <a:gd name="connsiteX11" fmla="*/ 436098 w 2869809"/>
              <a:gd name="connsiteY11" fmla="*/ 239150 h 886264"/>
              <a:gd name="connsiteX12" fmla="*/ 422031 w 2869809"/>
              <a:gd name="connsiteY12" fmla="*/ 323557 h 886264"/>
              <a:gd name="connsiteX13" fmla="*/ 545675 w 2869809"/>
              <a:gd name="connsiteY13" fmla="*/ 720985 h 886264"/>
              <a:gd name="connsiteX14" fmla="*/ 590843 w 2869809"/>
              <a:gd name="connsiteY14" fmla="*/ 858129 h 886264"/>
              <a:gd name="connsiteX15" fmla="*/ 675249 w 2869809"/>
              <a:gd name="connsiteY15" fmla="*/ 886264 h 886264"/>
              <a:gd name="connsiteX16" fmla="*/ 885066 w 2869809"/>
              <a:gd name="connsiteY16" fmla="*/ 873396 h 886264"/>
              <a:gd name="connsiteX17" fmla="*/ 1168186 w 2869809"/>
              <a:gd name="connsiteY17" fmla="*/ 838825 h 886264"/>
              <a:gd name="connsiteX18" fmla="*/ 1335231 w 2869809"/>
              <a:gd name="connsiteY18" fmla="*/ 779022 h 886264"/>
              <a:gd name="connsiteX19" fmla="*/ 1420837 w 2869809"/>
              <a:gd name="connsiteY19" fmla="*/ 703384 h 886264"/>
              <a:gd name="connsiteX20" fmla="*/ 1519311 w 2869809"/>
              <a:gd name="connsiteY20" fmla="*/ 534572 h 886264"/>
              <a:gd name="connsiteX21" fmla="*/ 1547446 w 2869809"/>
              <a:gd name="connsiteY21" fmla="*/ 422030 h 886264"/>
              <a:gd name="connsiteX22" fmla="*/ 1491175 w 2869809"/>
              <a:gd name="connsiteY22" fmla="*/ 196947 h 886264"/>
              <a:gd name="connsiteX23" fmla="*/ 1448972 w 2869809"/>
              <a:gd name="connsiteY23" fmla="*/ 182880 h 886264"/>
              <a:gd name="connsiteX24" fmla="*/ 1392701 w 2869809"/>
              <a:gd name="connsiteY24" fmla="*/ 211015 h 886264"/>
              <a:gd name="connsiteX25" fmla="*/ 1350498 w 2869809"/>
              <a:gd name="connsiteY25" fmla="*/ 337624 h 886264"/>
              <a:gd name="connsiteX26" fmla="*/ 1364566 w 2869809"/>
              <a:gd name="connsiteY26" fmla="*/ 450166 h 886264"/>
              <a:gd name="connsiteX27" fmla="*/ 1420837 w 2869809"/>
              <a:gd name="connsiteY27" fmla="*/ 534572 h 886264"/>
              <a:gd name="connsiteX28" fmla="*/ 1547446 w 2869809"/>
              <a:gd name="connsiteY28" fmla="*/ 576775 h 886264"/>
              <a:gd name="connsiteX29" fmla="*/ 1871003 w 2869809"/>
              <a:gd name="connsiteY29" fmla="*/ 562707 h 886264"/>
              <a:gd name="connsiteX30" fmla="*/ 2025747 w 2869809"/>
              <a:gd name="connsiteY30" fmla="*/ 534572 h 886264"/>
              <a:gd name="connsiteX31" fmla="*/ 2096086 w 2869809"/>
              <a:gd name="connsiteY31" fmla="*/ 506437 h 886264"/>
              <a:gd name="connsiteX32" fmla="*/ 2152357 w 2869809"/>
              <a:gd name="connsiteY32" fmla="*/ 492369 h 886264"/>
              <a:gd name="connsiteX33" fmla="*/ 2194560 w 2869809"/>
              <a:gd name="connsiteY33" fmla="*/ 478301 h 886264"/>
              <a:gd name="connsiteX34" fmla="*/ 2363372 w 2869809"/>
              <a:gd name="connsiteY34" fmla="*/ 379827 h 886264"/>
              <a:gd name="connsiteX35" fmla="*/ 2869809 w 2869809"/>
              <a:gd name="connsiteY35" fmla="*/ 365760 h 886264"/>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45675 w 2869809"/>
              <a:gd name="connsiteY13" fmla="*/ 720985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8508"/>
              <a:gd name="connsiteX1" fmla="*/ 478301 w 2869809"/>
              <a:gd name="connsiteY1" fmla="*/ 576775 h 888508"/>
              <a:gd name="connsiteX2" fmla="*/ 590843 w 2869809"/>
              <a:gd name="connsiteY2" fmla="*/ 548640 h 888508"/>
              <a:gd name="connsiteX3" fmla="*/ 661181 w 2869809"/>
              <a:gd name="connsiteY3" fmla="*/ 520504 h 888508"/>
              <a:gd name="connsiteX4" fmla="*/ 773723 w 2869809"/>
              <a:gd name="connsiteY4" fmla="*/ 422030 h 888508"/>
              <a:gd name="connsiteX5" fmla="*/ 829994 w 2869809"/>
              <a:gd name="connsiteY5" fmla="*/ 309489 h 888508"/>
              <a:gd name="connsiteX6" fmla="*/ 801858 w 2869809"/>
              <a:gd name="connsiteY6" fmla="*/ 126609 h 888508"/>
              <a:gd name="connsiteX7" fmla="*/ 647114 w 2869809"/>
              <a:gd name="connsiteY7" fmla="*/ 0 h 888508"/>
              <a:gd name="connsiteX8" fmla="*/ 506437 w 2869809"/>
              <a:gd name="connsiteY8" fmla="*/ 28135 h 888508"/>
              <a:gd name="connsiteX9" fmla="*/ 492369 w 2869809"/>
              <a:gd name="connsiteY9" fmla="*/ 70338 h 888508"/>
              <a:gd name="connsiteX10" fmla="*/ 450166 w 2869809"/>
              <a:gd name="connsiteY10" fmla="*/ 140677 h 888508"/>
              <a:gd name="connsiteX11" fmla="*/ 436098 w 2869809"/>
              <a:gd name="connsiteY11" fmla="*/ 239150 h 888508"/>
              <a:gd name="connsiteX12" fmla="*/ 422031 w 2869809"/>
              <a:gd name="connsiteY12" fmla="*/ 323557 h 888508"/>
              <a:gd name="connsiteX13" fmla="*/ 508771 w 2869809"/>
              <a:gd name="connsiteY13" fmla="*/ 638976 h 888508"/>
              <a:gd name="connsiteX14" fmla="*/ 640048 w 2869809"/>
              <a:gd name="connsiteY14" fmla="*/ 829426 h 888508"/>
              <a:gd name="connsiteX15" fmla="*/ 675249 w 2869809"/>
              <a:gd name="connsiteY15" fmla="*/ 886264 h 888508"/>
              <a:gd name="connsiteX16" fmla="*/ 885066 w 2869809"/>
              <a:gd name="connsiteY16" fmla="*/ 873396 h 888508"/>
              <a:gd name="connsiteX17" fmla="*/ 1168186 w 2869809"/>
              <a:gd name="connsiteY17" fmla="*/ 838825 h 888508"/>
              <a:gd name="connsiteX18" fmla="*/ 1335231 w 2869809"/>
              <a:gd name="connsiteY18" fmla="*/ 779022 h 888508"/>
              <a:gd name="connsiteX19" fmla="*/ 1420837 w 2869809"/>
              <a:gd name="connsiteY19" fmla="*/ 703384 h 888508"/>
              <a:gd name="connsiteX20" fmla="*/ 1519311 w 2869809"/>
              <a:gd name="connsiteY20" fmla="*/ 534572 h 888508"/>
              <a:gd name="connsiteX21" fmla="*/ 1547446 w 2869809"/>
              <a:gd name="connsiteY21" fmla="*/ 422030 h 888508"/>
              <a:gd name="connsiteX22" fmla="*/ 1491175 w 2869809"/>
              <a:gd name="connsiteY22" fmla="*/ 196947 h 888508"/>
              <a:gd name="connsiteX23" fmla="*/ 1448972 w 2869809"/>
              <a:gd name="connsiteY23" fmla="*/ 182880 h 888508"/>
              <a:gd name="connsiteX24" fmla="*/ 1392701 w 2869809"/>
              <a:gd name="connsiteY24" fmla="*/ 211015 h 888508"/>
              <a:gd name="connsiteX25" fmla="*/ 1350498 w 2869809"/>
              <a:gd name="connsiteY25" fmla="*/ 337624 h 888508"/>
              <a:gd name="connsiteX26" fmla="*/ 1364566 w 2869809"/>
              <a:gd name="connsiteY26" fmla="*/ 450166 h 888508"/>
              <a:gd name="connsiteX27" fmla="*/ 1420837 w 2869809"/>
              <a:gd name="connsiteY27" fmla="*/ 534572 h 888508"/>
              <a:gd name="connsiteX28" fmla="*/ 1547446 w 2869809"/>
              <a:gd name="connsiteY28" fmla="*/ 576775 h 888508"/>
              <a:gd name="connsiteX29" fmla="*/ 1871003 w 2869809"/>
              <a:gd name="connsiteY29" fmla="*/ 562707 h 888508"/>
              <a:gd name="connsiteX30" fmla="*/ 2025747 w 2869809"/>
              <a:gd name="connsiteY30" fmla="*/ 534572 h 888508"/>
              <a:gd name="connsiteX31" fmla="*/ 2096086 w 2869809"/>
              <a:gd name="connsiteY31" fmla="*/ 506437 h 888508"/>
              <a:gd name="connsiteX32" fmla="*/ 2152357 w 2869809"/>
              <a:gd name="connsiteY32" fmla="*/ 492369 h 888508"/>
              <a:gd name="connsiteX33" fmla="*/ 2194560 w 2869809"/>
              <a:gd name="connsiteY33" fmla="*/ 478301 h 888508"/>
              <a:gd name="connsiteX34" fmla="*/ 2363372 w 2869809"/>
              <a:gd name="connsiteY34" fmla="*/ 379827 h 888508"/>
              <a:gd name="connsiteX35" fmla="*/ 2869809 w 2869809"/>
              <a:gd name="connsiteY35" fmla="*/ 365760 h 888508"/>
              <a:gd name="connsiteX0" fmla="*/ 0 w 2869809"/>
              <a:gd name="connsiteY0" fmla="*/ 604910 h 881564"/>
              <a:gd name="connsiteX1" fmla="*/ 478301 w 2869809"/>
              <a:gd name="connsiteY1" fmla="*/ 576775 h 881564"/>
              <a:gd name="connsiteX2" fmla="*/ 590843 w 2869809"/>
              <a:gd name="connsiteY2" fmla="*/ 548640 h 881564"/>
              <a:gd name="connsiteX3" fmla="*/ 661181 w 2869809"/>
              <a:gd name="connsiteY3" fmla="*/ 520504 h 881564"/>
              <a:gd name="connsiteX4" fmla="*/ 773723 w 2869809"/>
              <a:gd name="connsiteY4" fmla="*/ 422030 h 881564"/>
              <a:gd name="connsiteX5" fmla="*/ 829994 w 2869809"/>
              <a:gd name="connsiteY5" fmla="*/ 309489 h 881564"/>
              <a:gd name="connsiteX6" fmla="*/ 801858 w 2869809"/>
              <a:gd name="connsiteY6" fmla="*/ 126609 h 881564"/>
              <a:gd name="connsiteX7" fmla="*/ 647114 w 2869809"/>
              <a:gd name="connsiteY7" fmla="*/ 0 h 881564"/>
              <a:gd name="connsiteX8" fmla="*/ 506437 w 2869809"/>
              <a:gd name="connsiteY8" fmla="*/ 28135 h 881564"/>
              <a:gd name="connsiteX9" fmla="*/ 492369 w 2869809"/>
              <a:gd name="connsiteY9" fmla="*/ 70338 h 881564"/>
              <a:gd name="connsiteX10" fmla="*/ 450166 w 2869809"/>
              <a:gd name="connsiteY10" fmla="*/ 140677 h 881564"/>
              <a:gd name="connsiteX11" fmla="*/ 436098 w 2869809"/>
              <a:gd name="connsiteY11" fmla="*/ 239150 h 881564"/>
              <a:gd name="connsiteX12" fmla="*/ 422031 w 2869809"/>
              <a:gd name="connsiteY12" fmla="*/ 323557 h 881564"/>
              <a:gd name="connsiteX13" fmla="*/ 508771 w 2869809"/>
              <a:gd name="connsiteY13" fmla="*/ 638976 h 881564"/>
              <a:gd name="connsiteX14" fmla="*/ 640048 w 2869809"/>
              <a:gd name="connsiteY14" fmla="*/ 829426 h 881564"/>
              <a:gd name="connsiteX15" fmla="*/ 749057 w 2869809"/>
              <a:gd name="connsiteY15" fmla="*/ 878063 h 881564"/>
              <a:gd name="connsiteX16" fmla="*/ 885066 w 2869809"/>
              <a:gd name="connsiteY16" fmla="*/ 873396 h 881564"/>
              <a:gd name="connsiteX17" fmla="*/ 1168186 w 2869809"/>
              <a:gd name="connsiteY17" fmla="*/ 838825 h 881564"/>
              <a:gd name="connsiteX18" fmla="*/ 1335231 w 2869809"/>
              <a:gd name="connsiteY18" fmla="*/ 779022 h 881564"/>
              <a:gd name="connsiteX19" fmla="*/ 1420837 w 2869809"/>
              <a:gd name="connsiteY19" fmla="*/ 703384 h 881564"/>
              <a:gd name="connsiteX20" fmla="*/ 1519311 w 2869809"/>
              <a:gd name="connsiteY20" fmla="*/ 534572 h 881564"/>
              <a:gd name="connsiteX21" fmla="*/ 1547446 w 2869809"/>
              <a:gd name="connsiteY21" fmla="*/ 422030 h 881564"/>
              <a:gd name="connsiteX22" fmla="*/ 1491175 w 2869809"/>
              <a:gd name="connsiteY22" fmla="*/ 196947 h 881564"/>
              <a:gd name="connsiteX23" fmla="*/ 1448972 w 2869809"/>
              <a:gd name="connsiteY23" fmla="*/ 182880 h 881564"/>
              <a:gd name="connsiteX24" fmla="*/ 1392701 w 2869809"/>
              <a:gd name="connsiteY24" fmla="*/ 211015 h 881564"/>
              <a:gd name="connsiteX25" fmla="*/ 1350498 w 2869809"/>
              <a:gd name="connsiteY25" fmla="*/ 337624 h 881564"/>
              <a:gd name="connsiteX26" fmla="*/ 1364566 w 2869809"/>
              <a:gd name="connsiteY26" fmla="*/ 450166 h 881564"/>
              <a:gd name="connsiteX27" fmla="*/ 1420837 w 2869809"/>
              <a:gd name="connsiteY27" fmla="*/ 534572 h 881564"/>
              <a:gd name="connsiteX28" fmla="*/ 1547446 w 2869809"/>
              <a:gd name="connsiteY28" fmla="*/ 576775 h 881564"/>
              <a:gd name="connsiteX29" fmla="*/ 1871003 w 2869809"/>
              <a:gd name="connsiteY29" fmla="*/ 562707 h 881564"/>
              <a:gd name="connsiteX30" fmla="*/ 2025747 w 2869809"/>
              <a:gd name="connsiteY30" fmla="*/ 534572 h 881564"/>
              <a:gd name="connsiteX31" fmla="*/ 2096086 w 2869809"/>
              <a:gd name="connsiteY31" fmla="*/ 506437 h 881564"/>
              <a:gd name="connsiteX32" fmla="*/ 2152357 w 2869809"/>
              <a:gd name="connsiteY32" fmla="*/ 492369 h 881564"/>
              <a:gd name="connsiteX33" fmla="*/ 2194560 w 2869809"/>
              <a:gd name="connsiteY33" fmla="*/ 478301 h 881564"/>
              <a:gd name="connsiteX34" fmla="*/ 2363372 w 2869809"/>
              <a:gd name="connsiteY34" fmla="*/ 379827 h 881564"/>
              <a:gd name="connsiteX35" fmla="*/ 2869809 w 2869809"/>
              <a:gd name="connsiteY35" fmla="*/ 365760 h 881564"/>
              <a:gd name="connsiteX0" fmla="*/ 0 w 2869809"/>
              <a:gd name="connsiteY0" fmla="*/ 604910 h 888714"/>
              <a:gd name="connsiteX1" fmla="*/ 478301 w 2869809"/>
              <a:gd name="connsiteY1" fmla="*/ 576775 h 888714"/>
              <a:gd name="connsiteX2" fmla="*/ 590843 w 2869809"/>
              <a:gd name="connsiteY2" fmla="*/ 548640 h 888714"/>
              <a:gd name="connsiteX3" fmla="*/ 661181 w 2869809"/>
              <a:gd name="connsiteY3" fmla="*/ 520504 h 888714"/>
              <a:gd name="connsiteX4" fmla="*/ 773723 w 2869809"/>
              <a:gd name="connsiteY4" fmla="*/ 422030 h 888714"/>
              <a:gd name="connsiteX5" fmla="*/ 829994 w 2869809"/>
              <a:gd name="connsiteY5" fmla="*/ 309489 h 888714"/>
              <a:gd name="connsiteX6" fmla="*/ 801858 w 2869809"/>
              <a:gd name="connsiteY6" fmla="*/ 126609 h 888714"/>
              <a:gd name="connsiteX7" fmla="*/ 647114 w 2869809"/>
              <a:gd name="connsiteY7" fmla="*/ 0 h 888714"/>
              <a:gd name="connsiteX8" fmla="*/ 506437 w 2869809"/>
              <a:gd name="connsiteY8" fmla="*/ 28135 h 888714"/>
              <a:gd name="connsiteX9" fmla="*/ 492369 w 2869809"/>
              <a:gd name="connsiteY9" fmla="*/ 70338 h 888714"/>
              <a:gd name="connsiteX10" fmla="*/ 450166 w 2869809"/>
              <a:gd name="connsiteY10" fmla="*/ 140677 h 888714"/>
              <a:gd name="connsiteX11" fmla="*/ 436098 w 2869809"/>
              <a:gd name="connsiteY11" fmla="*/ 239150 h 888714"/>
              <a:gd name="connsiteX12" fmla="*/ 422031 w 2869809"/>
              <a:gd name="connsiteY12" fmla="*/ 323557 h 888714"/>
              <a:gd name="connsiteX13" fmla="*/ 508771 w 2869809"/>
              <a:gd name="connsiteY13" fmla="*/ 638976 h 888714"/>
              <a:gd name="connsiteX14" fmla="*/ 640048 w 2869809"/>
              <a:gd name="connsiteY14" fmla="*/ 829426 h 888714"/>
              <a:gd name="connsiteX15" fmla="*/ 749057 w 2869809"/>
              <a:gd name="connsiteY15" fmla="*/ 878063 h 888714"/>
              <a:gd name="connsiteX16" fmla="*/ 913769 w 2869809"/>
              <a:gd name="connsiteY16" fmla="*/ 885697 h 888714"/>
              <a:gd name="connsiteX17" fmla="*/ 1168186 w 2869809"/>
              <a:gd name="connsiteY17" fmla="*/ 838825 h 888714"/>
              <a:gd name="connsiteX18" fmla="*/ 1335231 w 2869809"/>
              <a:gd name="connsiteY18" fmla="*/ 779022 h 888714"/>
              <a:gd name="connsiteX19" fmla="*/ 1420837 w 2869809"/>
              <a:gd name="connsiteY19" fmla="*/ 703384 h 888714"/>
              <a:gd name="connsiteX20" fmla="*/ 1519311 w 2869809"/>
              <a:gd name="connsiteY20" fmla="*/ 534572 h 888714"/>
              <a:gd name="connsiteX21" fmla="*/ 1547446 w 2869809"/>
              <a:gd name="connsiteY21" fmla="*/ 422030 h 888714"/>
              <a:gd name="connsiteX22" fmla="*/ 1491175 w 2869809"/>
              <a:gd name="connsiteY22" fmla="*/ 196947 h 888714"/>
              <a:gd name="connsiteX23" fmla="*/ 1448972 w 2869809"/>
              <a:gd name="connsiteY23" fmla="*/ 182880 h 888714"/>
              <a:gd name="connsiteX24" fmla="*/ 1392701 w 2869809"/>
              <a:gd name="connsiteY24" fmla="*/ 211015 h 888714"/>
              <a:gd name="connsiteX25" fmla="*/ 1350498 w 2869809"/>
              <a:gd name="connsiteY25" fmla="*/ 337624 h 888714"/>
              <a:gd name="connsiteX26" fmla="*/ 1364566 w 2869809"/>
              <a:gd name="connsiteY26" fmla="*/ 450166 h 888714"/>
              <a:gd name="connsiteX27" fmla="*/ 1420837 w 2869809"/>
              <a:gd name="connsiteY27" fmla="*/ 534572 h 888714"/>
              <a:gd name="connsiteX28" fmla="*/ 1547446 w 2869809"/>
              <a:gd name="connsiteY28" fmla="*/ 576775 h 888714"/>
              <a:gd name="connsiteX29" fmla="*/ 1871003 w 2869809"/>
              <a:gd name="connsiteY29" fmla="*/ 562707 h 888714"/>
              <a:gd name="connsiteX30" fmla="*/ 2025747 w 2869809"/>
              <a:gd name="connsiteY30" fmla="*/ 534572 h 888714"/>
              <a:gd name="connsiteX31" fmla="*/ 2096086 w 2869809"/>
              <a:gd name="connsiteY31" fmla="*/ 506437 h 888714"/>
              <a:gd name="connsiteX32" fmla="*/ 2152357 w 2869809"/>
              <a:gd name="connsiteY32" fmla="*/ 492369 h 888714"/>
              <a:gd name="connsiteX33" fmla="*/ 2194560 w 2869809"/>
              <a:gd name="connsiteY33" fmla="*/ 478301 h 888714"/>
              <a:gd name="connsiteX34" fmla="*/ 2363372 w 2869809"/>
              <a:gd name="connsiteY34" fmla="*/ 379827 h 888714"/>
              <a:gd name="connsiteX35" fmla="*/ 2869809 w 2869809"/>
              <a:gd name="connsiteY35" fmla="*/ 365760 h 888714"/>
              <a:gd name="connsiteX0" fmla="*/ 0 w 2869809"/>
              <a:gd name="connsiteY0" fmla="*/ 609498 h 893302"/>
              <a:gd name="connsiteX1" fmla="*/ 478301 w 2869809"/>
              <a:gd name="connsiteY1" fmla="*/ 581363 h 893302"/>
              <a:gd name="connsiteX2" fmla="*/ 590843 w 2869809"/>
              <a:gd name="connsiteY2" fmla="*/ 553228 h 893302"/>
              <a:gd name="connsiteX3" fmla="*/ 661181 w 2869809"/>
              <a:gd name="connsiteY3" fmla="*/ 525092 h 893302"/>
              <a:gd name="connsiteX4" fmla="*/ 773723 w 2869809"/>
              <a:gd name="connsiteY4" fmla="*/ 426618 h 893302"/>
              <a:gd name="connsiteX5" fmla="*/ 829994 w 2869809"/>
              <a:gd name="connsiteY5" fmla="*/ 314077 h 893302"/>
              <a:gd name="connsiteX6" fmla="*/ 801858 w 2869809"/>
              <a:gd name="connsiteY6" fmla="*/ 131197 h 893302"/>
              <a:gd name="connsiteX7" fmla="*/ 647114 w 2869809"/>
              <a:gd name="connsiteY7" fmla="*/ 4588 h 893302"/>
              <a:gd name="connsiteX8" fmla="*/ 535140 w 2869809"/>
              <a:gd name="connsiteY8" fmla="*/ 36824 h 893302"/>
              <a:gd name="connsiteX9" fmla="*/ 492369 w 2869809"/>
              <a:gd name="connsiteY9" fmla="*/ 74926 h 893302"/>
              <a:gd name="connsiteX10" fmla="*/ 450166 w 2869809"/>
              <a:gd name="connsiteY10" fmla="*/ 145265 h 893302"/>
              <a:gd name="connsiteX11" fmla="*/ 436098 w 2869809"/>
              <a:gd name="connsiteY11" fmla="*/ 243738 h 893302"/>
              <a:gd name="connsiteX12" fmla="*/ 422031 w 2869809"/>
              <a:gd name="connsiteY12" fmla="*/ 328145 h 893302"/>
              <a:gd name="connsiteX13" fmla="*/ 508771 w 2869809"/>
              <a:gd name="connsiteY13" fmla="*/ 643564 h 893302"/>
              <a:gd name="connsiteX14" fmla="*/ 640048 w 2869809"/>
              <a:gd name="connsiteY14" fmla="*/ 834014 h 893302"/>
              <a:gd name="connsiteX15" fmla="*/ 749057 w 2869809"/>
              <a:gd name="connsiteY15" fmla="*/ 882651 h 893302"/>
              <a:gd name="connsiteX16" fmla="*/ 913769 w 2869809"/>
              <a:gd name="connsiteY16" fmla="*/ 890285 h 893302"/>
              <a:gd name="connsiteX17" fmla="*/ 1168186 w 2869809"/>
              <a:gd name="connsiteY17" fmla="*/ 843413 h 893302"/>
              <a:gd name="connsiteX18" fmla="*/ 1335231 w 2869809"/>
              <a:gd name="connsiteY18" fmla="*/ 783610 h 893302"/>
              <a:gd name="connsiteX19" fmla="*/ 1420837 w 2869809"/>
              <a:gd name="connsiteY19" fmla="*/ 707972 h 893302"/>
              <a:gd name="connsiteX20" fmla="*/ 1519311 w 2869809"/>
              <a:gd name="connsiteY20" fmla="*/ 539160 h 893302"/>
              <a:gd name="connsiteX21" fmla="*/ 1547446 w 2869809"/>
              <a:gd name="connsiteY21" fmla="*/ 426618 h 893302"/>
              <a:gd name="connsiteX22" fmla="*/ 1491175 w 2869809"/>
              <a:gd name="connsiteY22" fmla="*/ 201535 h 893302"/>
              <a:gd name="connsiteX23" fmla="*/ 1448972 w 2869809"/>
              <a:gd name="connsiteY23" fmla="*/ 187468 h 893302"/>
              <a:gd name="connsiteX24" fmla="*/ 1392701 w 2869809"/>
              <a:gd name="connsiteY24" fmla="*/ 215603 h 893302"/>
              <a:gd name="connsiteX25" fmla="*/ 1350498 w 2869809"/>
              <a:gd name="connsiteY25" fmla="*/ 342212 h 893302"/>
              <a:gd name="connsiteX26" fmla="*/ 1364566 w 2869809"/>
              <a:gd name="connsiteY26" fmla="*/ 454754 h 893302"/>
              <a:gd name="connsiteX27" fmla="*/ 1420837 w 2869809"/>
              <a:gd name="connsiteY27" fmla="*/ 539160 h 893302"/>
              <a:gd name="connsiteX28" fmla="*/ 1547446 w 2869809"/>
              <a:gd name="connsiteY28" fmla="*/ 581363 h 893302"/>
              <a:gd name="connsiteX29" fmla="*/ 1871003 w 2869809"/>
              <a:gd name="connsiteY29" fmla="*/ 567295 h 893302"/>
              <a:gd name="connsiteX30" fmla="*/ 2025747 w 2869809"/>
              <a:gd name="connsiteY30" fmla="*/ 539160 h 893302"/>
              <a:gd name="connsiteX31" fmla="*/ 2096086 w 2869809"/>
              <a:gd name="connsiteY31" fmla="*/ 511025 h 893302"/>
              <a:gd name="connsiteX32" fmla="*/ 2152357 w 2869809"/>
              <a:gd name="connsiteY32" fmla="*/ 496957 h 893302"/>
              <a:gd name="connsiteX33" fmla="*/ 2194560 w 2869809"/>
              <a:gd name="connsiteY33" fmla="*/ 482889 h 893302"/>
              <a:gd name="connsiteX34" fmla="*/ 2363372 w 2869809"/>
              <a:gd name="connsiteY34" fmla="*/ 384415 h 893302"/>
              <a:gd name="connsiteX35" fmla="*/ 2869809 w 2869809"/>
              <a:gd name="connsiteY35" fmla="*/ 370348 h 893302"/>
              <a:gd name="connsiteX0" fmla="*/ 0 w 2869809"/>
              <a:gd name="connsiteY0" fmla="*/ 609498 h 896545"/>
              <a:gd name="connsiteX1" fmla="*/ 478301 w 2869809"/>
              <a:gd name="connsiteY1" fmla="*/ 581363 h 896545"/>
              <a:gd name="connsiteX2" fmla="*/ 590843 w 2869809"/>
              <a:gd name="connsiteY2" fmla="*/ 553228 h 896545"/>
              <a:gd name="connsiteX3" fmla="*/ 661181 w 2869809"/>
              <a:gd name="connsiteY3" fmla="*/ 525092 h 896545"/>
              <a:gd name="connsiteX4" fmla="*/ 773723 w 2869809"/>
              <a:gd name="connsiteY4" fmla="*/ 426618 h 896545"/>
              <a:gd name="connsiteX5" fmla="*/ 829994 w 2869809"/>
              <a:gd name="connsiteY5" fmla="*/ 314077 h 896545"/>
              <a:gd name="connsiteX6" fmla="*/ 801858 w 2869809"/>
              <a:gd name="connsiteY6" fmla="*/ 131197 h 896545"/>
              <a:gd name="connsiteX7" fmla="*/ 647114 w 2869809"/>
              <a:gd name="connsiteY7" fmla="*/ 4588 h 896545"/>
              <a:gd name="connsiteX8" fmla="*/ 535140 w 2869809"/>
              <a:gd name="connsiteY8" fmla="*/ 36824 h 896545"/>
              <a:gd name="connsiteX9" fmla="*/ 492369 w 2869809"/>
              <a:gd name="connsiteY9" fmla="*/ 74926 h 896545"/>
              <a:gd name="connsiteX10" fmla="*/ 450166 w 2869809"/>
              <a:gd name="connsiteY10" fmla="*/ 145265 h 896545"/>
              <a:gd name="connsiteX11" fmla="*/ 436098 w 2869809"/>
              <a:gd name="connsiteY11" fmla="*/ 243738 h 896545"/>
              <a:gd name="connsiteX12" fmla="*/ 422031 w 2869809"/>
              <a:gd name="connsiteY12" fmla="*/ 328145 h 896545"/>
              <a:gd name="connsiteX13" fmla="*/ 508771 w 2869809"/>
              <a:gd name="connsiteY13" fmla="*/ 643564 h 896545"/>
              <a:gd name="connsiteX14" fmla="*/ 623646 w 2869809"/>
              <a:gd name="connsiteY14" fmla="*/ 768406 h 896545"/>
              <a:gd name="connsiteX15" fmla="*/ 749057 w 2869809"/>
              <a:gd name="connsiteY15" fmla="*/ 882651 h 896545"/>
              <a:gd name="connsiteX16" fmla="*/ 913769 w 2869809"/>
              <a:gd name="connsiteY16" fmla="*/ 890285 h 896545"/>
              <a:gd name="connsiteX17" fmla="*/ 1168186 w 2869809"/>
              <a:gd name="connsiteY17" fmla="*/ 843413 h 896545"/>
              <a:gd name="connsiteX18" fmla="*/ 1335231 w 2869809"/>
              <a:gd name="connsiteY18" fmla="*/ 783610 h 896545"/>
              <a:gd name="connsiteX19" fmla="*/ 1420837 w 2869809"/>
              <a:gd name="connsiteY19" fmla="*/ 707972 h 896545"/>
              <a:gd name="connsiteX20" fmla="*/ 1519311 w 2869809"/>
              <a:gd name="connsiteY20" fmla="*/ 539160 h 896545"/>
              <a:gd name="connsiteX21" fmla="*/ 1547446 w 2869809"/>
              <a:gd name="connsiteY21" fmla="*/ 426618 h 896545"/>
              <a:gd name="connsiteX22" fmla="*/ 1491175 w 2869809"/>
              <a:gd name="connsiteY22" fmla="*/ 201535 h 896545"/>
              <a:gd name="connsiteX23" fmla="*/ 1448972 w 2869809"/>
              <a:gd name="connsiteY23" fmla="*/ 187468 h 896545"/>
              <a:gd name="connsiteX24" fmla="*/ 1392701 w 2869809"/>
              <a:gd name="connsiteY24" fmla="*/ 215603 h 896545"/>
              <a:gd name="connsiteX25" fmla="*/ 1350498 w 2869809"/>
              <a:gd name="connsiteY25" fmla="*/ 342212 h 896545"/>
              <a:gd name="connsiteX26" fmla="*/ 1364566 w 2869809"/>
              <a:gd name="connsiteY26" fmla="*/ 454754 h 896545"/>
              <a:gd name="connsiteX27" fmla="*/ 1420837 w 2869809"/>
              <a:gd name="connsiteY27" fmla="*/ 539160 h 896545"/>
              <a:gd name="connsiteX28" fmla="*/ 1547446 w 2869809"/>
              <a:gd name="connsiteY28" fmla="*/ 581363 h 896545"/>
              <a:gd name="connsiteX29" fmla="*/ 1871003 w 2869809"/>
              <a:gd name="connsiteY29" fmla="*/ 567295 h 896545"/>
              <a:gd name="connsiteX30" fmla="*/ 2025747 w 2869809"/>
              <a:gd name="connsiteY30" fmla="*/ 539160 h 896545"/>
              <a:gd name="connsiteX31" fmla="*/ 2096086 w 2869809"/>
              <a:gd name="connsiteY31" fmla="*/ 511025 h 896545"/>
              <a:gd name="connsiteX32" fmla="*/ 2152357 w 2869809"/>
              <a:gd name="connsiteY32" fmla="*/ 496957 h 896545"/>
              <a:gd name="connsiteX33" fmla="*/ 2194560 w 2869809"/>
              <a:gd name="connsiteY33" fmla="*/ 482889 h 896545"/>
              <a:gd name="connsiteX34" fmla="*/ 2363372 w 2869809"/>
              <a:gd name="connsiteY34" fmla="*/ 384415 h 896545"/>
              <a:gd name="connsiteX35" fmla="*/ 2869809 w 2869809"/>
              <a:gd name="connsiteY35" fmla="*/ 370348 h 896545"/>
              <a:gd name="connsiteX0" fmla="*/ 0 w 2869809"/>
              <a:gd name="connsiteY0" fmla="*/ 609498 h 890324"/>
              <a:gd name="connsiteX1" fmla="*/ 478301 w 2869809"/>
              <a:gd name="connsiteY1" fmla="*/ 581363 h 890324"/>
              <a:gd name="connsiteX2" fmla="*/ 590843 w 2869809"/>
              <a:gd name="connsiteY2" fmla="*/ 553228 h 890324"/>
              <a:gd name="connsiteX3" fmla="*/ 661181 w 2869809"/>
              <a:gd name="connsiteY3" fmla="*/ 525092 h 890324"/>
              <a:gd name="connsiteX4" fmla="*/ 773723 w 2869809"/>
              <a:gd name="connsiteY4" fmla="*/ 426618 h 890324"/>
              <a:gd name="connsiteX5" fmla="*/ 829994 w 2869809"/>
              <a:gd name="connsiteY5" fmla="*/ 314077 h 890324"/>
              <a:gd name="connsiteX6" fmla="*/ 801858 w 2869809"/>
              <a:gd name="connsiteY6" fmla="*/ 131197 h 890324"/>
              <a:gd name="connsiteX7" fmla="*/ 647114 w 2869809"/>
              <a:gd name="connsiteY7" fmla="*/ 4588 h 890324"/>
              <a:gd name="connsiteX8" fmla="*/ 535140 w 2869809"/>
              <a:gd name="connsiteY8" fmla="*/ 36824 h 890324"/>
              <a:gd name="connsiteX9" fmla="*/ 492369 w 2869809"/>
              <a:gd name="connsiteY9" fmla="*/ 74926 h 890324"/>
              <a:gd name="connsiteX10" fmla="*/ 450166 w 2869809"/>
              <a:gd name="connsiteY10" fmla="*/ 145265 h 890324"/>
              <a:gd name="connsiteX11" fmla="*/ 436098 w 2869809"/>
              <a:gd name="connsiteY11" fmla="*/ 243738 h 890324"/>
              <a:gd name="connsiteX12" fmla="*/ 422031 w 2869809"/>
              <a:gd name="connsiteY12" fmla="*/ 328145 h 890324"/>
              <a:gd name="connsiteX13" fmla="*/ 508771 w 2869809"/>
              <a:gd name="connsiteY13" fmla="*/ 643564 h 890324"/>
              <a:gd name="connsiteX14" fmla="*/ 623646 w 2869809"/>
              <a:gd name="connsiteY14" fmla="*/ 768406 h 890324"/>
              <a:gd name="connsiteX15" fmla="*/ 777760 w 2869809"/>
              <a:gd name="connsiteY15" fmla="*/ 849847 h 890324"/>
              <a:gd name="connsiteX16" fmla="*/ 913769 w 2869809"/>
              <a:gd name="connsiteY16" fmla="*/ 890285 h 890324"/>
              <a:gd name="connsiteX17" fmla="*/ 1168186 w 2869809"/>
              <a:gd name="connsiteY17" fmla="*/ 843413 h 890324"/>
              <a:gd name="connsiteX18" fmla="*/ 1335231 w 2869809"/>
              <a:gd name="connsiteY18" fmla="*/ 783610 h 890324"/>
              <a:gd name="connsiteX19" fmla="*/ 1420837 w 2869809"/>
              <a:gd name="connsiteY19" fmla="*/ 707972 h 890324"/>
              <a:gd name="connsiteX20" fmla="*/ 1519311 w 2869809"/>
              <a:gd name="connsiteY20" fmla="*/ 539160 h 890324"/>
              <a:gd name="connsiteX21" fmla="*/ 1547446 w 2869809"/>
              <a:gd name="connsiteY21" fmla="*/ 426618 h 890324"/>
              <a:gd name="connsiteX22" fmla="*/ 1491175 w 2869809"/>
              <a:gd name="connsiteY22" fmla="*/ 201535 h 890324"/>
              <a:gd name="connsiteX23" fmla="*/ 1448972 w 2869809"/>
              <a:gd name="connsiteY23" fmla="*/ 187468 h 890324"/>
              <a:gd name="connsiteX24" fmla="*/ 1392701 w 2869809"/>
              <a:gd name="connsiteY24" fmla="*/ 215603 h 890324"/>
              <a:gd name="connsiteX25" fmla="*/ 1350498 w 2869809"/>
              <a:gd name="connsiteY25" fmla="*/ 342212 h 890324"/>
              <a:gd name="connsiteX26" fmla="*/ 1364566 w 2869809"/>
              <a:gd name="connsiteY26" fmla="*/ 454754 h 890324"/>
              <a:gd name="connsiteX27" fmla="*/ 1420837 w 2869809"/>
              <a:gd name="connsiteY27" fmla="*/ 539160 h 890324"/>
              <a:gd name="connsiteX28" fmla="*/ 1547446 w 2869809"/>
              <a:gd name="connsiteY28" fmla="*/ 581363 h 890324"/>
              <a:gd name="connsiteX29" fmla="*/ 1871003 w 2869809"/>
              <a:gd name="connsiteY29" fmla="*/ 567295 h 890324"/>
              <a:gd name="connsiteX30" fmla="*/ 2025747 w 2869809"/>
              <a:gd name="connsiteY30" fmla="*/ 539160 h 890324"/>
              <a:gd name="connsiteX31" fmla="*/ 2096086 w 2869809"/>
              <a:gd name="connsiteY31" fmla="*/ 511025 h 890324"/>
              <a:gd name="connsiteX32" fmla="*/ 2152357 w 2869809"/>
              <a:gd name="connsiteY32" fmla="*/ 496957 h 890324"/>
              <a:gd name="connsiteX33" fmla="*/ 2194560 w 2869809"/>
              <a:gd name="connsiteY33" fmla="*/ 482889 h 890324"/>
              <a:gd name="connsiteX34" fmla="*/ 2363372 w 2869809"/>
              <a:gd name="connsiteY34" fmla="*/ 384415 h 890324"/>
              <a:gd name="connsiteX35" fmla="*/ 2869809 w 2869809"/>
              <a:gd name="connsiteY35" fmla="*/ 370348 h 890324"/>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096086 w 2869809"/>
              <a:gd name="connsiteY31" fmla="*/ 511025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39160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112487 w 2869809"/>
              <a:gd name="connsiteY31" fmla="*/ 54792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25747 w 2869809"/>
              <a:gd name="connsiteY30" fmla="*/ 563763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096085 w 2869809"/>
              <a:gd name="connsiteY31" fmla="*/ 531527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51462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71003 w 2869809"/>
              <a:gd name="connsiteY29" fmla="*/ 567295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52357 w 2869809"/>
              <a:gd name="connsiteY32" fmla="*/ 496957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43139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8803 w 2869809"/>
              <a:gd name="connsiteY32" fmla="*/ 528888 h 866009"/>
              <a:gd name="connsiteX33" fmla="*/ 2194560 w 2869809"/>
              <a:gd name="connsiteY33" fmla="*/ 482889 h 866009"/>
              <a:gd name="connsiteX34" fmla="*/ 2363372 w 2869809"/>
              <a:gd name="connsiteY34" fmla="*/ 384415 h 866009"/>
              <a:gd name="connsiteX35" fmla="*/ 2869809 w 2869809"/>
              <a:gd name="connsiteY35"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194560 w 2869809"/>
              <a:gd name="connsiteY32" fmla="*/ 482889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363372 w 2869809"/>
              <a:gd name="connsiteY33" fmla="*/ 384415 h 866009"/>
              <a:gd name="connsiteX34" fmla="*/ 2869809 w 2869809"/>
              <a:gd name="connsiteY34" fmla="*/ 370348 h 866009"/>
              <a:gd name="connsiteX0" fmla="*/ 0 w 2869809"/>
              <a:gd name="connsiteY0" fmla="*/ 609498 h 866009"/>
              <a:gd name="connsiteX1" fmla="*/ 478301 w 2869809"/>
              <a:gd name="connsiteY1" fmla="*/ 581363 h 866009"/>
              <a:gd name="connsiteX2" fmla="*/ 590843 w 2869809"/>
              <a:gd name="connsiteY2" fmla="*/ 553228 h 866009"/>
              <a:gd name="connsiteX3" fmla="*/ 661181 w 2869809"/>
              <a:gd name="connsiteY3" fmla="*/ 525092 h 866009"/>
              <a:gd name="connsiteX4" fmla="*/ 773723 w 2869809"/>
              <a:gd name="connsiteY4" fmla="*/ 426618 h 866009"/>
              <a:gd name="connsiteX5" fmla="*/ 829994 w 2869809"/>
              <a:gd name="connsiteY5" fmla="*/ 314077 h 866009"/>
              <a:gd name="connsiteX6" fmla="*/ 801858 w 2869809"/>
              <a:gd name="connsiteY6" fmla="*/ 131197 h 866009"/>
              <a:gd name="connsiteX7" fmla="*/ 647114 w 2869809"/>
              <a:gd name="connsiteY7" fmla="*/ 4588 h 866009"/>
              <a:gd name="connsiteX8" fmla="*/ 535140 w 2869809"/>
              <a:gd name="connsiteY8" fmla="*/ 36824 h 866009"/>
              <a:gd name="connsiteX9" fmla="*/ 492369 w 2869809"/>
              <a:gd name="connsiteY9" fmla="*/ 74926 h 866009"/>
              <a:gd name="connsiteX10" fmla="*/ 450166 w 2869809"/>
              <a:gd name="connsiteY10" fmla="*/ 145265 h 866009"/>
              <a:gd name="connsiteX11" fmla="*/ 436098 w 2869809"/>
              <a:gd name="connsiteY11" fmla="*/ 243738 h 866009"/>
              <a:gd name="connsiteX12" fmla="*/ 422031 w 2869809"/>
              <a:gd name="connsiteY12" fmla="*/ 328145 h 866009"/>
              <a:gd name="connsiteX13" fmla="*/ 508771 w 2869809"/>
              <a:gd name="connsiteY13" fmla="*/ 643564 h 866009"/>
              <a:gd name="connsiteX14" fmla="*/ 623646 w 2869809"/>
              <a:gd name="connsiteY14" fmla="*/ 768406 h 866009"/>
              <a:gd name="connsiteX15" fmla="*/ 777760 w 2869809"/>
              <a:gd name="connsiteY15" fmla="*/ 849847 h 866009"/>
              <a:gd name="connsiteX16" fmla="*/ 938371 w 2869809"/>
              <a:gd name="connsiteY16" fmla="*/ 865682 h 866009"/>
              <a:gd name="connsiteX17" fmla="*/ 1168186 w 2869809"/>
              <a:gd name="connsiteY17" fmla="*/ 843413 h 866009"/>
              <a:gd name="connsiteX18" fmla="*/ 1335231 w 2869809"/>
              <a:gd name="connsiteY18" fmla="*/ 783610 h 866009"/>
              <a:gd name="connsiteX19" fmla="*/ 1420837 w 2869809"/>
              <a:gd name="connsiteY19" fmla="*/ 707972 h 866009"/>
              <a:gd name="connsiteX20" fmla="*/ 1519311 w 2869809"/>
              <a:gd name="connsiteY20" fmla="*/ 539160 h 866009"/>
              <a:gd name="connsiteX21" fmla="*/ 1547446 w 2869809"/>
              <a:gd name="connsiteY21" fmla="*/ 426618 h 866009"/>
              <a:gd name="connsiteX22" fmla="*/ 1491175 w 2869809"/>
              <a:gd name="connsiteY22" fmla="*/ 201535 h 866009"/>
              <a:gd name="connsiteX23" fmla="*/ 1448972 w 2869809"/>
              <a:gd name="connsiteY23" fmla="*/ 187468 h 866009"/>
              <a:gd name="connsiteX24" fmla="*/ 1392701 w 2869809"/>
              <a:gd name="connsiteY24" fmla="*/ 215603 h 866009"/>
              <a:gd name="connsiteX25" fmla="*/ 1350498 w 2869809"/>
              <a:gd name="connsiteY25" fmla="*/ 342212 h 866009"/>
              <a:gd name="connsiteX26" fmla="*/ 1364566 w 2869809"/>
              <a:gd name="connsiteY26" fmla="*/ 454754 h 866009"/>
              <a:gd name="connsiteX27" fmla="*/ 1420837 w 2869809"/>
              <a:gd name="connsiteY27" fmla="*/ 539160 h 866009"/>
              <a:gd name="connsiteX28" fmla="*/ 1547446 w 2869809"/>
              <a:gd name="connsiteY28" fmla="*/ 581363 h 866009"/>
              <a:gd name="connsiteX29" fmla="*/ 1868100 w 2869809"/>
              <a:gd name="connsiteY29" fmla="*/ 596323 h 866009"/>
              <a:gd name="connsiteX30" fmla="*/ 2009345 w 2869809"/>
              <a:gd name="connsiteY30" fmla="*/ 586297 h 866009"/>
              <a:gd name="connsiteX31" fmla="*/ 2122211 w 2869809"/>
              <a:gd name="connsiteY31" fmla="*/ 566362 h 866009"/>
              <a:gd name="connsiteX32" fmla="*/ 2232298 w 2869809"/>
              <a:gd name="connsiteY32" fmla="*/ 520626 h 866009"/>
              <a:gd name="connsiteX33" fmla="*/ 2412721 w 2869809"/>
              <a:gd name="connsiteY33" fmla="*/ 410540 h 866009"/>
              <a:gd name="connsiteX34" fmla="*/ 2869809 w 2869809"/>
              <a:gd name="connsiteY34" fmla="*/ 370348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32298 w 2861100"/>
              <a:gd name="connsiteY32" fmla="*/ 520626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6636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09345 w 2861100"/>
              <a:gd name="connsiteY30" fmla="*/ 586297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12721 w 2861100"/>
              <a:gd name="connsiteY33" fmla="*/ 410540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861100"/>
              <a:gd name="connsiteY0" fmla="*/ 609498 h 866009"/>
              <a:gd name="connsiteX1" fmla="*/ 478301 w 2861100"/>
              <a:gd name="connsiteY1" fmla="*/ 581363 h 866009"/>
              <a:gd name="connsiteX2" fmla="*/ 590843 w 2861100"/>
              <a:gd name="connsiteY2" fmla="*/ 553228 h 866009"/>
              <a:gd name="connsiteX3" fmla="*/ 661181 w 2861100"/>
              <a:gd name="connsiteY3" fmla="*/ 525092 h 866009"/>
              <a:gd name="connsiteX4" fmla="*/ 773723 w 2861100"/>
              <a:gd name="connsiteY4" fmla="*/ 426618 h 866009"/>
              <a:gd name="connsiteX5" fmla="*/ 829994 w 2861100"/>
              <a:gd name="connsiteY5" fmla="*/ 314077 h 866009"/>
              <a:gd name="connsiteX6" fmla="*/ 801858 w 2861100"/>
              <a:gd name="connsiteY6" fmla="*/ 131197 h 866009"/>
              <a:gd name="connsiteX7" fmla="*/ 647114 w 2861100"/>
              <a:gd name="connsiteY7" fmla="*/ 4588 h 866009"/>
              <a:gd name="connsiteX8" fmla="*/ 535140 w 2861100"/>
              <a:gd name="connsiteY8" fmla="*/ 36824 h 866009"/>
              <a:gd name="connsiteX9" fmla="*/ 492369 w 2861100"/>
              <a:gd name="connsiteY9" fmla="*/ 74926 h 866009"/>
              <a:gd name="connsiteX10" fmla="*/ 450166 w 2861100"/>
              <a:gd name="connsiteY10" fmla="*/ 145265 h 866009"/>
              <a:gd name="connsiteX11" fmla="*/ 436098 w 2861100"/>
              <a:gd name="connsiteY11" fmla="*/ 243738 h 866009"/>
              <a:gd name="connsiteX12" fmla="*/ 422031 w 2861100"/>
              <a:gd name="connsiteY12" fmla="*/ 328145 h 866009"/>
              <a:gd name="connsiteX13" fmla="*/ 508771 w 2861100"/>
              <a:gd name="connsiteY13" fmla="*/ 643564 h 866009"/>
              <a:gd name="connsiteX14" fmla="*/ 623646 w 2861100"/>
              <a:gd name="connsiteY14" fmla="*/ 768406 h 866009"/>
              <a:gd name="connsiteX15" fmla="*/ 777760 w 2861100"/>
              <a:gd name="connsiteY15" fmla="*/ 849847 h 866009"/>
              <a:gd name="connsiteX16" fmla="*/ 938371 w 2861100"/>
              <a:gd name="connsiteY16" fmla="*/ 865682 h 866009"/>
              <a:gd name="connsiteX17" fmla="*/ 1168186 w 2861100"/>
              <a:gd name="connsiteY17" fmla="*/ 843413 h 866009"/>
              <a:gd name="connsiteX18" fmla="*/ 1335231 w 2861100"/>
              <a:gd name="connsiteY18" fmla="*/ 783610 h 866009"/>
              <a:gd name="connsiteX19" fmla="*/ 1420837 w 2861100"/>
              <a:gd name="connsiteY19" fmla="*/ 707972 h 866009"/>
              <a:gd name="connsiteX20" fmla="*/ 1519311 w 2861100"/>
              <a:gd name="connsiteY20" fmla="*/ 539160 h 866009"/>
              <a:gd name="connsiteX21" fmla="*/ 1547446 w 2861100"/>
              <a:gd name="connsiteY21" fmla="*/ 426618 h 866009"/>
              <a:gd name="connsiteX22" fmla="*/ 1491175 w 2861100"/>
              <a:gd name="connsiteY22" fmla="*/ 201535 h 866009"/>
              <a:gd name="connsiteX23" fmla="*/ 1448972 w 2861100"/>
              <a:gd name="connsiteY23" fmla="*/ 187468 h 866009"/>
              <a:gd name="connsiteX24" fmla="*/ 1392701 w 2861100"/>
              <a:gd name="connsiteY24" fmla="*/ 215603 h 866009"/>
              <a:gd name="connsiteX25" fmla="*/ 1350498 w 2861100"/>
              <a:gd name="connsiteY25" fmla="*/ 342212 h 866009"/>
              <a:gd name="connsiteX26" fmla="*/ 1364566 w 2861100"/>
              <a:gd name="connsiteY26" fmla="*/ 454754 h 866009"/>
              <a:gd name="connsiteX27" fmla="*/ 1420837 w 2861100"/>
              <a:gd name="connsiteY27" fmla="*/ 539160 h 866009"/>
              <a:gd name="connsiteX28" fmla="*/ 1547446 w 2861100"/>
              <a:gd name="connsiteY28" fmla="*/ 581363 h 866009"/>
              <a:gd name="connsiteX29" fmla="*/ 1868100 w 2861100"/>
              <a:gd name="connsiteY29" fmla="*/ 596323 h 866009"/>
              <a:gd name="connsiteX30" fmla="*/ 2012248 w 2861100"/>
              <a:gd name="connsiteY30" fmla="*/ 595005 h 866009"/>
              <a:gd name="connsiteX31" fmla="*/ 2122211 w 2861100"/>
              <a:gd name="connsiteY31" fmla="*/ 586682 h 866009"/>
              <a:gd name="connsiteX32" fmla="*/ 2246813 w 2861100"/>
              <a:gd name="connsiteY32" fmla="*/ 552557 h 866009"/>
              <a:gd name="connsiteX33" fmla="*/ 2406915 w 2861100"/>
              <a:gd name="connsiteY33" fmla="*/ 459889 h 866009"/>
              <a:gd name="connsiteX34" fmla="*/ 2861100 w 2861100"/>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 name="connsiteX0" fmla="*/ 0 w 2750791"/>
              <a:gd name="connsiteY0" fmla="*/ 609498 h 866009"/>
              <a:gd name="connsiteX1" fmla="*/ 478301 w 2750791"/>
              <a:gd name="connsiteY1" fmla="*/ 581363 h 866009"/>
              <a:gd name="connsiteX2" fmla="*/ 590843 w 2750791"/>
              <a:gd name="connsiteY2" fmla="*/ 553228 h 866009"/>
              <a:gd name="connsiteX3" fmla="*/ 661181 w 2750791"/>
              <a:gd name="connsiteY3" fmla="*/ 525092 h 866009"/>
              <a:gd name="connsiteX4" fmla="*/ 773723 w 2750791"/>
              <a:gd name="connsiteY4" fmla="*/ 426618 h 866009"/>
              <a:gd name="connsiteX5" fmla="*/ 829994 w 2750791"/>
              <a:gd name="connsiteY5" fmla="*/ 314077 h 866009"/>
              <a:gd name="connsiteX6" fmla="*/ 801858 w 2750791"/>
              <a:gd name="connsiteY6" fmla="*/ 131197 h 866009"/>
              <a:gd name="connsiteX7" fmla="*/ 647114 w 2750791"/>
              <a:gd name="connsiteY7" fmla="*/ 4588 h 866009"/>
              <a:gd name="connsiteX8" fmla="*/ 535140 w 2750791"/>
              <a:gd name="connsiteY8" fmla="*/ 36824 h 866009"/>
              <a:gd name="connsiteX9" fmla="*/ 492369 w 2750791"/>
              <a:gd name="connsiteY9" fmla="*/ 74926 h 866009"/>
              <a:gd name="connsiteX10" fmla="*/ 450166 w 2750791"/>
              <a:gd name="connsiteY10" fmla="*/ 145265 h 866009"/>
              <a:gd name="connsiteX11" fmla="*/ 436098 w 2750791"/>
              <a:gd name="connsiteY11" fmla="*/ 243738 h 866009"/>
              <a:gd name="connsiteX12" fmla="*/ 422031 w 2750791"/>
              <a:gd name="connsiteY12" fmla="*/ 328145 h 866009"/>
              <a:gd name="connsiteX13" fmla="*/ 508771 w 2750791"/>
              <a:gd name="connsiteY13" fmla="*/ 643564 h 866009"/>
              <a:gd name="connsiteX14" fmla="*/ 623646 w 2750791"/>
              <a:gd name="connsiteY14" fmla="*/ 768406 h 866009"/>
              <a:gd name="connsiteX15" fmla="*/ 777760 w 2750791"/>
              <a:gd name="connsiteY15" fmla="*/ 849847 h 866009"/>
              <a:gd name="connsiteX16" fmla="*/ 938371 w 2750791"/>
              <a:gd name="connsiteY16" fmla="*/ 865682 h 866009"/>
              <a:gd name="connsiteX17" fmla="*/ 1168186 w 2750791"/>
              <a:gd name="connsiteY17" fmla="*/ 843413 h 866009"/>
              <a:gd name="connsiteX18" fmla="*/ 1335231 w 2750791"/>
              <a:gd name="connsiteY18" fmla="*/ 783610 h 866009"/>
              <a:gd name="connsiteX19" fmla="*/ 1420837 w 2750791"/>
              <a:gd name="connsiteY19" fmla="*/ 707972 h 866009"/>
              <a:gd name="connsiteX20" fmla="*/ 1519311 w 2750791"/>
              <a:gd name="connsiteY20" fmla="*/ 539160 h 866009"/>
              <a:gd name="connsiteX21" fmla="*/ 1547446 w 2750791"/>
              <a:gd name="connsiteY21" fmla="*/ 426618 h 866009"/>
              <a:gd name="connsiteX22" fmla="*/ 1491175 w 2750791"/>
              <a:gd name="connsiteY22" fmla="*/ 201535 h 866009"/>
              <a:gd name="connsiteX23" fmla="*/ 1448972 w 2750791"/>
              <a:gd name="connsiteY23" fmla="*/ 187468 h 866009"/>
              <a:gd name="connsiteX24" fmla="*/ 1392701 w 2750791"/>
              <a:gd name="connsiteY24" fmla="*/ 215603 h 866009"/>
              <a:gd name="connsiteX25" fmla="*/ 1350498 w 2750791"/>
              <a:gd name="connsiteY25" fmla="*/ 342212 h 866009"/>
              <a:gd name="connsiteX26" fmla="*/ 1364566 w 2750791"/>
              <a:gd name="connsiteY26" fmla="*/ 454754 h 866009"/>
              <a:gd name="connsiteX27" fmla="*/ 1420837 w 2750791"/>
              <a:gd name="connsiteY27" fmla="*/ 539160 h 866009"/>
              <a:gd name="connsiteX28" fmla="*/ 1547446 w 2750791"/>
              <a:gd name="connsiteY28" fmla="*/ 581363 h 866009"/>
              <a:gd name="connsiteX29" fmla="*/ 1868100 w 2750791"/>
              <a:gd name="connsiteY29" fmla="*/ 596323 h 866009"/>
              <a:gd name="connsiteX30" fmla="*/ 2012248 w 2750791"/>
              <a:gd name="connsiteY30" fmla="*/ 595005 h 866009"/>
              <a:gd name="connsiteX31" fmla="*/ 2122211 w 2750791"/>
              <a:gd name="connsiteY31" fmla="*/ 586682 h 866009"/>
              <a:gd name="connsiteX32" fmla="*/ 2246813 w 2750791"/>
              <a:gd name="connsiteY32" fmla="*/ 552557 h 866009"/>
              <a:gd name="connsiteX33" fmla="*/ 2406915 w 2750791"/>
              <a:gd name="connsiteY33" fmla="*/ 459889 h 866009"/>
              <a:gd name="connsiteX34" fmla="*/ 2750791 w 2750791"/>
              <a:gd name="connsiteY34" fmla="*/ 376154 h 866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750791" h="866009">
                <a:moveTo>
                  <a:pt x="0" y="609498"/>
                </a:moveTo>
                <a:cubicBezTo>
                  <a:pt x="159434" y="600120"/>
                  <a:pt x="319311" y="596505"/>
                  <a:pt x="478301" y="581363"/>
                </a:cubicBezTo>
                <a:cubicBezTo>
                  <a:pt x="516795" y="577697"/>
                  <a:pt x="553884" y="564600"/>
                  <a:pt x="590843" y="553228"/>
                </a:cubicBezTo>
                <a:cubicBezTo>
                  <a:pt x="614979" y="545802"/>
                  <a:pt x="639107" y="537356"/>
                  <a:pt x="661181" y="525092"/>
                </a:cubicBezTo>
                <a:cubicBezTo>
                  <a:pt x="692841" y="507503"/>
                  <a:pt x="752726" y="453614"/>
                  <a:pt x="773723" y="426618"/>
                </a:cubicBezTo>
                <a:cubicBezTo>
                  <a:pt x="812481" y="376786"/>
                  <a:pt x="813285" y="364202"/>
                  <a:pt x="829994" y="314077"/>
                </a:cubicBezTo>
                <a:cubicBezTo>
                  <a:pt x="820615" y="253117"/>
                  <a:pt x="827168" y="187442"/>
                  <a:pt x="801858" y="131197"/>
                </a:cubicBezTo>
                <a:cubicBezTo>
                  <a:pt x="768964" y="58099"/>
                  <a:pt x="691567" y="20317"/>
                  <a:pt x="647114" y="4588"/>
                </a:cubicBezTo>
                <a:cubicBezTo>
                  <a:pt x="602661" y="-11141"/>
                  <a:pt x="578675" y="17036"/>
                  <a:pt x="535140" y="36824"/>
                </a:cubicBezTo>
                <a:cubicBezTo>
                  <a:pt x="521640" y="42960"/>
                  <a:pt x="506531" y="56853"/>
                  <a:pt x="492369" y="74926"/>
                </a:cubicBezTo>
                <a:cubicBezTo>
                  <a:pt x="478207" y="93000"/>
                  <a:pt x="464234" y="121819"/>
                  <a:pt x="450166" y="145265"/>
                </a:cubicBezTo>
                <a:cubicBezTo>
                  <a:pt x="445477" y="178089"/>
                  <a:pt x="441140" y="210966"/>
                  <a:pt x="436098" y="243738"/>
                </a:cubicBezTo>
                <a:cubicBezTo>
                  <a:pt x="431761" y="271930"/>
                  <a:pt x="409919" y="261507"/>
                  <a:pt x="422031" y="328145"/>
                </a:cubicBezTo>
                <a:cubicBezTo>
                  <a:pt x="434143" y="394783"/>
                  <a:pt x="475169" y="570187"/>
                  <a:pt x="508771" y="643564"/>
                </a:cubicBezTo>
                <a:cubicBezTo>
                  <a:pt x="542373" y="716941"/>
                  <a:pt x="578815" y="734026"/>
                  <a:pt x="623646" y="768406"/>
                </a:cubicBezTo>
                <a:cubicBezTo>
                  <a:pt x="668478" y="802787"/>
                  <a:pt x="725306" y="833634"/>
                  <a:pt x="777760" y="849847"/>
                </a:cubicBezTo>
                <a:cubicBezTo>
                  <a:pt x="830214" y="866060"/>
                  <a:pt x="873300" y="866754"/>
                  <a:pt x="938371" y="865682"/>
                </a:cubicBezTo>
                <a:cubicBezTo>
                  <a:pt x="1003442" y="864610"/>
                  <a:pt x="1102043" y="857092"/>
                  <a:pt x="1168186" y="843413"/>
                </a:cubicBezTo>
                <a:cubicBezTo>
                  <a:pt x="1234329" y="829734"/>
                  <a:pt x="1293123" y="806183"/>
                  <a:pt x="1335231" y="783610"/>
                </a:cubicBezTo>
                <a:cubicBezTo>
                  <a:pt x="1377339" y="761037"/>
                  <a:pt x="1390157" y="748714"/>
                  <a:pt x="1420837" y="707972"/>
                </a:cubicBezTo>
                <a:cubicBezTo>
                  <a:pt x="1451517" y="667230"/>
                  <a:pt x="1500861" y="594511"/>
                  <a:pt x="1519311" y="539160"/>
                </a:cubicBezTo>
                <a:cubicBezTo>
                  <a:pt x="1540939" y="474273"/>
                  <a:pt x="1530470" y="511498"/>
                  <a:pt x="1547446" y="426618"/>
                </a:cubicBezTo>
                <a:cubicBezTo>
                  <a:pt x="1538949" y="316155"/>
                  <a:pt x="1574301" y="256952"/>
                  <a:pt x="1491175" y="201535"/>
                </a:cubicBezTo>
                <a:cubicBezTo>
                  <a:pt x="1478837" y="193310"/>
                  <a:pt x="1463040" y="192157"/>
                  <a:pt x="1448972" y="187468"/>
                </a:cubicBezTo>
                <a:cubicBezTo>
                  <a:pt x="1430215" y="196846"/>
                  <a:pt x="1406349" y="199681"/>
                  <a:pt x="1392701" y="215603"/>
                </a:cubicBezTo>
                <a:cubicBezTo>
                  <a:pt x="1374006" y="237414"/>
                  <a:pt x="1357966" y="312342"/>
                  <a:pt x="1350498" y="342212"/>
                </a:cubicBezTo>
                <a:cubicBezTo>
                  <a:pt x="1355187" y="379726"/>
                  <a:pt x="1355397" y="418077"/>
                  <a:pt x="1364566" y="454754"/>
                </a:cubicBezTo>
                <a:cubicBezTo>
                  <a:pt x="1370270" y="477569"/>
                  <a:pt x="1395810" y="524859"/>
                  <a:pt x="1420837" y="539160"/>
                </a:cubicBezTo>
                <a:cubicBezTo>
                  <a:pt x="1462038" y="562703"/>
                  <a:pt x="1472902" y="571836"/>
                  <a:pt x="1547446" y="581363"/>
                </a:cubicBezTo>
                <a:cubicBezTo>
                  <a:pt x="1621990" y="590890"/>
                  <a:pt x="1790633" y="594049"/>
                  <a:pt x="1868100" y="596323"/>
                </a:cubicBezTo>
                <a:cubicBezTo>
                  <a:pt x="1945567" y="598597"/>
                  <a:pt x="1969896" y="596612"/>
                  <a:pt x="2012248" y="595005"/>
                </a:cubicBezTo>
                <a:cubicBezTo>
                  <a:pt x="2054600" y="593398"/>
                  <a:pt x="2083117" y="593757"/>
                  <a:pt x="2122211" y="586682"/>
                </a:cubicBezTo>
                <a:cubicBezTo>
                  <a:pt x="2161305" y="579607"/>
                  <a:pt x="2206619" y="582882"/>
                  <a:pt x="2246813" y="552557"/>
                </a:cubicBezTo>
                <a:cubicBezTo>
                  <a:pt x="2312175" y="512970"/>
                  <a:pt x="2326945" y="498934"/>
                  <a:pt x="2406915" y="459889"/>
                </a:cubicBezTo>
                <a:cubicBezTo>
                  <a:pt x="2490911" y="418878"/>
                  <a:pt x="2586153" y="437114"/>
                  <a:pt x="2750791" y="376154"/>
                </a:cubicBezTo>
              </a:path>
            </a:pathLst>
          </a:custGeom>
          <a:ln w="28575">
            <a:solidFill>
              <a:schemeClr val="bg1">
                <a:lumMod val="20000"/>
                <a:lumOff val="80000"/>
              </a:schemeClr>
            </a:solidFill>
            <a:prstDash val="dash"/>
          </a:ln>
          <a:effectLst>
            <a:glow rad="63500">
              <a:schemeClr val="accent4">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grpSp>
        <p:nvGrpSpPr>
          <p:cNvPr id="86" name="Group 85"/>
          <p:cNvGrpSpPr/>
          <p:nvPr/>
        </p:nvGrpSpPr>
        <p:grpSpPr>
          <a:xfrm>
            <a:off x="11046527" y="2719006"/>
            <a:ext cx="793664" cy="719619"/>
            <a:chOff x="11046527" y="3044373"/>
            <a:chExt cx="793664" cy="719619"/>
          </a:xfrm>
        </p:grpSpPr>
        <p:sp>
          <p:nvSpPr>
            <p:cNvPr id="78" name="Oval 77"/>
            <p:cNvSpPr/>
            <p:nvPr/>
          </p:nvSpPr>
          <p:spPr>
            <a:xfrm>
              <a:off x="11046527" y="3044373"/>
              <a:ext cx="712155" cy="7121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10979144" y="1821237"/>
            <a:ext cx="763208" cy="719517"/>
            <a:chOff x="10979144" y="2146604"/>
            <a:chExt cx="763208" cy="719517"/>
          </a:xfrm>
        </p:grpSpPr>
        <p:sp>
          <p:nvSpPr>
            <p:cNvPr id="79" name="Oval 78"/>
            <p:cNvSpPr/>
            <p:nvPr/>
          </p:nvSpPr>
          <p:spPr>
            <a:xfrm>
              <a:off x="11030197" y="2146604"/>
              <a:ext cx="712155" cy="7121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11030196" y="965990"/>
            <a:ext cx="789755" cy="735291"/>
            <a:chOff x="11030196" y="1291357"/>
            <a:chExt cx="789755" cy="735291"/>
          </a:xfrm>
        </p:grpSpPr>
        <p:sp>
          <p:nvSpPr>
            <p:cNvPr id="80" name="Oval 79"/>
            <p:cNvSpPr/>
            <p:nvPr/>
          </p:nvSpPr>
          <p:spPr>
            <a:xfrm>
              <a:off x="11030196" y="1314493"/>
              <a:ext cx="712155" cy="71215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87" name="TextBox 86"/>
          <p:cNvSpPr txBox="1"/>
          <p:nvPr/>
        </p:nvSpPr>
        <p:spPr>
          <a:xfrm>
            <a:off x="8000200" y="129240"/>
            <a:ext cx="2563522" cy="1015663"/>
          </a:xfrm>
          <a:prstGeom prst="rect">
            <a:avLst/>
          </a:prstGeom>
          <a:noFill/>
        </p:spPr>
        <p:txBody>
          <a:bodyPr wrap="none" rtlCol="0">
            <a:spAutoFit/>
          </a:bodyPr>
          <a:lstStyle/>
          <a:p>
            <a:r>
              <a:rPr lang="en-US" sz="6000" b="1">
                <a:solidFill>
                  <a:srgbClr val="80552C"/>
                </a:solidFill>
                <a:latin typeface="+mj-lt"/>
              </a:rPr>
              <a:t>GOODBYE</a:t>
            </a:r>
            <a:endParaRPr lang="id-ID" sz="6000" b="1" dirty="0">
              <a:solidFill>
                <a:srgbClr val="80552C"/>
              </a:solidFill>
              <a:latin typeface="+mj-lt"/>
            </a:endParaRPr>
          </a:p>
        </p:txBody>
      </p:sp>
      <p:sp>
        <p:nvSpPr>
          <p:cNvPr id="14" name="Rectangle 13"/>
          <p:cNvSpPr/>
          <p:nvPr/>
        </p:nvSpPr>
        <p:spPr>
          <a:xfrm>
            <a:off x="-2146041" y="-1322897"/>
            <a:ext cx="4789455" cy="38449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14"/>
          <p:cNvSpPr/>
          <p:nvPr/>
        </p:nvSpPr>
        <p:spPr>
          <a:xfrm>
            <a:off x="-727587" y="-215281"/>
            <a:ext cx="1652966" cy="16630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a:off x="602388" y="-16329"/>
            <a:ext cx="201190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1278277" y="1155942"/>
            <a:ext cx="9942025" cy="2554545"/>
          </a:xfrm>
          <a:prstGeom prst="rect">
            <a:avLst/>
          </a:prstGeom>
        </p:spPr>
        <p:txBody>
          <a:bodyPr wrap="square">
            <a:spAutoFit/>
          </a:bodyPr>
          <a:lstStyle/>
          <a:p>
            <a:pPr lvl="0" algn="ctr"/>
            <a:r>
              <a:rPr lang="en-US" sz="8000" b="1" spc="30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rPr>
              <a:t>CHÚC CÁC EM HỌC TỐT!</a:t>
            </a:r>
            <a:endParaRPr lang="id-ID" sz="8000" b="1" spc="300" dirty="0">
              <a:ln w="28575">
                <a:solidFill>
                  <a:srgbClr val="FFDC69"/>
                </a:solidFill>
              </a:ln>
              <a:solidFill>
                <a:srgbClr val="80552C"/>
              </a:solidFill>
              <a:effectLst>
                <a:outerShdw blurRad="12700" dist="38100" dir="1800000" algn="tl">
                  <a:srgbClr val="000000"/>
                </a:outerShdw>
              </a:effectLst>
              <a:latin typeface="UTM Cooper Black" panose="02040603050506020204" pitchFamily="18" charset="0"/>
              <a:cs typeface="FC Onigiri Outline" pitchFamily="34" charset="-34"/>
            </a:endParaRPr>
          </a:p>
        </p:txBody>
      </p:sp>
      <p:sp>
        <p:nvSpPr>
          <p:cNvPr id="71" name="Rectangle 70">
            <a:extLst>
              <a:ext uri="{FF2B5EF4-FFF2-40B4-BE49-F238E27FC236}">
                <a16:creationId xmlns:a16="http://schemas.microsoft.com/office/drawing/2014/main" id="{54007EBF-A633-4208-AB81-63376481A77E}"/>
              </a:ext>
            </a:extLst>
          </p:cNvPr>
          <p:cNvSpPr/>
          <p:nvPr/>
        </p:nvSpPr>
        <p:spPr>
          <a:xfrm>
            <a:off x="4925961" y="-816268"/>
            <a:ext cx="560438" cy="560438"/>
          </a:xfrm>
          <a:prstGeom prst="rect">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C9C61C59-285B-40B7-BE00-E480E3AE2AE7}"/>
              </a:ext>
            </a:extLst>
          </p:cNvPr>
          <p:cNvSpPr/>
          <p:nvPr/>
        </p:nvSpPr>
        <p:spPr>
          <a:xfrm>
            <a:off x="4213123" y="-820994"/>
            <a:ext cx="560438" cy="560438"/>
          </a:xfrm>
          <a:prstGeom prst="rect">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64D184F7-86D4-40B2-9191-EB9513F5DE18}"/>
              </a:ext>
            </a:extLst>
          </p:cNvPr>
          <p:cNvSpPr/>
          <p:nvPr/>
        </p:nvSpPr>
        <p:spPr>
          <a:xfrm>
            <a:off x="6354532" y="-809955"/>
            <a:ext cx="560438" cy="560438"/>
          </a:xfrm>
          <a:prstGeom prst="rect">
            <a:avLst/>
          </a:pr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AAD97FA-2332-44F7-B11E-092CB212FB5B}"/>
              </a:ext>
            </a:extLst>
          </p:cNvPr>
          <p:cNvSpPr/>
          <p:nvPr/>
        </p:nvSpPr>
        <p:spPr>
          <a:xfrm>
            <a:off x="5641694" y="-814681"/>
            <a:ext cx="560438" cy="560438"/>
          </a:xfrm>
          <a:prstGeom prst="rect">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68003890-6DE7-401D-B5D4-EDF01E4D5C62}"/>
              </a:ext>
            </a:extLst>
          </p:cNvPr>
          <p:cNvSpPr/>
          <p:nvPr/>
        </p:nvSpPr>
        <p:spPr>
          <a:xfrm>
            <a:off x="7783103" y="-820994"/>
            <a:ext cx="560438" cy="560438"/>
          </a:xfrm>
          <a:prstGeom prst="rect">
            <a:avLst/>
          </a:prstGeom>
          <a:solidFill>
            <a:srgbClr val="FFD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7537937-6137-4F04-9722-D41943F547FF}"/>
              </a:ext>
            </a:extLst>
          </p:cNvPr>
          <p:cNvSpPr/>
          <p:nvPr/>
        </p:nvSpPr>
        <p:spPr>
          <a:xfrm>
            <a:off x="7070265" y="-825720"/>
            <a:ext cx="560438" cy="560438"/>
          </a:xfrm>
          <a:prstGeom prst="rect">
            <a:avLst/>
          </a:prstGeom>
          <a:solidFill>
            <a:srgbClr val="D497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57334D9F-95C6-4877-B0F8-64EF42674AA2}"/>
              </a:ext>
            </a:extLst>
          </p:cNvPr>
          <p:cNvSpPr/>
          <p:nvPr/>
        </p:nvSpPr>
        <p:spPr>
          <a:xfrm>
            <a:off x="8674730" y="-832609"/>
            <a:ext cx="560438" cy="560438"/>
          </a:xfrm>
          <a:prstGeom prst="rect">
            <a:avLst/>
          </a:prstGeom>
          <a:solidFill>
            <a:srgbClr val="FFED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276FFDC-EAFD-4890-B345-6FADFE5A46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546706" y="2632807"/>
            <a:ext cx="5061475" cy="4818062"/>
          </a:xfrm>
          <a:prstGeom prst="rect">
            <a:avLst/>
          </a:prstGeom>
        </p:spPr>
      </p:pic>
      <p:sp>
        <p:nvSpPr>
          <p:cNvPr id="30" name="ดาว 5 แฉก 119">
            <a:extLst>
              <a:ext uri="{FF2B5EF4-FFF2-40B4-BE49-F238E27FC236}">
                <a16:creationId xmlns:a16="http://schemas.microsoft.com/office/drawing/2014/main" id="{63BD8318-D656-465D-BD68-DAFB14F101C1}"/>
              </a:ext>
            </a:extLst>
          </p:cNvPr>
          <p:cNvSpPr/>
          <p:nvPr/>
        </p:nvSpPr>
        <p:spPr>
          <a:xfrm>
            <a:off x="10698273" y="3963202"/>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ดาว 5 แฉก 120">
            <a:extLst>
              <a:ext uri="{FF2B5EF4-FFF2-40B4-BE49-F238E27FC236}">
                <a16:creationId xmlns:a16="http://schemas.microsoft.com/office/drawing/2014/main" id="{6234EC5F-7B25-433F-9914-B8DAB6D1D6EA}"/>
              </a:ext>
            </a:extLst>
          </p:cNvPr>
          <p:cNvSpPr/>
          <p:nvPr/>
        </p:nvSpPr>
        <p:spPr>
          <a:xfrm>
            <a:off x="11855327" y="473436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ดาว 5 แฉก 121">
            <a:extLst>
              <a:ext uri="{FF2B5EF4-FFF2-40B4-BE49-F238E27FC236}">
                <a16:creationId xmlns:a16="http://schemas.microsoft.com/office/drawing/2014/main" id="{2E78C343-D26A-4217-9DFB-7D1C9D7187EA}"/>
              </a:ext>
            </a:extLst>
          </p:cNvPr>
          <p:cNvSpPr/>
          <p:nvPr/>
        </p:nvSpPr>
        <p:spPr>
          <a:xfrm>
            <a:off x="10031094" y="5194930"/>
            <a:ext cx="170024" cy="216931"/>
          </a:xfrm>
          <a:prstGeom prst="star5">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วงรี 122">
            <a:extLst>
              <a:ext uri="{FF2B5EF4-FFF2-40B4-BE49-F238E27FC236}">
                <a16:creationId xmlns:a16="http://schemas.microsoft.com/office/drawing/2014/main" id="{5625D794-C3DB-4953-B3A7-C11474221EB7}"/>
              </a:ext>
            </a:extLst>
          </p:cNvPr>
          <p:cNvSpPr/>
          <p:nvPr/>
        </p:nvSpPr>
        <p:spPr>
          <a:xfrm>
            <a:off x="11484113" y="435182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วงรี 123">
            <a:extLst>
              <a:ext uri="{FF2B5EF4-FFF2-40B4-BE49-F238E27FC236}">
                <a16:creationId xmlns:a16="http://schemas.microsoft.com/office/drawing/2014/main" id="{6A5C1A98-4C97-4D5C-A8DB-E1B5CB894BAE}"/>
              </a:ext>
            </a:extLst>
          </p:cNvPr>
          <p:cNvSpPr/>
          <p:nvPr/>
        </p:nvSpPr>
        <p:spPr>
          <a:xfrm>
            <a:off x="11923899" y="53402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วงรี 124">
            <a:extLst>
              <a:ext uri="{FF2B5EF4-FFF2-40B4-BE49-F238E27FC236}">
                <a16:creationId xmlns:a16="http://schemas.microsoft.com/office/drawing/2014/main" id="{6CA3D05D-46FA-4AEA-9175-4EB4E010D922}"/>
              </a:ext>
            </a:extLst>
          </p:cNvPr>
          <p:cNvSpPr/>
          <p:nvPr/>
        </p:nvSpPr>
        <p:spPr>
          <a:xfrm>
            <a:off x="10312794" y="5492652"/>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9" name="วงรี 125">
            <a:extLst>
              <a:ext uri="{FF2B5EF4-FFF2-40B4-BE49-F238E27FC236}">
                <a16:creationId xmlns:a16="http://schemas.microsoft.com/office/drawing/2014/main" id="{AC155B1F-3515-4547-A59E-A590BA38AA4B}"/>
              </a:ext>
            </a:extLst>
          </p:cNvPr>
          <p:cNvSpPr/>
          <p:nvPr/>
        </p:nvSpPr>
        <p:spPr>
          <a:xfrm>
            <a:off x="10151682" y="4678390"/>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วงรี 126">
            <a:extLst>
              <a:ext uri="{FF2B5EF4-FFF2-40B4-BE49-F238E27FC236}">
                <a16:creationId xmlns:a16="http://schemas.microsoft.com/office/drawing/2014/main" id="{E36E3EC7-2D21-40EE-AA79-2B19BCF2DC43}"/>
              </a:ext>
            </a:extLst>
          </p:cNvPr>
          <p:cNvSpPr/>
          <p:nvPr/>
        </p:nvSpPr>
        <p:spPr>
          <a:xfrm>
            <a:off x="10434712" y="3955569"/>
            <a:ext cx="45719" cy="4571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2845466398"/>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18"/>
                                            </p:tgtEl>
                                            <p:attrNameLst>
                                              <p:attrName>style.visibility</p:attrName>
                                            </p:attrNameLst>
                                          </p:cBhvr>
                                          <p:to>
                                            <p:strVal val="visible"/>
                                          </p:to>
                                        </p:set>
                                        <p:animEffect transition="in" filter="wipe(down)">
                                          <p:cBhvr>
                                            <p:cTn id="25" dur="1500"/>
                                            <p:tgtEl>
                                              <p:spTgt spid="18"/>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19"/>
                                            </p:tgtEl>
                                            <p:attrNameLst>
                                              <p:attrName>style.visibility</p:attrName>
                                            </p:attrNameLst>
                                          </p:cBhvr>
                                          <p:to>
                                            <p:strVal val="visible"/>
                                          </p:to>
                                        </p:set>
                                        <p:animEffect transition="in" filter="wipe(up)">
                                          <p:cBhvr>
                                            <p:cTn id="28" dur="1500"/>
                                            <p:tgtEl>
                                              <p:spTgt spid="19"/>
                                            </p:tgtEl>
                                          </p:cBhvr>
                                        </p:animEffect>
                                      </p:childTnLst>
                                    </p:cTn>
                                  </p:par>
                                  <p:par>
                                    <p:cTn id="29" presetID="23" presetClass="entr" presetSubtype="16" fill="hold" nodeType="withEffect">
                                      <p:stCondLst>
                                        <p:cond delay="600"/>
                                      </p:stCondLst>
                                      <p:childTnLst>
                                        <p:set>
                                          <p:cBhvr>
                                            <p:cTn id="30" dur="1" fill="hold">
                                              <p:stCondLst>
                                                <p:cond delay="0"/>
                                              </p:stCondLst>
                                            </p:cTn>
                                            <p:tgtEl>
                                              <p:spTgt spid="86"/>
                                            </p:tgtEl>
                                            <p:attrNameLst>
                                              <p:attrName>style.visibility</p:attrName>
                                            </p:attrNameLst>
                                          </p:cBhvr>
                                          <p:to>
                                            <p:strVal val="visible"/>
                                          </p:to>
                                        </p:set>
                                        <p:anim calcmode="lin" valueType="num">
                                          <p:cBhvr>
                                            <p:cTn id="31" dur="600" fill="hold"/>
                                            <p:tgtEl>
                                              <p:spTgt spid="86"/>
                                            </p:tgtEl>
                                            <p:attrNameLst>
                                              <p:attrName>ppt_w</p:attrName>
                                            </p:attrNameLst>
                                          </p:cBhvr>
                                          <p:tavLst>
                                            <p:tav tm="0">
                                              <p:val>
                                                <p:fltVal val="0"/>
                                              </p:val>
                                            </p:tav>
                                            <p:tav tm="100000">
                                              <p:val>
                                                <p:strVal val="#ppt_w"/>
                                              </p:val>
                                            </p:tav>
                                          </p:tavLst>
                                        </p:anim>
                                        <p:anim calcmode="lin" valueType="num">
                                          <p:cBhvr>
                                            <p:cTn id="32" dur="600" fill="hold"/>
                                            <p:tgtEl>
                                              <p:spTgt spid="86"/>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85"/>
                                            </p:tgtEl>
                                            <p:attrNameLst>
                                              <p:attrName>style.visibility</p:attrName>
                                            </p:attrNameLst>
                                          </p:cBhvr>
                                          <p:to>
                                            <p:strVal val="visible"/>
                                          </p:to>
                                        </p:set>
                                        <p:anim calcmode="lin" valueType="num">
                                          <p:cBhvr>
                                            <p:cTn id="35" dur="700" fill="hold"/>
                                            <p:tgtEl>
                                              <p:spTgt spid="85"/>
                                            </p:tgtEl>
                                            <p:attrNameLst>
                                              <p:attrName>ppt_w</p:attrName>
                                            </p:attrNameLst>
                                          </p:cBhvr>
                                          <p:tavLst>
                                            <p:tav tm="0">
                                              <p:val>
                                                <p:fltVal val="0"/>
                                              </p:val>
                                            </p:tav>
                                            <p:tav tm="100000">
                                              <p:val>
                                                <p:strVal val="#ppt_w"/>
                                              </p:val>
                                            </p:tav>
                                          </p:tavLst>
                                        </p:anim>
                                        <p:anim calcmode="lin" valueType="num">
                                          <p:cBhvr>
                                            <p:cTn id="36" dur="700" fill="hold"/>
                                            <p:tgtEl>
                                              <p:spTgt spid="85"/>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84"/>
                                            </p:tgtEl>
                                            <p:attrNameLst>
                                              <p:attrName>style.visibility</p:attrName>
                                            </p:attrNameLst>
                                          </p:cBhvr>
                                          <p:to>
                                            <p:strVal val="visible"/>
                                          </p:to>
                                        </p:set>
                                        <p:anim calcmode="lin" valueType="num">
                                          <p:cBhvr>
                                            <p:cTn id="39" dur="750" fill="hold"/>
                                            <p:tgtEl>
                                              <p:spTgt spid="84"/>
                                            </p:tgtEl>
                                            <p:attrNameLst>
                                              <p:attrName>ppt_w</p:attrName>
                                            </p:attrNameLst>
                                          </p:cBhvr>
                                          <p:tavLst>
                                            <p:tav tm="0">
                                              <p:val>
                                                <p:fltVal val="0"/>
                                              </p:val>
                                            </p:tav>
                                            <p:tav tm="100000">
                                              <p:val>
                                                <p:strVal val="#ppt_w"/>
                                              </p:val>
                                            </p:tav>
                                          </p:tavLst>
                                        </p:anim>
                                        <p:anim calcmode="lin" valueType="num">
                                          <p:cBhvr>
                                            <p:cTn id="40" dur="750" fill="hold"/>
                                            <p:tgtEl>
                                              <p:spTgt spid="84"/>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6"/>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85"/>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84"/>
                                            </p:tgtEl>
                                            <p:attrNameLst>
                                              <p:attrName>r</p:attrName>
                                            </p:attrNameLst>
                                          </p:cBhvr>
                                        </p:animRot>
                                      </p:childTnLst>
                                    </p:cTn>
                                  </p:par>
                                  <p:par>
                                    <p:cTn id="47" presetID="31" presetClass="entr" presetSubtype="0" fill="hold" grpId="0" nodeType="withEffect">
                                      <p:stCondLst>
                                        <p:cond delay="1500"/>
                                      </p:stCondLst>
                                      <p:childTnLst>
                                        <p:set>
                                          <p:cBhvr>
                                            <p:cTn id="48" dur="1" fill="hold">
                                              <p:stCondLst>
                                                <p:cond delay="0"/>
                                              </p:stCondLst>
                                            </p:cTn>
                                            <p:tgtEl>
                                              <p:spTgt spid="87"/>
                                            </p:tgtEl>
                                            <p:attrNameLst>
                                              <p:attrName>style.visibility</p:attrName>
                                            </p:attrNameLst>
                                          </p:cBhvr>
                                          <p:to>
                                            <p:strVal val="visible"/>
                                          </p:to>
                                        </p:set>
                                        <p:anim calcmode="lin" valueType="num">
                                          <p:cBhvr>
                                            <p:cTn id="49" dur="1000" fill="hold"/>
                                            <p:tgtEl>
                                              <p:spTgt spid="87"/>
                                            </p:tgtEl>
                                            <p:attrNameLst>
                                              <p:attrName>ppt_w</p:attrName>
                                            </p:attrNameLst>
                                          </p:cBhvr>
                                          <p:tavLst>
                                            <p:tav tm="0">
                                              <p:val>
                                                <p:fltVal val="0"/>
                                              </p:val>
                                            </p:tav>
                                            <p:tav tm="100000">
                                              <p:val>
                                                <p:strVal val="#ppt_w"/>
                                              </p:val>
                                            </p:tav>
                                          </p:tavLst>
                                        </p:anim>
                                        <p:anim calcmode="lin" valueType="num">
                                          <p:cBhvr>
                                            <p:cTn id="50" dur="1000" fill="hold"/>
                                            <p:tgtEl>
                                              <p:spTgt spid="87"/>
                                            </p:tgtEl>
                                            <p:attrNameLst>
                                              <p:attrName>ppt_h</p:attrName>
                                            </p:attrNameLst>
                                          </p:cBhvr>
                                          <p:tavLst>
                                            <p:tav tm="0">
                                              <p:val>
                                                <p:fltVal val="0"/>
                                              </p:val>
                                            </p:tav>
                                            <p:tav tm="100000">
                                              <p:val>
                                                <p:strVal val="#ppt_h"/>
                                              </p:val>
                                            </p:tav>
                                          </p:tavLst>
                                        </p:anim>
                                        <p:anim calcmode="lin" valueType="num">
                                          <p:cBhvr>
                                            <p:cTn id="51" dur="1000" fill="hold"/>
                                            <p:tgtEl>
                                              <p:spTgt spid="87"/>
                                            </p:tgtEl>
                                            <p:attrNameLst>
                                              <p:attrName>style.rotation</p:attrName>
                                            </p:attrNameLst>
                                          </p:cBhvr>
                                          <p:tavLst>
                                            <p:tav tm="0">
                                              <p:val>
                                                <p:fltVal val="90"/>
                                              </p:val>
                                            </p:tav>
                                            <p:tav tm="100000">
                                              <p:val>
                                                <p:fltVal val="0"/>
                                              </p:val>
                                            </p:tav>
                                          </p:tavLst>
                                        </p:anim>
                                        <p:animEffect transition="in" filter="fade">
                                          <p:cBhvr>
                                            <p:cTn id="52" dur="1000"/>
                                            <p:tgtEl>
                                              <p:spTgt spid="87"/>
                                            </p:tgtEl>
                                          </p:cBhvr>
                                        </p:animEffect>
                                      </p:childTnLst>
                                    </p:cTn>
                                  </p:par>
                                  <p:par>
                                    <p:cTn id="53" presetID="6" presetClass="emph" presetSubtype="0" repeatCount="1425" autoRev="1" fill="hold" grpId="1" nodeType="withEffect">
                                      <p:stCondLst>
                                        <p:cond delay="1500"/>
                                      </p:stCondLst>
                                      <p:childTnLst>
                                        <p:animScale>
                                          <p:cBhvr>
                                            <p:cTn id="54" dur="667" fill="hold"/>
                                            <p:tgtEl>
                                              <p:spTgt spid="87"/>
                                            </p:tgtEl>
                                          </p:cBhvr>
                                          <p:by x="90000" y="90000"/>
                                        </p:animScale>
                                      </p:childTnLst>
                                    </p:cTn>
                                  </p:par>
                                  <p:par>
                                    <p:cTn id="55" presetID="53" presetClass="entr" presetSubtype="16" fill="hold" grpId="0" nodeType="withEffect">
                                      <p:stCondLst>
                                        <p:cond delay="280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32" presetClass="emph" presetSubtype="0" fill="hold" grpId="1" nodeType="withEffect">
                                      <p:stCondLst>
                                        <p:cond delay="2800"/>
                                      </p:stCondLst>
                                      <p:childTnLst>
                                        <p:animRot by="120000">
                                          <p:cBhvr>
                                            <p:cTn id="61" dur="100" fill="hold">
                                              <p:stCondLst>
                                                <p:cond delay="0"/>
                                              </p:stCondLst>
                                            </p:cTn>
                                            <p:tgtEl>
                                              <p:spTgt spid="31"/>
                                            </p:tgtEl>
                                            <p:attrNameLst>
                                              <p:attrName>r</p:attrName>
                                            </p:attrNameLst>
                                          </p:cBhvr>
                                        </p:animRot>
                                        <p:animRot by="-240000">
                                          <p:cBhvr>
                                            <p:cTn id="62" dur="200" fill="hold">
                                              <p:stCondLst>
                                                <p:cond delay="200"/>
                                              </p:stCondLst>
                                            </p:cTn>
                                            <p:tgtEl>
                                              <p:spTgt spid="31"/>
                                            </p:tgtEl>
                                            <p:attrNameLst>
                                              <p:attrName>r</p:attrName>
                                            </p:attrNameLst>
                                          </p:cBhvr>
                                        </p:animRot>
                                        <p:animRot by="240000">
                                          <p:cBhvr>
                                            <p:cTn id="63" dur="200" fill="hold">
                                              <p:stCondLst>
                                                <p:cond delay="400"/>
                                              </p:stCondLst>
                                            </p:cTn>
                                            <p:tgtEl>
                                              <p:spTgt spid="31"/>
                                            </p:tgtEl>
                                            <p:attrNameLst>
                                              <p:attrName>r</p:attrName>
                                            </p:attrNameLst>
                                          </p:cBhvr>
                                        </p:animRot>
                                        <p:animRot by="-240000">
                                          <p:cBhvr>
                                            <p:cTn id="64" dur="200" fill="hold">
                                              <p:stCondLst>
                                                <p:cond delay="600"/>
                                              </p:stCondLst>
                                            </p:cTn>
                                            <p:tgtEl>
                                              <p:spTgt spid="31"/>
                                            </p:tgtEl>
                                            <p:attrNameLst>
                                              <p:attrName>r</p:attrName>
                                            </p:attrNameLst>
                                          </p:cBhvr>
                                        </p:animRot>
                                        <p:animRot by="120000">
                                          <p:cBhvr>
                                            <p:cTn id="65" dur="200" fill="hold">
                                              <p:stCondLst>
                                                <p:cond delay="800"/>
                                              </p:stCondLst>
                                            </p:cTn>
                                            <p:tgtEl>
                                              <p:spTgt spid="31"/>
                                            </p:tgtEl>
                                            <p:attrNameLst>
                                              <p:attrName>r</p:attrName>
                                            </p:attrNameLst>
                                          </p:cBhvr>
                                        </p:animRot>
                                      </p:childTnLst>
                                    </p:cTn>
                                  </p:par>
                                  <p:par>
                                    <p:cTn id="66" presetID="22" presetClass="entr" presetSubtype="8" fill="hold" grpId="0" nodeType="withEffect">
                                      <p:stCondLst>
                                        <p:cond delay="3300"/>
                                      </p:stCondLst>
                                      <p:childTnLst>
                                        <p:set>
                                          <p:cBhvr>
                                            <p:cTn id="67" dur="1" fill="hold">
                                              <p:stCondLst>
                                                <p:cond delay="0"/>
                                              </p:stCondLst>
                                            </p:cTn>
                                            <p:tgtEl>
                                              <p:spTgt spid="32"/>
                                            </p:tgtEl>
                                            <p:attrNameLst>
                                              <p:attrName>style.visibility</p:attrName>
                                            </p:attrNameLst>
                                          </p:cBhvr>
                                          <p:to>
                                            <p:strVal val="visible"/>
                                          </p:to>
                                        </p:set>
                                        <p:animEffect transition="in" filter="wipe(left)">
                                          <p:cBhvr>
                                            <p:cTn id="68" dur="800"/>
                                            <p:tgtEl>
                                              <p:spTgt spid="32"/>
                                            </p:tgtEl>
                                          </p:cBhvr>
                                        </p:animEffect>
                                      </p:childTnLst>
                                    </p:cTn>
                                  </p:par>
                                  <p:par>
                                    <p:cTn id="69" presetID="22" presetClass="entr" presetSubtype="8" fill="hold" grpId="0" nodeType="withEffect">
                                      <p:stCondLst>
                                        <p:cond delay="330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par>
                                    <p:cTn id="7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3" dur="3000" fill="hold"/>
                                            <p:tgtEl>
                                              <p:spTgt spid="30"/>
                                            </p:tgtEl>
                                            <p:attrNameLst>
                                              <p:attrName>style.color</p:attrName>
                                            </p:attrNameLst>
                                          </p:cBhvr>
                                          <p:to>
                                            <a:srgbClr val="FFD965"/>
                                          </p:to>
                                        </p:animClr>
                                        <p:animClr clrSpc="rgb" dir="cw">
                                          <p:cBhvr>
                                            <p:cTn id="74" dur="3000" fill="hold"/>
                                            <p:tgtEl>
                                              <p:spTgt spid="30"/>
                                            </p:tgtEl>
                                            <p:attrNameLst>
                                              <p:attrName>fillcolor</p:attrName>
                                            </p:attrNameLst>
                                          </p:cBhvr>
                                          <p:to>
                                            <a:srgbClr val="FFD965"/>
                                          </p:to>
                                        </p:animClr>
                                        <p:set>
                                          <p:cBhvr>
                                            <p:cTn id="75" dur="3000" fill="hold"/>
                                            <p:tgtEl>
                                              <p:spTgt spid="30"/>
                                            </p:tgtEl>
                                            <p:attrNameLst>
                                              <p:attrName>fill.type</p:attrName>
                                            </p:attrNameLst>
                                          </p:cBhvr>
                                          <p:to>
                                            <p:strVal val="solid"/>
                                          </p:to>
                                        </p:set>
                                        <p:set>
                                          <p:cBhvr>
                                            <p:cTn id="76" dur="3000" fill="hold"/>
                                            <p:tgtEl>
                                              <p:spTgt spid="30"/>
                                            </p:tgtEl>
                                            <p:attrNameLst>
                                              <p:attrName>fill.on</p:attrName>
                                            </p:attrNameLst>
                                          </p:cBhvr>
                                          <p:to>
                                            <p:strVal val="true"/>
                                          </p:to>
                                        </p:set>
                                      </p:childTnLst>
                                    </p:cTn>
                                  </p:par>
                                  <p:par>
                                    <p:cTn id="7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78" dur="3000" fill="hold"/>
                                            <p:tgtEl>
                                              <p:spTgt spid="33"/>
                                            </p:tgtEl>
                                            <p:attrNameLst>
                                              <p:attrName>style.color</p:attrName>
                                            </p:attrNameLst>
                                          </p:cBhvr>
                                          <p:to>
                                            <a:srgbClr val="FFD965"/>
                                          </p:to>
                                        </p:animClr>
                                        <p:animClr clrSpc="rgb" dir="cw">
                                          <p:cBhvr>
                                            <p:cTn id="79" dur="3000" fill="hold"/>
                                            <p:tgtEl>
                                              <p:spTgt spid="33"/>
                                            </p:tgtEl>
                                            <p:attrNameLst>
                                              <p:attrName>fillcolor</p:attrName>
                                            </p:attrNameLst>
                                          </p:cBhvr>
                                          <p:to>
                                            <a:srgbClr val="FFD965"/>
                                          </p:to>
                                        </p:animClr>
                                        <p:set>
                                          <p:cBhvr>
                                            <p:cTn id="80" dur="3000" fill="hold"/>
                                            <p:tgtEl>
                                              <p:spTgt spid="33"/>
                                            </p:tgtEl>
                                            <p:attrNameLst>
                                              <p:attrName>fill.type</p:attrName>
                                            </p:attrNameLst>
                                          </p:cBhvr>
                                          <p:to>
                                            <p:strVal val="solid"/>
                                          </p:to>
                                        </p:set>
                                        <p:set>
                                          <p:cBhvr>
                                            <p:cTn id="81" dur="3000" fill="hold"/>
                                            <p:tgtEl>
                                              <p:spTgt spid="33"/>
                                            </p:tgtEl>
                                            <p:attrNameLst>
                                              <p:attrName>fill.on</p:attrName>
                                            </p:attrNameLst>
                                          </p:cBhvr>
                                          <p:to>
                                            <p:strVal val="true"/>
                                          </p:to>
                                        </p:set>
                                      </p:childTnLst>
                                    </p:cTn>
                                  </p:par>
                                  <p:par>
                                    <p:cTn id="8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3" dur="3000" fill="hold"/>
                                            <p:tgtEl>
                                              <p:spTgt spid="34"/>
                                            </p:tgtEl>
                                            <p:attrNameLst>
                                              <p:attrName>style.color</p:attrName>
                                            </p:attrNameLst>
                                          </p:cBhvr>
                                          <p:to>
                                            <a:srgbClr val="FFD965"/>
                                          </p:to>
                                        </p:animClr>
                                        <p:animClr clrSpc="rgb" dir="cw">
                                          <p:cBhvr>
                                            <p:cTn id="84" dur="3000" fill="hold"/>
                                            <p:tgtEl>
                                              <p:spTgt spid="34"/>
                                            </p:tgtEl>
                                            <p:attrNameLst>
                                              <p:attrName>fillcolor</p:attrName>
                                            </p:attrNameLst>
                                          </p:cBhvr>
                                          <p:to>
                                            <a:srgbClr val="FFD965"/>
                                          </p:to>
                                        </p:animClr>
                                        <p:set>
                                          <p:cBhvr>
                                            <p:cTn id="85" dur="3000" fill="hold"/>
                                            <p:tgtEl>
                                              <p:spTgt spid="34"/>
                                            </p:tgtEl>
                                            <p:attrNameLst>
                                              <p:attrName>fill.type</p:attrName>
                                            </p:attrNameLst>
                                          </p:cBhvr>
                                          <p:to>
                                            <p:strVal val="solid"/>
                                          </p:to>
                                        </p:set>
                                        <p:set>
                                          <p:cBhvr>
                                            <p:cTn id="86" dur="3000" fill="hold"/>
                                            <p:tgtEl>
                                              <p:spTgt spid="34"/>
                                            </p:tgtEl>
                                            <p:attrNameLst>
                                              <p:attrName>fill.on</p:attrName>
                                            </p:attrNameLst>
                                          </p:cBhvr>
                                          <p:to>
                                            <p:strVal val="true"/>
                                          </p:to>
                                        </p:set>
                                      </p:childTnLst>
                                    </p:cTn>
                                  </p:par>
                                  <p:par>
                                    <p:cTn id="8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88" dur="3000" fill="hold"/>
                                            <p:tgtEl>
                                              <p:spTgt spid="35"/>
                                            </p:tgtEl>
                                            <p:attrNameLst>
                                              <p:attrName>style.color</p:attrName>
                                            </p:attrNameLst>
                                          </p:cBhvr>
                                          <p:to>
                                            <a:srgbClr val="FFD965"/>
                                          </p:to>
                                        </p:animClr>
                                        <p:animClr clrSpc="rgb" dir="cw">
                                          <p:cBhvr>
                                            <p:cTn id="89" dur="3000" fill="hold"/>
                                            <p:tgtEl>
                                              <p:spTgt spid="35"/>
                                            </p:tgtEl>
                                            <p:attrNameLst>
                                              <p:attrName>fillcolor</p:attrName>
                                            </p:attrNameLst>
                                          </p:cBhvr>
                                          <p:to>
                                            <a:srgbClr val="FFD965"/>
                                          </p:to>
                                        </p:animClr>
                                        <p:set>
                                          <p:cBhvr>
                                            <p:cTn id="90" dur="3000" fill="hold"/>
                                            <p:tgtEl>
                                              <p:spTgt spid="35"/>
                                            </p:tgtEl>
                                            <p:attrNameLst>
                                              <p:attrName>fill.type</p:attrName>
                                            </p:attrNameLst>
                                          </p:cBhvr>
                                          <p:to>
                                            <p:strVal val="solid"/>
                                          </p:to>
                                        </p:set>
                                        <p:set>
                                          <p:cBhvr>
                                            <p:cTn id="91" dur="3000" fill="hold"/>
                                            <p:tgtEl>
                                              <p:spTgt spid="35"/>
                                            </p:tgtEl>
                                            <p:attrNameLst>
                                              <p:attrName>fill.on</p:attrName>
                                            </p:attrNameLst>
                                          </p:cBhvr>
                                          <p:to>
                                            <p:strVal val="true"/>
                                          </p:to>
                                        </p:set>
                                      </p:childTnLst>
                                    </p:cTn>
                                  </p:par>
                                  <p:par>
                                    <p:cTn id="9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3" dur="3000" fill="hold"/>
                                            <p:tgtEl>
                                              <p:spTgt spid="36"/>
                                            </p:tgtEl>
                                            <p:attrNameLst>
                                              <p:attrName>style.color</p:attrName>
                                            </p:attrNameLst>
                                          </p:cBhvr>
                                          <p:to>
                                            <a:srgbClr val="FFD965"/>
                                          </p:to>
                                        </p:animClr>
                                        <p:animClr clrSpc="rgb" dir="cw">
                                          <p:cBhvr>
                                            <p:cTn id="94" dur="3000" fill="hold"/>
                                            <p:tgtEl>
                                              <p:spTgt spid="36"/>
                                            </p:tgtEl>
                                            <p:attrNameLst>
                                              <p:attrName>fillcolor</p:attrName>
                                            </p:attrNameLst>
                                          </p:cBhvr>
                                          <p:to>
                                            <a:srgbClr val="FFD965"/>
                                          </p:to>
                                        </p:animClr>
                                        <p:set>
                                          <p:cBhvr>
                                            <p:cTn id="95" dur="3000" fill="hold"/>
                                            <p:tgtEl>
                                              <p:spTgt spid="36"/>
                                            </p:tgtEl>
                                            <p:attrNameLst>
                                              <p:attrName>fill.type</p:attrName>
                                            </p:attrNameLst>
                                          </p:cBhvr>
                                          <p:to>
                                            <p:strVal val="solid"/>
                                          </p:to>
                                        </p:set>
                                        <p:set>
                                          <p:cBhvr>
                                            <p:cTn id="96" dur="3000" fill="hold"/>
                                            <p:tgtEl>
                                              <p:spTgt spid="36"/>
                                            </p:tgtEl>
                                            <p:attrNameLst>
                                              <p:attrName>fill.on</p:attrName>
                                            </p:attrNameLst>
                                          </p:cBhvr>
                                          <p:to>
                                            <p:strVal val="true"/>
                                          </p:to>
                                        </p:set>
                                      </p:childTnLst>
                                    </p:cTn>
                                  </p:par>
                                  <p:par>
                                    <p:cTn id="9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98" dur="3000" fill="hold"/>
                                            <p:tgtEl>
                                              <p:spTgt spid="38"/>
                                            </p:tgtEl>
                                            <p:attrNameLst>
                                              <p:attrName>style.color</p:attrName>
                                            </p:attrNameLst>
                                          </p:cBhvr>
                                          <p:to>
                                            <a:srgbClr val="FFD965"/>
                                          </p:to>
                                        </p:animClr>
                                        <p:animClr clrSpc="rgb" dir="cw">
                                          <p:cBhvr>
                                            <p:cTn id="99" dur="3000" fill="hold"/>
                                            <p:tgtEl>
                                              <p:spTgt spid="38"/>
                                            </p:tgtEl>
                                            <p:attrNameLst>
                                              <p:attrName>fillcolor</p:attrName>
                                            </p:attrNameLst>
                                          </p:cBhvr>
                                          <p:to>
                                            <a:srgbClr val="FFD965"/>
                                          </p:to>
                                        </p:animClr>
                                        <p:set>
                                          <p:cBhvr>
                                            <p:cTn id="100" dur="3000" fill="hold"/>
                                            <p:tgtEl>
                                              <p:spTgt spid="38"/>
                                            </p:tgtEl>
                                            <p:attrNameLst>
                                              <p:attrName>fill.type</p:attrName>
                                            </p:attrNameLst>
                                          </p:cBhvr>
                                          <p:to>
                                            <p:strVal val="solid"/>
                                          </p:to>
                                        </p:set>
                                        <p:set>
                                          <p:cBhvr>
                                            <p:cTn id="101" dur="3000" fill="hold"/>
                                            <p:tgtEl>
                                              <p:spTgt spid="38"/>
                                            </p:tgtEl>
                                            <p:attrNameLst>
                                              <p:attrName>fill.on</p:attrName>
                                            </p:attrNameLst>
                                          </p:cBhvr>
                                          <p:to>
                                            <p:strVal val="true"/>
                                          </p:to>
                                        </p:set>
                                      </p:childTnLst>
                                    </p:cTn>
                                  </p:par>
                                  <p:par>
                                    <p:cTn id="102"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3" dur="3000" fill="hold"/>
                                            <p:tgtEl>
                                              <p:spTgt spid="39"/>
                                            </p:tgtEl>
                                            <p:attrNameLst>
                                              <p:attrName>style.color</p:attrName>
                                            </p:attrNameLst>
                                          </p:cBhvr>
                                          <p:to>
                                            <a:srgbClr val="FFD965"/>
                                          </p:to>
                                        </p:animClr>
                                        <p:animClr clrSpc="rgb" dir="cw">
                                          <p:cBhvr>
                                            <p:cTn id="104" dur="3000" fill="hold"/>
                                            <p:tgtEl>
                                              <p:spTgt spid="39"/>
                                            </p:tgtEl>
                                            <p:attrNameLst>
                                              <p:attrName>fillcolor</p:attrName>
                                            </p:attrNameLst>
                                          </p:cBhvr>
                                          <p:to>
                                            <a:srgbClr val="FFD965"/>
                                          </p:to>
                                        </p:animClr>
                                        <p:set>
                                          <p:cBhvr>
                                            <p:cTn id="105" dur="3000" fill="hold"/>
                                            <p:tgtEl>
                                              <p:spTgt spid="39"/>
                                            </p:tgtEl>
                                            <p:attrNameLst>
                                              <p:attrName>fill.type</p:attrName>
                                            </p:attrNameLst>
                                          </p:cBhvr>
                                          <p:to>
                                            <p:strVal val="solid"/>
                                          </p:to>
                                        </p:set>
                                        <p:set>
                                          <p:cBhvr>
                                            <p:cTn id="106" dur="3000" fill="hold"/>
                                            <p:tgtEl>
                                              <p:spTgt spid="39"/>
                                            </p:tgtEl>
                                            <p:attrNameLst>
                                              <p:attrName>fill.on</p:attrName>
                                            </p:attrNameLst>
                                          </p:cBhvr>
                                          <p:to>
                                            <p:strVal val="true"/>
                                          </p:to>
                                        </p:set>
                                      </p:childTnLst>
                                    </p:cTn>
                                  </p:par>
                                  <p:par>
                                    <p:cTn id="107" presetID="19" presetClass="emph" presetSubtype="0" repeatCount="indefinite" fill="hold" grpId="0" nodeType="withEffect">
                                      <p:stCondLst>
                                        <p:cond delay="700"/>
                                      </p:stCondLst>
                                      <p:endCondLst>
                                        <p:cond evt="onNext" delay="0">
                                          <p:tgtEl>
                                            <p:sldTgt/>
                                          </p:tgtEl>
                                        </p:cond>
                                      </p:endCondLst>
                                      <p:childTnLst>
                                        <p:animClr clrSpc="rgb" dir="cw">
                                          <p:cBhvr override="childStyle">
                                            <p:cTn id="108" dur="3000" fill="hold"/>
                                            <p:tgtEl>
                                              <p:spTgt spid="40"/>
                                            </p:tgtEl>
                                            <p:attrNameLst>
                                              <p:attrName>style.color</p:attrName>
                                            </p:attrNameLst>
                                          </p:cBhvr>
                                          <p:to>
                                            <a:srgbClr val="FFD965"/>
                                          </p:to>
                                        </p:animClr>
                                        <p:animClr clrSpc="rgb" dir="cw">
                                          <p:cBhvr>
                                            <p:cTn id="109" dur="3000" fill="hold"/>
                                            <p:tgtEl>
                                              <p:spTgt spid="40"/>
                                            </p:tgtEl>
                                            <p:attrNameLst>
                                              <p:attrName>fillcolor</p:attrName>
                                            </p:attrNameLst>
                                          </p:cBhvr>
                                          <p:to>
                                            <a:srgbClr val="FFD965"/>
                                          </p:to>
                                        </p:animClr>
                                        <p:set>
                                          <p:cBhvr>
                                            <p:cTn id="110" dur="3000" fill="hold"/>
                                            <p:tgtEl>
                                              <p:spTgt spid="40"/>
                                            </p:tgtEl>
                                            <p:attrNameLst>
                                              <p:attrName>fill.type</p:attrName>
                                            </p:attrNameLst>
                                          </p:cBhvr>
                                          <p:to>
                                            <p:strVal val="solid"/>
                                          </p:to>
                                        </p:set>
                                        <p:set>
                                          <p:cBhvr>
                                            <p:cTn id="111" dur="3000" fill="hold"/>
                                            <p:tgtEl>
                                              <p:spTgt spid="40"/>
                                            </p:tgtEl>
                                            <p:attrNameLst>
                                              <p:attrName>fill.on</p:attrName>
                                            </p:attrNameLst>
                                          </p:cBhvr>
                                          <p:to>
                                            <p:strVal val="true"/>
                                          </p:to>
                                        </p:set>
                                      </p:childTnLst>
                                    </p:cTn>
                                  </p:par>
                                  <p:par>
                                    <p:cTn id="112" presetID="8" presetClass="emph" presetSubtype="0" repeatCount="indefinite" grpId="1" nodeType="withEffect">
                                      <p:stCondLst>
                                        <p:cond delay="700"/>
                                      </p:stCondLst>
                                      <p:endCondLst>
                                        <p:cond evt="onNext" delay="0">
                                          <p:tgtEl>
                                            <p:sldTgt/>
                                          </p:tgtEl>
                                        </p:cond>
                                      </p:endCondLst>
                                      <p:childTnLst>
                                        <p:animRot by="21600000">
                                          <p:cBhvr>
                                            <p:cTn id="113" dur="2000" fill="hold"/>
                                            <p:tgtEl>
                                              <p:spTgt spid="30"/>
                                            </p:tgtEl>
                                            <p:attrNameLst>
                                              <p:attrName>r</p:attrName>
                                            </p:attrNameLst>
                                          </p:cBhvr>
                                        </p:animRot>
                                      </p:childTnLst>
                                    </p:cTn>
                                  </p:par>
                                  <p:par>
                                    <p:cTn id="114" presetID="8" presetClass="emph" presetSubtype="0" repeatCount="indefinite" grpId="1" nodeType="withEffect">
                                      <p:stCondLst>
                                        <p:cond delay="700"/>
                                      </p:stCondLst>
                                      <p:endCondLst>
                                        <p:cond evt="onNext" delay="0">
                                          <p:tgtEl>
                                            <p:sldTgt/>
                                          </p:tgtEl>
                                        </p:cond>
                                      </p:endCondLst>
                                      <p:childTnLst>
                                        <p:animRot by="21600000">
                                          <p:cBhvr>
                                            <p:cTn id="115" dur="2000" fill="hold"/>
                                            <p:tgtEl>
                                              <p:spTgt spid="33"/>
                                            </p:tgtEl>
                                            <p:attrNameLst>
                                              <p:attrName>r</p:attrName>
                                            </p:attrNameLst>
                                          </p:cBhvr>
                                        </p:animRot>
                                      </p:childTnLst>
                                    </p:cTn>
                                  </p:par>
                                  <p:par>
                                    <p:cTn id="116" presetID="8" presetClass="emph" presetSubtype="0" repeatCount="indefinite" grpId="1" nodeType="withEffect">
                                      <p:stCondLst>
                                        <p:cond delay="700"/>
                                      </p:stCondLst>
                                      <p:endCondLst>
                                        <p:cond evt="onNext" delay="0">
                                          <p:tgtEl>
                                            <p:sldTgt/>
                                          </p:tgtEl>
                                        </p:cond>
                                      </p:endCondLst>
                                      <p:childTnLst>
                                        <p:animRot by="21600000">
                                          <p:cBhvr>
                                            <p:cTn id="117" dur="2000" fill="hold"/>
                                            <p:tgtEl>
                                              <p:spTgt spid="34"/>
                                            </p:tgtEl>
                                            <p:attrNameLst>
                                              <p:attrName>r</p:attrName>
                                            </p:attrNameLst>
                                          </p:cBhvr>
                                        </p:animRot>
                                      </p:childTnLst>
                                    </p:cTn>
                                  </p:par>
                                  <p:par>
                                    <p:cTn id="118" presetID="8" presetClass="emph" presetSubtype="0" repeatCount="indefinite" grpId="1" nodeType="withEffect">
                                      <p:stCondLst>
                                        <p:cond delay="700"/>
                                      </p:stCondLst>
                                      <p:endCondLst>
                                        <p:cond evt="onNext" delay="0">
                                          <p:tgtEl>
                                            <p:sldTgt/>
                                          </p:tgtEl>
                                        </p:cond>
                                      </p:endCondLst>
                                      <p:childTnLst>
                                        <p:animRot by="21600000">
                                          <p:cBhvr>
                                            <p:cTn id="119" dur="2000" fill="hold"/>
                                            <p:tgtEl>
                                              <p:spTgt spid="35"/>
                                            </p:tgtEl>
                                            <p:attrNameLst>
                                              <p:attrName>r</p:attrName>
                                            </p:attrNameLst>
                                          </p:cBhvr>
                                        </p:animRot>
                                      </p:childTnLst>
                                    </p:cTn>
                                  </p:par>
                                  <p:par>
                                    <p:cTn id="120" presetID="8" presetClass="emph" presetSubtype="0" repeatCount="indefinite" grpId="1" nodeType="withEffect">
                                      <p:stCondLst>
                                        <p:cond delay="700"/>
                                      </p:stCondLst>
                                      <p:endCondLst>
                                        <p:cond evt="onNext" delay="0">
                                          <p:tgtEl>
                                            <p:sldTgt/>
                                          </p:tgtEl>
                                        </p:cond>
                                      </p:endCondLst>
                                      <p:childTnLst>
                                        <p:animRot by="21600000">
                                          <p:cBhvr>
                                            <p:cTn id="121" dur="2000" fill="hold"/>
                                            <p:tgtEl>
                                              <p:spTgt spid="36"/>
                                            </p:tgtEl>
                                            <p:attrNameLst>
                                              <p:attrName>r</p:attrName>
                                            </p:attrNameLst>
                                          </p:cBhvr>
                                        </p:animRot>
                                      </p:childTnLst>
                                    </p:cTn>
                                  </p:par>
                                  <p:par>
                                    <p:cTn id="122" presetID="8" presetClass="emph" presetSubtype="0" repeatCount="indefinite" grpId="1" nodeType="withEffect">
                                      <p:stCondLst>
                                        <p:cond delay="700"/>
                                      </p:stCondLst>
                                      <p:endCondLst>
                                        <p:cond evt="onNext" delay="0">
                                          <p:tgtEl>
                                            <p:sldTgt/>
                                          </p:tgtEl>
                                        </p:cond>
                                      </p:endCondLst>
                                      <p:childTnLst>
                                        <p:animRot by="21600000">
                                          <p:cBhvr>
                                            <p:cTn id="123" dur="2000" fill="hold"/>
                                            <p:tgtEl>
                                              <p:spTgt spid="38"/>
                                            </p:tgtEl>
                                            <p:attrNameLst>
                                              <p:attrName>r</p:attrName>
                                            </p:attrNameLst>
                                          </p:cBhvr>
                                        </p:animRot>
                                      </p:childTnLst>
                                    </p:cTn>
                                  </p:par>
                                  <p:par>
                                    <p:cTn id="124" presetID="8" presetClass="emph" presetSubtype="0" repeatCount="indefinite" grpId="1" nodeType="withEffect">
                                      <p:stCondLst>
                                        <p:cond delay="700"/>
                                      </p:stCondLst>
                                      <p:endCondLst>
                                        <p:cond evt="onNext" delay="0">
                                          <p:tgtEl>
                                            <p:sldTgt/>
                                          </p:tgtEl>
                                        </p:cond>
                                      </p:endCondLst>
                                      <p:childTnLst>
                                        <p:animRot by="21600000">
                                          <p:cBhvr>
                                            <p:cTn id="125" dur="2000" fill="hold"/>
                                            <p:tgtEl>
                                              <p:spTgt spid="39"/>
                                            </p:tgtEl>
                                            <p:attrNameLst>
                                              <p:attrName>r</p:attrName>
                                            </p:attrNameLst>
                                          </p:cBhvr>
                                        </p:animRot>
                                      </p:childTnLst>
                                    </p:cTn>
                                  </p:par>
                                  <p:par>
                                    <p:cTn id="126" presetID="8" presetClass="emph" presetSubtype="0" repeatCount="indefinite" grpId="1" nodeType="withEffect">
                                      <p:stCondLst>
                                        <p:cond delay="700"/>
                                      </p:stCondLst>
                                      <p:endCondLst>
                                        <p:cond evt="onNext" delay="0">
                                          <p:tgtEl>
                                            <p:sldTgt/>
                                          </p:tgtEl>
                                        </p:cond>
                                      </p:endCondLst>
                                      <p:childTnLst>
                                        <p:animRot by="21600000">
                                          <p:cBhvr>
                                            <p:cTn id="127" dur="2000" fill="hold"/>
                                            <p:tgtEl>
                                              <p:spTgt spid="40"/>
                                            </p:tgtEl>
                                            <p:attrNameLst>
                                              <p:attrName>r</p:attrName>
                                            </p:attrNameLst>
                                          </p:cBhvr>
                                        </p:animRot>
                                      </p:childTnLst>
                                    </p:cTn>
                                  </p:par>
                                </p:childTnLst>
                              </p:cTn>
                            </p:par>
                            <p:par>
                              <p:cTn id="128" fill="hold">
                                <p:stCondLst>
                                  <p:cond delay="4500"/>
                                </p:stCondLst>
                                <p:childTnLst>
                                  <p:par>
                                    <p:cTn id="129" presetID="42"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1000"/>
                                            <p:tgtEl>
                                              <p:spTgt spid="3"/>
                                            </p:tgtEl>
                                          </p:cBhvr>
                                        </p:animEffect>
                                        <p:anim calcmode="lin" valueType="num">
                                          <p:cBhvr>
                                            <p:cTn id="132" dur="1000" fill="hold"/>
                                            <p:tgtEl>
                                              <p:spTgt spid="3"/>
                                            </p:tgtEl>
                                            <p:attrNameLst>
                                              <p:attrName>ppt_x</p:attrName>
                                            </p:attrNameLst>
                                          </p:cBhvr>
                                          <p:tavLst>
                                            <p:tav tm="0">
                                              <p:val>
                                                <p:strVal val="#ppt_x"/>
                                              </p:val>
                                            </p:tav>
                                            <p:tav tm="100000">
                                              <p:val>
                                                <p:strVal val="#ppt_x"/>
                                              </p:val>
                                            </p:tav>
                                          </p:tavLst>
                                        </p:anim>
                                        <p:anim calcmode="lin" valueType="num">
                                          <p:cBhvr>
                                            <p:cTn id="1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37" grpId="0" animBg="1"/>
          <p:bldP spid="87" grpId="0"/>
          <p:bldP spid="87" grpId="1"/>
          <p:bldP spid="14" grpId="0" animBg="1"/>
          <p:bldP spid="14" grpId="1" animBg="1"/>
          <p:bldP spid="15" grpId="0" animBg="1"/>
          <p:bldP spid="15" grpId="1" animBg="1"/>
          <p:bldP spid="18" grpId="0" animBg="1"/>
          <p:bldP spid="31" grpId="0"/>
          <p:bldP spid="31" grpId="1"/>
          <p:bldP spid="30" grpId="0" animBg="1"/>
          <p:bldP spid="30" grpId="1" animBg="1"/>
          <p:bldP spid="33" grpId="0" animBg="1"/>
          <p:bldP spid="33" grpId="1" animBg="1"/>
          <p:bldP spid="34" grpId="0" animBg="1"/>
          <p:bldP spid="34" grpId="1" animBg="1"/>
          <p:bldP spid="35" grpId="0" animBg="1"/>
          <p:bldP spid="35" grpId="1" animBg="1"/>
          <p:bldP spid="36" grpId="0" animBg="1"/>
          <p:bldP spid="36" grpId="1" animBg="1"/>
          <p:bldP spid="38" grpId="0" animBg="1"/>
          <p:bldP spid="38" grpId="1" animBg="1"/>
          <p:bldP spid="39" grpId="0" animBg="1"/>
          <p:bldP spid="39" grpId="1" animBg="1"/>
          <p:bldP spid="40" grpId="0" animBg="1"/>
          <p:bldP spid="4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สี่เหลี่ยมผืนผ้ามุมมน 31"/>
          <p:cNvSpPr/>
          <p:nvPr/>
        </p:nvSpPr>
        <p:spPr>
          <a:xfrm>
            <a:off x="2955749" y="3695125"/>
            <a:ext cx="6487517" cy="363541"/>
          </a:xfrm>
          <a:prstGeom prst="roundRect">
            <a:avLst/>
          </a:prstGeom>
          <a:solidFill>
            <a:srgbClr val="FFD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3" name="Rectangle 12"/>
          <p:cNvSpPr/>
          <p:nvPr/>
        </p:nvSpPr>
        <p:spPr>
          <a:xfrm rot="18338148">
            <a:off x="-1529961" y="441084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990386">
            <a:off x="180077" y="261282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15" name="Oval 14"/>
          <p:cNvSpPr/>
          <p:nvPr/>
        </p:nvSpPr>
        <p:spPr>
          <a:xfrm rot="4292002" flipH="1">
            <a:off x="1648802" y="5169380"/>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6789087" flipH="1">
            <a:off x="1805659" y="4885627"/>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19629053" flipH="1">
            <a:off x="352582" y="2894474"/>
            <a:ext cx="1823805" cy="505826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3444821" y="3164831"/>
            <a:ext cx="5344733" cy="1323439"/>
          </a:xfrm>
          <a:prstGeom prst="rect">
            <a:avLst/>
          </a:prstGeom>
        </p:spPr>
        <p:txBody>
          <a:bodyPr wrap="none">
            <a:spAutoFit/>
          </a:bodyPr>
          <a:lstStyle/>
          <a:p>
            <a:pPr lvl="0" algn="ctr"/>
            <a:r>
              <a:rPr lang="en-US" sz="8000">
                <a:ln w="19050">
                  <a:noFill/>
                </a:ln>
                <a:effectLst>
                  <a:outerShdw blurRad="12700" dist="25400" sx="101000" sy="101000" algn="tl">
                    <a:srgbClr val="EEBE65">
                      <a:alpha val="93000"/>
                    </a:srgbClr>
                  </a:outerShdw>
                </a:effectLst>
                <a:latin typeface="UTM Davida" panose="02040603050506020204" pitchFamily="18" charset="0"/>
              </a:rPr>
              <a:t>LUYỆN ĐỌC</a:t>
            </a:r>
            <a:endParaRPr lang="id-ID" sz="8000" dirty="0">
              <a:ln w="19050">
                <a:noFill/>
              </a:ln>
              <a:effectLst>
                <a:outerShdw blurRad="12700" dist="25400" sx="101000" sy="101000" algn="tl">
                  <a:srgbClr val="EEBE65">
                    <a:alpha val="93000"/>
                  </a:srgbClr>
                </a:outerShdw>
              </a:effectLst>
              <a:latin typeface="UTM Davida" panose="02040603050506020204" pitchFamily="18" charset="0"/>
            </a:endParaRPr>
          </a:p>
        </p:txBody>
      </p:sp>
      <p:sp>
        <p:nvSpPr>
          <p:cNvPr id="90" name="Freeform 18"/>
          <p:cNvSpPr/>
          <p:nvPr/>
        </p:nvSpPr>
        <p:spPr>
          <a:xfrm rot="17293583">
            <a:off x="8200903" y="-3003357"/>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5"/>
          <p:cNvGrpSpPr/>
          <p:nvPr/>
        </p:nvGrpSpPr>
        <p:grpSpPr>
          <a:xfrm rot="16200000">
            <a:off x="8834744" y="315431"/>
            <a:ext cx="793664" cy="719619"/>
            <a:chOff x="11046527" y="3044373"/>
            <a:chExt cx="793664" cy="719619"/>
          </a:xfrm>
        </p:grpSpPr>
        <p:sp>
          <p:nvSpPr>
            <p:cNvPr id="92"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4"/>
          <p:cNvGrpSpPr/>
          <p:nvPr/>
        </p:nvGrpSpPr>
        <p:grpSpPr>
          <a:xfrm rot="16200000">
            <a:off x="9971670" y="312077"/>
            <a:ext cx="763208" cy="719517"/>
            <a:chOff x="10979144" y="2146604"/>
            <a:chExt cx="763208" cy="719517"/>
          </a:xfrm>
        </p:grpSpPr>
        <p:sp>
          <p:nvSpPr>
            <p:cNvPr id="96"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8" name="Group 83"/>
          <p:cNvGrpSpPr/>
          <p:nvPr/>
        </p:nvGrpSpPr>
        <p:grpSpPr>
          <a:xfrm rot="16200000">
            <a:off x="11153835" y="317464"/>
            <a:ext cx="789755" cy="735291"/>
            <a:chOff x="11030196" y="1291357"/>
            <a:chExt cx="789755" cy="735291"/>
          </a:xfrm>
        </p:grpSpPr>
        <p:sp>
          <p:nvSpPr>
            <p:cNvPr id="99"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0"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34" name="กลุ่ม 33"/>
          <p:cNvGrpSpPr/>
          <p:nvPr/>
        </p:nvGrpSpPr>
        <p:grpSpPr>
          <a:xfrm>
            <a:off x="4948422" y="1117564"/>
            <a:ext cx="2009586" cy="1953322"/>
            <a:chOff x="4948422" y="990564"/>
            <a:chExt cx="2009586" cy="1953322"/>
          </a:xfrm>
        </p:grpSpPr>
        <p:grpSp>
          <p:nvGrpSpPr>
            <p:cNvPr id="71" name="Group 84"/>
            <p:cNvGrpSpPr/>
            <p:nvPr/>
          </p:nvGrpSpPr>
          <p:grpSpPr>
            <a:xfrm rot="16200000">
              <a:off x="4976554" y="962432"/>
              <a:ext cx="1953322" cy="2009586"/>
              <a:chOff x="11019592" y="2113178"/>
              <a:chExt cx="722760" cy="745581"/>
            </a:xfrm>
          </p:grpSpPr>
          <p:sp>
            <p:nvSpPr>
              <p:cNvPr id="72" name="Oval 78"/>
              <p:cNvSpPr/>
              <p:nvPr/>
            </p:nvSpPr>
            <p:spPr>
              <a:xfrm>
                <a:off x="11030197" y="2146604"/>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3" name="Oval 81"/>
              <p:cNvSpPr/>
              <p:nvPr/>
            </p:nvSpPr>
            <p:spPr>
              <a:xfrm>
                <a:off x="11019592" y="2113178"/>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33" name="สี่เหลี่ยมผืนผ้า 32"/>
            <p:cNvSpPr/>
            <p:nvPr/>
          </p:nvSpPr>
          <p:spPr>
            <a:xfrm>
              <a:off x="5473880" y="1296997"/>
              <a:ext cx="861133" cy="1569660"/>
            </a:xfrm>
            <a:prstGeom prst="rect">
              <a:avLst/>
            </a:prstGeom>
          </p:spPr>
          <p:txBody>
            <a:bodyPr wrap="none">
              <a:spAutoFit/>
            </a:bodyPr>
            <a:lstStyle/>
            <a:p>
              <a:pPr lvl="0"/>
              <a:r>
                <a:rPr lang="en-US" sz="9600" dirty="0">
                  <a:solidFill>
                    <a:prstClr val="white"/>
                  </a:solidFill>
                  <a:latin typeface="Surafont Sanukchang" charset="-34"/>
                  <a:cs typeface="Surafont Sanukchang" charset="-34"/>
                </a:rPr>
                <a:t>1</a:t>
              </a:r>
              <a:endParaRPr lang="th-TH" sz="9600" dirty="0">
                <a:solidFill>
                  <a:prstClr val="white"/>
                </a:solidFill>
                <a:latin typeface="Surafont Sanukchang" charset="-34"/>
                <a:cs typeface="Surafont Sanukchang" charset="-34"/>
              </a:endParaRPr>
            </a:p>
          </p:txBody>
        </p:sp>
      </p:grpSp>
      <p:pic>
        <p:nvPicPr>
          <p:cNvPr id="3" name="Picture 2" descr="Shape&#10;&#10;Description automatically generated">
            <a:extLst>
              <a:ext uri="{FF2B5EF4-FFF2-40B4-BE49-F238E27FC236}">
                <a16:creationId xmlns:a16="http://schemas.microsoft.com/office/drawing/2014/main" id="{B675BABC-3973-441A-A72D-98E510C4AC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23255" y="3267096"/>
            <a:ext cx="2164832" cy="3470395"/>
          </a:xfrm>
          <a:prstGeom prst="rect">
            <a:avLst/>
          </a:prstGeom>
        </p:spPr>
      </p:pic>
    </p:spTree>
    <p:extLst>
      <p:ext uri="{BB962C8B-B14F-4D97-AF65-F5344CB8AC3E}">
        <p14:creationId xmlns:p14="http://schemas.microsoft.com/office/powerpoint/2010/main" val="1533004456"/>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3" presetClass="entr" presetSubtype="16"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p:cTn id="25" dur="600" fill="hold"/>
                                            <p:tgtEl>
                                              <p:spTgt spid="91"/>
                                            </p:tgtEl>
                                            <p:attrNameLst>
                                              <p:attrName>ppt_w</p:attrName>
                                            </p:attrNameLst>
                                          </p:cBhvr>
                                          <p:tavLst>
                                            <p:tav tm="0">
                                              <p:val>
                                                <p:fltVal val="0"/>
                                              </p:val>
                                            </p:tav>
                                            <p:tav tm="100000">
                                              <p:val>
                                                <p:strVal val="#ppt_w"/>
                                              </p:val>
                                            </p:tav>
                                          </p:tavLst>
                                        </p:anim>
                                        <p:anim calcmode="lin" valueType="num">
                                          <p:cBhvr>
                                            <p:cTn id="26" dur="600" fill="hold"/>
                                            <p:tgtEl>
                                              <p:spTgt spid="91"/>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700" fill="hold"/>
                                            <p:tgtEl>
                                              <p:spTgt spid="95"/>
                                            </p:tgtEl>
                                            <p:attrNameLst>
                                              <p:attrName>ppt_w</p:attrName>
                                            </p:attrNameLst>
                                          </p:cBhvr>
                                          <p:tavLst>
                                            <p:tav tm="0">
                                              <p:val>
                                                <p:fltVal val="0"/>
                                              </p:val>
                                            </p:tav>
                                            <p:tav tm="100000">
                                              <p:val>
                                                <p:strVal val="#ppt_w"/>
                                              </p:val>
                                            </p:tav>
                                          </p:tavLst>
                                        </p:anim>
                                        <p:anim calcmode="lin" valueType="num">
                                          <p:cBhvr>
                                            <p:cTn id="30" dur="700" fill="hold"/>
                                            <p:tgtEl>
                                              <p:spTgt spid="95"/>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98"/>
                                            </p:tgtEl>
                                            <p:attrNameLst>
                                              <p:attrName>style.visibility</p:attrName>
                                            </p:attrNameLst>
                                          </p:cBhvr>
                                          <p:to>
                                            <p:strVal val="visible"/>
                                          </p:to>
                                        </p:set>
                                        <p:anim calcmode="lin" valueType="num">
                                          <p:cBhvr>
                                            <p:cTn id="33" dur="750" fill="hold"/>
                                            <p:tgtEl>
                                              <p:spTgt spid="98"/>
                                            </p:tgtEl>
                                            <p:attrNameLst>
                                              <p:attrName>ppt_w</p:attrName>
                                            </p:attrNameLst>
                                          </p:cBhvr>
                                          <p:tavLst>
                                            <p:tav tm="0">
                                              <p:val>
                                                <p:fltVal val="0"/>
                                              </p:val>
                                            </p:tav>
                                            <p:tav tm="100000">
                                              <p:val>
                                                <p:strVal val="#ppt_w"/>
                                              </p:val>
                                            </p:tav>
                                          </p:tavLst>
                                        </p:anim>
                                        <p:anim calcmode="lin" valueType="num">
                                          <p:cBhvr>
                                            <p:cTn id="34" dur="750" fill="hold"/>
                                            <p:tgtEl>
                                              <p:spTgt spid="98"/>
                                            </p:tgtEl>
                                            <p:attrNameLst>
                                              <p:attrName>ppt_h</p:attrName>
                                            </p:attrNameLst>
                                          </p:cBhvr>
                                          <p:tavLst>
                                            <p:tav tm="0">
                                              <p:val>
                                                <p:fltVal val="0"/>
                                              </p:val>
                                            </p:tav>
                                            <p:tav tm="100000">
                                              <p:val>
                                                <p:strVal val="#ppt_h"/>
                                              </p:val>
                                            </p:tav>
                                          </p:tavLst>
                                        </p:anim>
                                      </p:childTnLst>
                                    </p:cTn>
                                  </p:par>
                                  <p:par>
                                    <p:cTn id="35" presetID="8" presetClass="emph" presetSubtype="0" repeatCount="indefinite" fill="hold" nodeType="withEffect">
                                      <p:stCondLst>
                                        <p:cond delay="800"/>
                                      </p:stCondLst>
                                      <p:childTnLst>
                                        <p:animRot by="21600000">
                                          <p:cBhvr>
                                            <p:cTn id="36" dur="2000" fill="hold"/>
                                            <p:tgtEl>
                                              <p:spTgt spid="91"/>
                                            </p:tgtEl>
                                            <p:attrNameLst>
                                              <p:attrName>r</p:attrName>
                                            </p:attrNameLst>
                                          </p:cBhvr>
                                        </p:animRot>
                                      </p:childTnLst>
                                    </p:cTn>
                                  </p:par>
                                  <p:par>
                                    <p:cTn id="37" presetID="8" presetClass="emph" presetSubtype="0" repeatCount="indefinite" fill="hold" nodeType="withEffect">
                                      <p:stCondLst>
                                        <p:cond delay="900"/>
                                      </p:stCondLst>
                                      <p:childTnLst>
                                        <p:animRot by="-21600000">
                                          <p:cBhvr>
                                            <p:cTn id="38" dur="3000" fill="hold"/>
                                            <p:tgtEl>
                                              <p:spTgt spid="95"/>
                                            </p:tgtEl>
                                            <p:attrNameLst>
                                              <p:attrName>r</p:attrName>
                                            </p:attrNameLst>
                                          </p:cBhvr>
                                        </p:animRot>
                                      </p:childTnLst>
                                    </p:cTn>
                                  </p:par>
                                  <p:par>
                                    <p:cTn id="39" presetID="8" presetClass="emph" presetSubtype="0" repeatCount="indefinite" fill="hold" nodeType="withEffect">
                                      <p:stCondLst>
                                        <p:cond delay="1000"/>
                                      </p:stCondLst>
                                      <p:childTnLst>
                                        <p:animRot by="21600000">
                                          <p:cBhvr>
                                            <p:cTn id="40" dur="2000" fill="hold"/>
                                            <p:tgtEl>
                                              <p:spTgt spid="98"/>
                                            </p:tgtEl>
                                            <p:attrNameLst>
                                              <p:attrName>r</p:attrName>
                                            </p:attrNameLst>
                                          </p:cBhvr>
                                        </p:animRot>
                                      </p:childTnLst>
                                    </p:cTn>
                                  </p:par>
                                  <p:par>
                                    <p:cTn id="41" presetID="22" presetClass="entr" presetSubtype="4" fill="hold" grpId="0" nodeType="withEffect">
                                      <p:stCondLst>
                                        <p:cond delay="140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1500"/>
                                            <p:tgtEl>
                                              <p:spTgt spid="18"/>
                                            </p:tgtEl>
                                          </p:cBhvr>
                                        </p:animEffect>
                                      </p:childTnLst>
                                    </p:cTn>
                                  </p:par>
                                  <p:par>
                                    <p:cTn id="44" presetID="22" presetClass="entr" presetSubtype="1" fill="hold" grpId="0" nodeType="withEffect">
                                      <p:stCondLst>
                                        <p:cond delay="150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500"/>
                                            <p:tgtEl>
                                              <p:spTgt spid="19"/>
                                            </p:tgtEl>
                                          </p:cBhvr>
                                        </p:animEffect>
                                      </p:childTnLst>
                                    </p:cTn>
                                  </p:par>
                                  <p:par>
                                    <p:cTn id="47" presetID="10" presetClass="entr" presetSubtype="0" fill="hold" nodeType="withEffect">
                                      <p:stCondLst>
                                        <p:cond delay="15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par>
                                    <p:cTn id="50" presetID="32" presetClass="emph" presetSubtype="0" fill="hold" nodeType="withEffect">
                                      <p:stCondLst>
                                        <p:cond delay="1900"/>
                                      </p:stCondLst>
                                      <p:childTnLst>
                                        <p:animRot by="120000">
                                          <p:cBhvr>
                                            <p:cTn id="51" dur="100" fill="hold">
                                              <p:stCondLst>
                                                <p:cond delay="0"/>
                                              </p:stCondLst>
                                            </p:cTn>
                                            <p:tgtEl>
                                              <p:spTgt spid="34"/>
                                            </p:tgtEl>
                                            <p:attrNameLst>
                                              <p:attrName>r</p:attrName>
                                            </p:attrNameLst>
                                          </p:cBhvr>
                                        </p:animRot>
                                        <p:animRot by="-240000">
                                          <p:cBhvr>
                                            <p:cTn id="52" dur="200" fill="hold">
                                              <p:stCondLst>
                                                <p:cond delay="200"/>
                                              </p:stCondLst>
                                            </p:cTn>
                                            <p:tgtEl>
                                              <p:spTgt spid="34"/>
                                            </p:tgtEl>
                                            <p:attrNameLst>
                                              <p:attrName>r</p:attrName>
                                            </p:attrNameLst>
                                          </p:cBhvr>
                                        </p:animRot>
                                        <p:animRot by="240000">
                                          <p:cBhvr>
                                            <p:cTn id="53" dur="200" fill="hold">
                                              <p:stCondLst>
                                                <p:cond delay="400"/>
                                              </p:stCondLst>
                                            </p:cTn>
                                            <p:tgtEl>
                                              <p:spTgt spid="34"/>
                                            </p:tgtEl>
                                            <p:attrNameLst>
                                              <p:attrName>r</p:attrName>
                                            </p:attrNameLst>
                                          </p:cBhvr>
                                        </p:animRot>
                                        <p:animRot by="-240000">
                                          <p:cBhvr>
                                            <p:cTn id="54" dur="200" fill="hold">
                                              <p:stCondLst>
                                                <p:cond delay="600"/>
                                              </p:stCondLst>
                                            </p:cTn>
                                            <p:tgtEl>
                                              <p:spTgt spid="34"/>
                                            </p:tgtEl>
                                            <p:attrNameLst>
                                              <p:attrName>r</p:attrName>
                                            </p:attrNameLst>
                                          </p:cBhvr>
                                        </p:animRot>
                                        <p:animRot by="120000">
                                          <p:cBhvr>
                                            <p:cTn id="55" dur="200" fill="hold">
                                              <p:stCondLst>
                                                <p:cond delay="800"/>
                                              </p:stCondLst>
                                            </p:cTn>
                                            <p:tgtEl>
                                              <p:spTgt spid="34"/>
                                            </p:tgtEl>
                                            <p:attrNameLst>
                                              <p:attrName>r</p:attrName>
                                            </p:attrNameLst>
                                          </p:cBhvr>
                                        </p:animRot>
                                      </p:childTnLst>
                                    </p:cTn>
                                  </p:par>
                                  <p:par>
                                    <p:cTn id="56" presetID="53" presetClass="entr" presetSubtype="16" fill="hold" grpId="0" nodeType="withEffect">
                                      <p:stCondLst>
                                        <p:cond delay="19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32" presetClass="emph" presetSubtype="0" fill="hold" grpId="1" nodeType="withEffect">
                                      <p:stCondLst>
                                        <p:cond delay="1900"/>
                                      </p:stCondLst>
                                      <p:childTnLst>
                                        <p:animRot by="120000">
                                          <p:cBhvr>
                                            <p:cTn id="62" dur="100" fill="hold">
                                              <p:stCondLst>
                                                <p:cond delay="0"/>
                                              </p:stCondLst>
                                            </p:cTn>
                                            <p:tgtEl>
                                              <p:spTgt spid="31"/>
                                            </p:tgtEl>
                                            <p:attrNameLst>
                                              <p:attrName>r</p:attrName>
                                            </p:attrNameLst>
                                          </p:cBhvr>
                                        </p:animRot>
                                        <p:animRot by="-240000">
                                          <p:cBhvr>
                                            <p:cTn id="63" dur="200" fill="hold">
                                              <p:stCondLst>
                                                <p:cond delay="200"/>
                                              </p:stCondLst>
                                            </p:cTn>
                                            <p:tgtEl>
                                              <p:spTgt spid="31"/>
                                            </p:tgtEl>
                                            <p:attrNameLst>
                                              <p:attrName>r</p:attrName>
                                            </p:attrNameLst>
                                          </p:cBhvr>
                                        </p:animRot>
                                        <p:animRot by="240000">
                                          <p:cBhvr>
                                            <p:cTn id="64" dur="200" fill="hold">
                                              <p:stCondLst>
                                                <p:cond delay="400"/>
                                              </p:stCondLst>
                                            </p:cTn>
                                            <p:tgtEl>
                                              <p:spTgt spid="31"/>
                                            </p:tgtEl>
                                            <p:attrNameLst>
                                              <p:attrName>r</p:attrName>
                                            </p:attrNameLst>
                                          </p:cBhvr>
                                        </p:animRot>
                                        <p:animRot by="-240000">
                                          <p:cBhvr>
                                            <p:cTn id="65" dur="200" fill="hold">
                                              <p:stCondLst>
                                                <p:cond delay="600"/>
                                              </p:stCondLst>
                                            </p:cTn>
                                            <p:tgtEl>
                                              <p:spTgt spid="31"/>
                                            </p:tgtEl>
                                            <p:attrNameLst>
                                              <p:attrName>r</p:attrName>
                                            </p:attrNameLst>
                                          </p:cBhvr>
                                        </p:animRot>
                                        <p:animRot by="120000">
                                          <p:cBhvr>
                                            <p:cTn id="66" dur="200" fill="hold">
                                              <p:stCondLst>
                                                <p:cond delay="800"/>
                                              </p:stCondLst>
                                            </p:cTn>
                                            <p:tgtEl>
                                              <p:spTgt spid="31"/>
                                            </p:tgtEl>
                                            <p:attrNameLst>
                                              <p:attrName>r</p:attrName>
                                            </p:attrNameLst>
                                          </p:cBhvr>
                                        </p:animRot>
                                      </p:childTnLst>
                                    </p:cTn>
                                  </p:par>
                                  <p:par>
                                    <p:cTn id="67" presetID="22" presetClass="entr" presetSubtype="8" fill="hold" grpId="0" nodeType="withEffect">
                                      <p:stCondLst>
                                        <p:cond delay="2400"/>
                                      </p:stCondLst>
                                      <p:childTnLst>
                                        <p:set>
                                          <p:cBhvr>
                                            <p:cTn id="68" dur="1" fill="hold">
                                              <p:stCondLst>
                                                <p:cond delay="0"/>
                                              </p:stCondLst>
                                            </p:cTn>
                                            <p:tgtEl>
                                              <p:spTgt spid="32"/>
                                            </p:tgtEl>
                                            <p:attrNameLst>
                                              <p:attrName>style.visibility</p:attrName>
                                            </p:attrNameLst>
                                          </p:cBhvr>
                                          <p:to>
                                            <p:strVal val="visible"/>
                                          </p:to>
                                        </p:set>
                                        <p:animEffect transition="in" filter="wipe(left)">
                                          <p:cBhvr>
                                            <p:cTn id="69" dur="800"/>
                                            <p:tgtEl>
                                              <p:spTgt spid="32"/>
                                            </p:tgtEl>
                                          </p:cBhvr>
                                        </p:animEffect>
                                      </p:childTnLst>
                                    </p:cTn>
                                  </p:par>
                                  <p:par>
                                    <p:cTn id="70" presetID="22" presetClass="entr" presetSubtype="1" fill="hold" grpId="0" nodeType="withEffect">
                                      <p:stCondLst>
                                        <p:cond delay="1500"/>
                                      </p:stCondLst>
                                      <p:childTnLst>
                                        <p:set>
                                          <p:cBhvr>
                                            <p:cTn id="71" dur="1" fill="hold">
                                              <p:stCondLst>
                                                <p:cond delay="0"/>
                                              </p:stCondLst>
                                            </p:cTn>
                                            <p:tgtEl>
                                              <p:spTgt spid="90"/>
                                            </p:tgtEl>
                                            <p:attrNameLst>
                                              <p:attrName>style.visibility</p:attrName>
                                            </p:attrNameLst>
                                          </p:cBhvr>
                                          <p:to>
                                            <p:strVal val="visible"/>
                                          </p:to>
                                        </p:set>
                                        <p:animEffect transition="in" filter="wipe(up)">
                                          <p:cBhvr>
                                            <p:cTn id="72" dur="1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3" grpId="0" animBg="1"/>
          <p:bldP spid="13" grpId="1" animBg="1"/>
          <p:bldP spid="19" grpId="0" animBg="1"/>
          <p:bldP spid="15" grpId="0" animBg="1"/>
          <p:bldP spid="15" grpId="1" animBg="1"/>
          <p:bldP spid="14" grpId="0" animBg="1"/>
          <p:bldP spid="14" grpId="1" animBg="1"/>
          <p:bldP spid="18" grpId="0" animBg="1"/>
          <p:bldP spid="31" grpId="0"/>
          <p:bldP spid="31" grpId="1"/>
          <p:bldP spid="9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18">
            <a:extLst>
              <a:ext uri="{FF2B5EF4-FFF2-40B4-BE49-F238E27FC236}">
                <a16:creationId xmlns:a16="http://schemas.microsoft.com/office/drawing/2014/main" id="{03D23C84-DF15-42A6-A53C-4AC9FA4C6802}"/>
              </a:ext>
            </a:extLst>
          </p:cNvPr>
          <p:cNvSpPr/>
          <p:nvPr/>
        </p:nvSpPr>
        <p:spPr>
          <a:xfrm rot="17293583">
            <a:off x="-73290" y="2355065"/>
            <a:ext cx="2772738"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 name="Rectangle 12">
            <a:extLst>
              <a:ext uri="{FF2B5EF4-FFF2-40B4-BE49-F238E27FC236}">
                <a16:creationId xmlns:a16="http://schemas.microsoft.com/office/drawing/2014/main" id="{74BEBD59-F5BD-4F09-B6B9-15D9579AA3A7}"/>
              </a:ext>
            </a:extLst>
          </p:cNvPr>
          <p:cNvSpPr/>
          <p:nvPr/>
        </p:nvSpPr>
        <p:spPr>
          <a:xfrm rot="2723716" flipV="1">
            <a:off x="-1726177" y="-2277707"/>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 name="Rectangle 13">
            <a:extLst>
              <a:ext uri="{FF2B5EF4-FFF2-40B4-BE49-F238E27FC236}">
                <a16:creationId xmlns:a16="http://schemas.microsoft.com/office/drawing/2014/main" id="{6F48A061-E748-40E7-B8DD-AAF356911283}"/>
              </a:ext>
            </a:extLst>
          </p:cNvPr>
          <p:cNvSpPr/>
          <p:nvPr/>
        </p:nvSpPr>
        <p:spPr>
          <a:xfrm rot="14810913" flipH="1" flipV="1">
            <a:off x="1239642" y="-2192829"/>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Oval 14">
            <a:extLst>
              <a:ext uri="{FF2B5EF4-FFF2-40B4-BE49-F238E27FC236}">
                <a16:creationId xmlns:a16="http://schemas.microsoft.com/office/drawing/2014/main" id="{02CAA1FC-316E-4249-9B72-9A33F31523C5}"/>
              </a:ext>
            </a:extLst>
          </p:cNvPr>
          <p:cNvSpPr/>
          <p:nvPr/>
        </p:nvSpPr>
        <p:spPr>
          <a:xfrm rot="17307998" flipH="1" flipV="1">
            <a:off x="515079" y="-689084"/>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Freeform 17">
            <a:extLst>
              <a:ext uri="{FF2B5EF4-FFF2-40B4-BE49-F238E27FC236}">
                <a16:creationId xmlns:a16="http://schemas.microsoft.com/office/drawing/2014/main" id="{A2B0022A-46A6-416E-A855-0C12F5CCF158}"/>
              </a:ext>
            </a:extLst>
          </p:cNvPr>
          <p:cNvSpPr/>
          <p:nvPr/>
        </p:nvSpPr>
        <p:spPr>
          <a:xfrm rot="2921211" flipH="1" flipV="1">
            <a:off x="1418368" y="-2752826"/>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8" name="Rectangle 7">
            <a:extLst>
              <a:ext uri="{FF2B5EF4-FFF2-40B4-BE49-F238E27FC236}">
                <a16:creationId xmlns:a16="http://schemas.microsoft.com/office/drawing/2014/main" id="{08E47664-5ECA-402D-814A-8B8167E88582}"/>
              </a:ext>
            </a:extLst>
          </p:cNvPr>
          <p:cNvSpPr/>
          <p:nvPr/>
        </p:nvSpPr>
        <p:spPr>
          <a:xfrm>
            <a:off x="962237" y="610136"/>
            <a:ext cx="10267526" cy="6247864"/>
          </a:xfrm>
          <a:prstGeom prst="rect">
            <a:avLst/>
          </a:prstGeom>
          <a:solidFill>
            <a:schemeClr val="lt1">
              <a:alpha val="69000"/>
            </a:schemeClr>
          </a:solidFill>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cất đồ chơi vào cái nắp tráp hỏng. Hai người bột và chú bé Đất làm quen với nhau. Sáng hôm sau, chàng kị sĩ phàn nàn với nàng công chúa:</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Cu Đất thật đoảng. Mới chơi với nó một tí mà chúng mình đã bẩn hết quần áo đẹp.</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Nung ấy ạ?</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000" b="1" dirty="0">
                <a:solidFill>
                  <a:srgbClr val="000000"/>
                </a:solidFill>
                <a:latin typeface="Times New Roman" panose="02020603050405020304" pitchFamily="18" charset="0"/>
                <a:cs typeface="Times New Roman" panose="02020603050405020304" pitchFamily="18" charset="0"/>
              </a:rPr>
              <a:t>   </a:t>
            </a:r>
            <a:r>
              <a:rPr lang="en-US"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000000"/>
                </a:solidFill>
                <a:latin typeface="Times New Roman" panose="02020603050405020304" pitchFamily="18" charset="0"/>
                <a:cs typeface="Times New Roman" panose="02020603050405020304" pitchFamily="18" charset="0"/>
              </a:rPr>
              <a:t>Từ đấy, chú thành Đất Nung.</a:t>
            </a:r>
          </a:p>
          <a:p>
            <a:pPr algn="r"/>
            <a:r>
              <a:rPr lang="vi-VN" sz="2000" b="1" dirty="0">
                <a:solidFill>
                  <a:srgbClr val="000000"/>
                </a:solidFill>
                <a:latin typeface="Times New Roman" panose="02020603050405020304" pitchFamily="18" charset="0"/>
                <a:cs typeface="Times New Roman" panose="02020603050405020304" pitchFamily="18" charset="0"/>
              </a:rPr>
              <a:t>(còn nữa)</a:t>
            </a:r>
          </a:p>
          <a:p>
            <a:pPr algn="r"/>
            <a:r>
              <a:rPr lang="vi-VN" sz="2000" b="1" i="1" dirty="0">
                <a:solidFill>
                  <a:srgbClr val="000000"/>
                </a:solidFill>
                <a:latin typeface="Times New Roman" panose="02020603050405020304" pitchFamily="18" charset="0"/>
                <a:cs typeface="Times New Roman" panose="02020603050405020304" pitchFamily="18" charset="0"/>
              </a:rPr>
              <a:t>Theo</a:t>
            </a:r>
            <a:r>
              <a:rPr lang="vi-VN" sz="2000" b="1" dirty="0">
                <a:solidFill>
                  <a:srgbClr val="000000"/>
                </a:solidFill>
                <a:latin typeface="Times New Roman" panose="02020603050405020304" pitchFamily="18" charset="0"/>
                <a:cs typeface="Times New Roman" panose="02020603050405020304" pitchFamily="18" charset="0"/>
              </a:rPr>
              <a:t> </a:t>
            </a:r>
            <a:r>
              <a:rPr lang="vi-VN" sz="2000" b="1" dirty="0">
                <a:solidFill>
                  <a:srgbClr val="C00000"/>
                </a:solidFill>
                <a:latin typeface="Times New Roman" panose="02020603050405020304" pitchFamily="18" charset="0"/>
                <a:cs typeface="Times New Roman" panose="02020603050405020304" pitchFamily="18" charset="0"/>
              </a:rPr>
              <a:t>Nguyễn Kiên</a:t>
            </a:r>
            <a:endParaRPr lang="en-US" sz="2000" b="1" dirty="0">
              <a:solidFill>
                <a:srgbClr val="C0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DFDE22-EBFE-424D-92D9-8FA1E5F5EDEC}"/>
              </a:ext>
            </a:extLst>
          </p:cNvPr>
          <p:cNvSpPr txBox="1"/>
          <p:nvPr/>
        </p:nvSpPr>
        <p:spPr>
          <a:xfrm>
            <a:off x="4692218" y="43427"/>
            <a:ext cx="3278462" cy="646331"/>
          </a:xfrm>
          <a:custGeom>
            <a:avLst/>
            <a:gdLst>
              <a:gd name="connsiteX0" fmla="*/ 0 w 3278462"/>
              <a:gd name="connsiteY0" fmla="*/ 0 h 646331"/>
              <a:gd name="connsiteX1" fmla="*/ 3278462 w 3278462"/>
              <a:gd name="connsiteY1" fmla="*/ 0 h 646331"/>
              <a:gd name="connsiteX2" fmla="*/ 3278462 w 3278462"/>
              <a:gd name="connsiteY2" fmla="*/ 646331 h 646331"/>
              <a:gd name="connsiteX3" fmla="*/ 0 w 3278462"/>
              <a:gd name="connsiteY3" fmla="*/ 646331 h 646331"/>
              <a:gd name="connsiteX4" fmla="*/ 0 w 3278462"/>
              <a:gd name="connsiteY4" fmla="*/ 0 h 646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8462" h="646331" extrusionOk="0">
                <a:moveTo>
                  <a:pt x="0" y="0"/>
                </a:moveTo>
                <a:cubicBezTo>
                  <a:pt x="1081085" y="149633"/>
                  <a:pt x="2164178" y="-99394"/>
                  <a:pt x="3278462" y="0"/>
                </a:cubicBezTo>
                <a:cubicBezTo>
                  <a:pt x="3238065" y="64892"/>
                  <a:pt x="3330003" y="462467"/>
                  <a:pt x="3278462" y="646331"/>
                </a:cubicBezTo>
                <a:cubicBezTo>
                  <a:pt x="2005599" y="498072"/>
                  <a:pt x="552626" y="731981"/>
                  <a:pt x="0" y="646331"/>
                </a:cubicBezTo>
                <a:cubicBezTo>
                  <a:pt x="56976" y="514257"/>
                  <a:pt x="44057" y="201452"/>
                  <a:pt x="0" y="0"/>
                </a:cubicBezTo>
                <a:close/>
              </a:path>
            </a:pathLst>
          </a:custGeom>
          <a:noFill/>
          <a:ln w="38100">
            <a:noFill/>
            <a:extLst>
              <a:ext uri="{C807C97D-BFC1-408E-A445-0C87EB9F89A2}">
                <ask:lineSketchStyleProps xmlns:ask="http://schemas.microsoft.com/office/drawing/2018/sketchyshapes" sd="1828524347">
                  <a:prstGeom prst="rect">
                    <a:avLst/>
                  </a:prstGeom>
                  <ask:type>
                    <ask:lineSketchCurved/>
                  </ask:type>
                </ask:lineSketchStyleProps>
              </a:ext>
            </a:extLst>
          </a:ln>
        </p:spPr>
        <p:txBody>
          <a:bodyPr wrap="none" rtlCol="0">
            <a:spAutoFit/>
          </a:bodyPr>
          <a:lstStyle/>
          <a:p>
            <a:r>
              <a:rPr lang="en-US" sz="3600">
                <a:ln w="19050">
                  <a:noFill/>
                </a:ln>
                <a:effectLst>
                  <a:outerShdw blurRad="12700" dist="25400" sx="101000" sy="101000" algn="tl">
                    <a:srgbClr val="EEBE65">
                      <a:alpha val="93000"/>
                    </a:srgbClr>
                  </a:outerShdw>
                </a:effectLst>
                <a:latin typeface="UTM Davida" panose="02040603050506020204" pitchFamily="18" charset="0"/>
              </a:rPr>
              <a:t>Chú đất nung</a:t>
            </a:r>
          </a:p>
        </p:txBody>
      </p:sp>
    </p:spTree>
    <p:extLst>
      <p:ext uri="{BB962C8B-B14F-4D97-AF65-F5344CB8AC3E}">
        <p14:creationId xmlns:p14="http://schemas.microsoft.com/office/powerpoint/2010/main" val="351331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2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14:bounceEnd="24000">
                                          <p:cBhvr additive="base">
                                            <p:cTn id="11" dur="1000" fill="hold"/>
                                            <p:tgtEl>
                                              <p:spTgt spid="5"/>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14:bounceEnd="24000">
                                          <p:cBhvr additive="base">
                                            <p:cTn id="15" dur="1000" fill="hold"/>
                                            <p:tgtEl>
                                              <p:spTgt spid="6"/>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4"/>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5"/>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6"/>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1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22" presetClass="entr" presetSubtype="1" fill="hold" grpId="0" nodeType="withEffect">
                                      <p:stCondLst>
                                        <p:cond delay="150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animBg="1"/>
          <p:bldP spid="5" grpId="1" animBg="1"/>
          <p:bldP spid="6" grpId="0" animBg="1"/>
          <p:bldP spid="6" grpId="1" animBg="1"/>
          <p:bldP spid="7" grpId="0" animBg="1"/>
          <p:bldP spid="8"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ตัวเชื่อมต่อตรง 71">
            <a:extLst>
              <a:ext uri="{FF2B5EF4-FFF2-40B4-BE49-F238E27FC236}">
                <a16:creationId xmlns:a16="http://schemas.microsoft.com/office/drawing/2014/main" id="{152D9540-4C75-4DA4-A1E5-DDB87A288C6E}"/>
              </a:ext>
            </a:extLst>
          </p:cNvPr>
          <p:cNvCxnSpPr>
            <a:cxnSpLocks/>
          </p:cNvCxnSpPr>
          <p:nvPr/>
        </p:nvCxnSpPr>
        <p:spPr>
          <a:xfrm>
            <a:off x="3706347" y="5967756"/>
            <a:ext cx="610822"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53" name="สี่เหลี่ยมผืนผ้ามุมมน 48">
            <a:extLst>
              <a:ext uri="{FF2B5EF4-FFF2-40B4-BE49-F238E27FC236}">
                <a16:creationId xmlns:a16="http://schemas.microsoft.com/office/drawing/2014/main" id="{3F6D00AD-52CB-477B-B1AD-41C6CD443985}"/>
              </a:ext>
            </a:extLst>
          </p:cNvPr>
          <p:cNvSpPr/>
          <p:nvPr/>
        </p:nvSpPr>
        <p:spPr>
          <a:xfrm>
            <a:off x="4341236" y="523244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1" name="Group 20">
            <a:extLst>
              <a:ext uri="{FF2B5EF4-FFF2-40B4-BE49-F238E27FC236}">
                <a16:creationId xmlns:a16="http://schemas.microsoft.com/office/drawing/2014/main" id="{85E2BB57-96C9-408F-AC67-6757BD708368}"/>
              </a:ext>
            </a:extLst>
          </p:cNvPr>
          <p:cNvGrpSpPr/>
          <p:nvPr/>
        </p:nvGrpSpPr>
        <p:grpSpPr>
          <a:xfrm>
            <a:off x="4439145" y="5303297"/>
            <a:ext cx="6671307" cy="1246234"/>
            <a:chOff x="4439145" y="5352457"/>
            <a:chExt cx="6671307" cy="1246234"/>
          </a:xfrm>
        </p:grpSpPr>
        <p:sp>
          <p:nvSpPr>
            <p:cNvPr id="51" name="สี่เหลี่ยมผืนผ้ามุมมน 65">
              <a:extLst>
                <a:ext uri="{FF2B5EF4-FFF2-40B4-BE49-F238E27FC236}">
                  <a16:creationId xmlns:a16="http://schemas.microsoft.com/office/drawing/2014/main" id="{98820DA0-60D9-476D-BCD8-18E00E4655A3}"/>
                </a:ext>
              </a:extLst>
            </p:cNvPr>
            <p:cNvSpPr/>
            <p:nvPr/>
          </p:nvSpPr>
          <p:spPr>
            <a:xfrm>
              <a:off x="4440203" y="5352457"/>
              <a:ext cx="6670249" cy="1246234"/>
            </a:xfrm>
            <a:prstGeom prst="roundRect">
              <a:avLst/>
            </a:prstGeom>
            <a:solidFill>
              <a:srgbClr val="E6C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4" name="TextBox 53">
              <a:extLst>
                <a:ext uri="{FF2B5EF4-FFF2-40B4-BE49-F238E27FC236}">
                  <a16:creationId xmlns:a16="http://schemas.microsoft.com/office/drawing/2014/main" id="{4CE2623F-B7DC-4F87-ACDC-BE04C2805A60}"/>
                </a:ext>
              </a:extLst>
            </p:cNvPr>
            <p:cNvSpPr txBox="1"/>
            <p:nvPr/>
          </p:nvSpPr>
          <p:spPr>
            <a:xfrm>
              <a:off x="5106319" y="5874930"/>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Phần còn lại.</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5" name="สี่เหลี่ยมผืนผ้า 104">
              <a:extLst>
                <a:ext uri="{FF2B5EF4-FFF2-40B4-BE49-F238E27FC236}">
                  <a16:creationId xmlns:a16="http://schemas.microsoft.com/office/drawing/2014/main" id="{E8053DC8-DD3E-4D3C-AEAD-B76DED32F2E0}"/>
                </a:ext>
              </a:extLst>
            </p:cNvPr>
            <p:cNvSpPr/>
            <p:nvPr/>
          </p:nvSpPr>
          <p:spPr>
            <a:xfrm>
              <a:off x="4439145" y="5378633"/>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3</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72" name="ตัวเชื่อมต่อตรง 71"/>
          <p:cNvCxnSpPr>
            <a:cxnSpLocks/>
          </p:cNvCxnSpPr>
          <p:nvPr/>
        </p:nvCxnSpPr>
        <p:spPr>
          <a:xfrm>
            <a:off x="3804748" y="2636887"/>
            <a:ext cx="503003"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rot="9570908">
            <a:off x="9311161" y="-2331684"/>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Freeform 18"/>
          <p:cNvSpPr/>
          <p:nvPr/>
        </p:nvSpPr>
        <p:spPr>
          <a:xfrm rot="18206279">
            <a:off x="792997" y="3037562"/>
            <a:ext cx="1926526" cy="5240048"/>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4">
                  <a:lumMod val="20000"/>
                  <a:lumOff val="80000"/>
                </a:schemeClr>
              </a:solidFill>
            </a:endParaRPr>
          </a:p>
        </p:txBody>
      </p:sp>
      <p:grpSp>
        <p:nvGrpSpPr>
          <p:cNvPr id="86" name="Group 85"/>
          <p:cNvGrpSpPr/>
          <p:nvPr/>
        </p:nvGrpSpPr>
        <p:grpSpPr>
          <a:xfrm>
            <a:off x="447088" y="5673853"/>
            <a:ext cx="793664" cy="719619"/>
            <a:chOff x="11046527" y="3044373"/>
            <a:chExt cx="793664" cy="719619"/>
          </a:xfrm>
        </p:grpSpPr>
        <p:sp>
          <p:nvSpPr>
            <p:cNvPr id="78"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1"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5" name="Group 84"/>
          <p:cNvGrpSpPr/>
          <p:nvPr/>
        </p:nvGrpSpPr>
        <p:grpSpPr>
          <a:xfrm>
            <a:off x="379705" y="4776084"/>
            <a:ext cx="763208" cy="719517"/>
            <a:chOff x="10979144" y="2146604"/>
            <a:chExt cx="763208" cy="719517"/>
          </a:xfrm>
        </p:grpSpPr>
        <p:sp>
          <p:nvSpPr>
            <p:cNvPr id="79"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2"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84" name="Group 83"/>
          <p:cNvGrpSpPr/>
          <p:nvPr/>
        </p:nvGrpSpPr>
        <p:grpSpPr>
          <a:xfrm>
            <a:off x="430757" y="3920837"/>
            <a:ext cx="789755" cy="735291"/>
            <a:chOff x="11030196" y="1291357"/>
            <a:chExt cx="789755" cy="735291"/>
          </a:xfrm>
        </p:grpSpPr>
        <p:sp>
          <p:nvSpPr>
            <p:cNvPr id="80"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3"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15" name="Oval 14"/>
          <p:cNvSpPr/>
          <p:nvPr/>
        </p:nvSpPr>
        <p:spPr>
          <a:xfrm rot="5617161" flipH="1">
            <a:off x="10338989" y="-421180"/>
            <a:ext cx="1391485" cy="1371982"/>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ectangle 13"/>
          <p:cNvSpPr/>
          <p:nvPr/>
        </p:nvSpPr>
        <p:spPr>
          <a:xfrm rot="19665013" flipH="1">
            <a:off x="10238818" y="-1920225"/>
            <a:ext cx="3066675" cy="3840449"/>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Freeform 17"/>
          <p:cNvSpPr/>
          <p:nvPr/>
        </p:nvSpPr>
        <p:spPr>
          <a:xfrm rot="8682979" flipH="1">
            <a:off x="10159467" y="-1446622"/>
            <a:ext cx="1419864" cy="4030940"/>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1" name="สี่เหลี่ยมผืนผ้า 30"/>
          <p:cNvSpPr/>
          <p:nvPr/>
        </p:nvSpPr>
        <p:spPr>
          <a:xfrm>
            <a:off x="0" y="172281"/>
            <a:ext cx="6576348" cy="1200329"/>
          </a:xfrm>
          <a:prstGeom prst="rect">
            <a:avLst/>
          </a:prstGeom>
          <a:solidFill>
            <a:srgbClr val="CD8B49"/>
          </a:solidFill>
          <a:effectLst>
            <a:outerShdw blurRad="50800" dist="38100" dir="2700000" algn="tl" rotWithShape="0">
              <a:prstClr val="black">
                <a:alpha val="40000"/>
              </a:prstClr>
            </a:outerShdw>
          </a:effectLst>
        </p:spPr>
        <p:txBody>
          <a:bodyPr wrap="square">
            <a:spAutoFit/>
          </a:bodyPr>
          <a:lstStyle/>
          <a:p>
            <a:pPr lvl="0" algn="ctr"/>
            <a:r>
              <a:rPr lang="en-US" sz="7200" b="1" spc="300">
                <a:solidFill>
                  <a:schemeClr val="accent4">
                    <a:lumMod val="20000"/>
                    <a:lumOff val="80000"/>
                  </a:schemeClr>
                </a:solidFill>
                <a:latin typeface="UTM Charlotte" panose="02040603050506020204" pitchFamily="18" charset="0"/>
                <a:cs typeface="FC Onigiri Outline" pitchFamily="34" charset="-34"/>
              </a:rPr>
              <a:t>Chia đoạn</a:t>
            </a:r>
            <a:endParaRPr lang="en-US" sz="7200" b="1" spc="300" dirty="0">
              <a:solidFill>
                <a:schemeClr val="accent4">
                  <a:lumMod val="20000"/>
                  <a:lumOff val="80000"/>
                </a:schemeClr>
              </a:solidFill>
              <a:latin typeface="UTM Charlotte" panose="02040603050506020204" pitchFamily="18" charset="0"/>
              <a:cs typeface="FC Onigiri Outline" pitchFamily="34" charset="-34"/>
            </a:endParaRPr>
          </a:p>
        </p:txBody>
      </p:sp>
      <p:sp>
        <p:nvSpPr>
          <p:cNvPr id="69" name="Freeform 18"/>
          <p:cNvSpPr/>
          <p:nvPr/>
        </p:nvSpPr>
        <p:spPr>
          <a:xfrm rot="18206279">
            <a:off x="982928" y="2990359"/>
            <a:ext cx="1926526" cy="564889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34" name="วงรี 33"/>
          <p:cNvSpPr/>
          <p:nvPr/>
        </p:nvSpPr>
        <p:spPr>
          <a:xfrm>
            <a:off x="2738028" y="2071484"/>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sp>
        <p:nvSpPr>
          <p:cNvPr id="77" name="วงรี 76"/>
          <p:cNvSpPr/>
          <p:nvPr/>
        </p:nvSpPr>
        <p:spPr>
          <a:xfrm>
            <a:off x="2741185" y="5387541"/>
            <a:ext cx="1072981" cy="1045556"/>
          </a:xfrm>
          <a:prstGeom prst="ellipse">
            <a:avLst/>
          </a:prstGeom>
          <a:solidFill>
            <a:schemeClr val="accent4">
              <a:lumMod val="60000"/>
              <a:lumOff val="40000"/>
              <a:alpha val="8902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3</a:t>
            </a:r>
            <a:endParaRPr lang="th-TH" sz="9600"/>
          </a:p>
        </p:txBody>
      </p:sp>
      <p:sp>
        <p:nvSpPr>
          <p:cNvPr id="76" name="วงรี 75"/>
          <p:cNvSpPr/>
          <p:nvPr/>
        </p:nvSpPr>
        <p:spPr>
          <a:xfrm>
            <a:off x="2731767" y="3777272"/>
            <a:ext cx="1072981" cy="1045556"/>
          </a:xfrm>
          <a:prstGeom prst="ellipse">
            <a:avLst/>
          </a:prstGeom>
          <a:solidFill>
            <a:srgbClr val="FFB466">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sp>
        <p:nvSpPr>
          <p:cNvPr id="49" name="สี่เหลี่ยมผืนผ้ามุมมน 48"/>
          <p:cNvSpPr/>
          <p:nvPr/>
        </p:nvSpPr>
        <p:spPr>
          <a:xfrm>
            <a:off x="4341236" y="186220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17" name="Group 16">
            <a:extLst>
              <a:ext uri="{FF2B5EF4-FFF2-40B4-BE49-F238E27FC236}">
                <a16:creationId xmlns:a16="http://schemas.microsoft.com/office/drawing/2014/main" id="{84DF10F3-85AD-4F1E-9B1B-82B9BD986725}"/>
              </a:ext>
            </a:extLst>
          </p:cNvPr>
          <p:cNvGrpSpPr/>
          <p:nvPr/>
        </p:nvGrpSpPr>
        <p:grpSpPr>
          <a:xfrm>
            <a:off x="4439145" y="1929300"/>
            <a:ext cx="6671307" cy="1246234"/>
            <a:chOff x="4439145" y="1929300"/>
            <a:chExt cx="6671307" cy="1246234"/>
          </a:xfrm>
        </p:grpSpPr>
        <p:sp>
          <p:nvSpPr>
            <p:cNvPr id="66" name="สี่เหลี่ยมผืนผ้ามุมมน 65"/>
            <p:cNvSpPr/>
            <p:nvPr/>
          </p:nvSpPr>
          <p:spPr>
            <a:xfrm>
              <a:off x="4440203" y="1929300"/>
              <a:ext cx="6670249" cy="1246234"/>
            </a:xfrm>
            <a:prstGeom prst="roundRect">
              <a:avLst/>
            </a:prstGeom>
            <a:solidFill>
              <a:srgbClr val="B2C1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2" name="TextBox 101"/>
            <p:cNvSpPr txBox="1"/>
            <p:nvPr/>
          </p:nvSpPr>
          <p:spPr>
            <a:xfrm>
              <a:off x="5055449" y="2502157"/>
              <a:ext cx="5533180"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Từ đầu … đi chăn trâu.</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105" name="สี่เหลี่ยมผืนผ้า 104"/>
            <p:cNvSpPr/>
            <p:nvPr/>
          </p:nvSpPr>
          <p:spPr>
            <a:xfrm>
              <a:off x="4439145" y="196530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1</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cxnSp>
        <p:nvCxnSpPr>
          <p:cNvPr id="46" name="ตัวเชื่อมต่อตรง 71">
            <a:extLst>
              <a:ext uri="{FF2B5EF4-FFF2-40B4-BE49-F238E27FC236}">
                <a16:creationId xmlns:a16="http://schemas.microsoft.com/office/drawing/2014/main" id="{882ACFE5-1FB8-45AC-90CE-E583F5DC87EE}"/>
              </a:ext>
            </a:extLst>
          </p:cNvPr>
          <p:cNvCxnSpPr>
            <a:cxnSpLocks/>
          </p:cNvCxnSpPr>
          <p:nvPr/>
        </p:nvCxnSpPr>
        <p:spPr>
          <a:xfrm>
            <a:off x="3777875" y="4344424"/>
            <a:ext cx="430331" cy="0"/>
          </a:xfrm>
          <a:prstGeom prst="line">
            <a:avLst/>
          </a:prstGeom>
          <a:ln w="38100">
            <a:solidFill>
              <a:srgbClr val="CD8B49"/>
            </a:solidFill>
            <a:prstDash val="dash"/>
          </a:ln>
        </p:spPr>
        <p:style>
          <a:lnRef idx="1">
            <a:schemeClr val="accent1"/>
          </a:lnRef>
          <a:fillRef idx="0">
            <a:schemeClr val="accent1"/>
          </a:fillRef>
          <a:effectRef idx="0">
            <a:schemeClr val="accent1"/>
          </a:effectRef>
          <a:fontRef idx="minor">
            <a:schemeClr val="tx1"/>
          </a:fontRef>
        </p:style>
      </p:cxnSp>
      <p:sp>
        <p:nvSpPr>
          <p:cNvPr id="47" name="สี่เหลี่ยมผืนผ้ามุมมน 48">
            <a:extLst>
              <a:ext uri="{FF2B5EF4-FFF2-40B4-BE49-F238E27FC236}">
                <a16:creationId xmlns:a16="http://schemas.microsoft.com/office/drawing/2014/main" id="{115421F2-F0F6-4806-8709-C58C54E2040E}"/>
              </a:ext>
            </a:extLst>
          </p:cNvPr>
          <p:cNvSpPr/>
          <p:nvPr/>
        </p:nvSpPr>
        <p:spPr>
          <a:xfrm>
            <a:off x="4341236" y="3547328"/>
            <a:ext cx="6857706" cy="1394581"/>
          </a:xfrm>
          <a:prstGeom prst="roundRect">
            <a:avLst/>
          </a:prstGeom>
          <a:noFill/>
          <a:ln w="38100">
            <a:solidFill>
              <a:srgbClr val="CD8B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nvGrpSpPr>
          <p:cNvPr id="20" name="Group 19">
            <a:extLst>
              <a:ext uri="{FF2B5EF4-FFF2-40B4-BE49-F238E27FC236}">
                <a16:creationId xmlns:a16="http://schemas.microsoft.com/office/drawing/2014/main" id="{929C0B9A-8247-4EDC-921E-06CC2F4F9580}"/>
              </a:ext>
            </a:extLst>
          </p:cNvPr>
          <p:cNvGrpSpPr/>
          <p:nvPr/>
        </p:nvGrpSpPr>
        <p:grpSpPr>
          <a:xfrm>
            <a:off x="4439145" y="3614420"/>
            <a:ext cx="6671307" cy="1246234"/>
            <a:chOff x="4439145" y="3614420"/>
            <a:chExt cx="6671307" cy="1246234"/>
          </a:xfrm>
        </p:grpSpPr>
        <p:sp>
          <p:nvSpPr>
            <p:cNvPr id="45" name="สี่เหลี่ยมผืนผ้ามุมมน 65">
              <a:extLst>
                <a:ext uri="{FF2B5EF4-FFF2-40B4-BE49-F238E27FC236}">
                  <a16:creationId xmlns:a16="http://schemas.microsoft.com/office/drawing/2014/main" id="{6BD86ABC-AA6E-419D-8DA2-DF4E0464B367}"/>
                </a:ext>
              </a:extLst>
            </p:cNvPr>
            <p:cNvSpPr/>
            <p:nvPr/>
          </p:nvSpPr>
          <p:spPr>
            <a:xfrm>
              <a:off x="4440203" y="3614420"/>
              <a:ext cx="6670249" cy="1246234"/>
            </a:xfrm>
            <a:prstGeom prst="roundRect">
              <a:avLst/>
            </a:prstGeom>
            <a:solidFill>
              <a:srgbClr val="FFB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8" name="TextBox 47">
              <a:extLst>
                <a:ext uri="{FF2B5EF4-FFF2-40B4-BE49-F238E27FC236}">
                  <a16:creationId xmlns:a16="http://schemas.microsoft.com/office/drawing/2014/main" id="{089B4AFE-925E-421B-985C-47B7C2F646C0}"/>
                </a:ext>
              </a:extLst>
            </p:cNvPr>
            <p:cNvSpPr txBox="1"/>
            <p:nvPr/>
          </p:nvSpPr>
          <p:spPr>
            <a:xfrm>
              <a:off x="5110908" y="4140651"/>
              <a:ext cx="5001533" cy="584775"/>
            </a:xfrm>
            <a:prstGeom prst="rect">
              <a:avLst/>
            </a:prstGeom>
            <a:noFill/>
          </p:spPr>
          <p:txBody>
            <a:bodyPr wrap="square" rtlCol="0">
              <a:spAutoFit/>
            </a:bodyPr>
            <a:lstStyle/>
            <a:p>
              <a:r>
                <a:rPr lang="en-US" sz="3200" b="1">
                  <a:solidFill>
                    <a:schemeClr val="bg1">
                      <a:lumMod val="10000"/>
                    </a:schemeClr>
                  </a:solidFill>
                  <a:latin typeface="Times New Roman" panose="02020603050405020304" pitchFamily="18" charset="0"/>
                  <a:cs typeface="Times New Roman" panose="02020603050405020304" pitchFamily="18" charset="0"/>
                </a:rPr>
                <a:t>Cu Chắt … lọ thủy tinh.</a:t>
              </a:r>
              <a:endParaRPr lang="en-US" sz="3200" b="1"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0" name="สี่เหลี่ยมผืนผ้า 104">
              <a:extLst>
                <a:ext uri="{FF2B5EF4-FFF2-40B4-BE49-F238E27FC236}">
                  <a16:creationId xmlns:a16="http://schemas.microsoft.com/office/drawing/2014/main" id="{3E975D21-4B5C-4DC0-9013-EB68BB8ABA4A}"/>
                </a:ext>
              </a:extLst>
            </p:cNvPr>
            <p:cNvSpPr/>
            <p:nvPr/>
          </p:nvSpPr>
          <p:spPr>
            <a:xfrm>
              <a:off x="4439145" y="3650428"/>
              <a:ext cx="1511953" cy="523220"/>
            </a:xfrm>
            <a:prstGeom prst="rect">
              <a:avLst/>
            </a:prstGeom>
          </p:spPr>
          <p:txBody>
            <a:bodyPr wrap="none">
              <a:spAutoFit/>
            </a:bodyPr>
            <a:lstStyle/>
            <a:p>
              <a:pPr algn="ctr"/>
              <a:r>
                <a:rPr lang="en-US" sz="2800" b="1">
                  <a:solidFill>
                    <a:schemeClr val="bg1">
                      <a:lumMod val="10000"/>
                    </a:schemeClr>
                  </a:solidFill>
                  <a:latin typeface="Times New Roman" panose="02020603050405020304" pitchFamily="18" charset="0"/>
                  <a:ea typeface="Surafont Sanukchang" pitchFamily="2" charset="-34"/>
                  <a:cs typeface="Times New Roman" panose="02020603050405020304" pitchFamily="18" charset="0"/>
                </a:rPr>
                <a:t>ĐOẠN 2</a:t>
              </a:r>
              <a:endParaRPr lang="th-TH" sz="2800" b="1" dirty="0">
                <a:solidFill>
                  <a:schemeClr val="bg1">
                    <a:lumMod val="10000"/>
                  </a:schemeClr>
                </a:solidFill>
                <a:latin typeface="Times New Roman" panose="02020603050405020304" pitchFamily="18" charset="0"/>
                <a:ea typeface="Surafont Sanukchang" pitchFamily="2" charset="-34"/>
                <a:cs typeface="Surafont Sanukchang" pitchFamily="2" charset="-34"/>
              </a:endParaRPr>
            </a:p>
          </p:txBody>
        </p:sp>
      </p:grpSp>
    </p:spTree>
    <p:extLst>
      <p:ext uri="{BB962C8B-B14F-4D97-AF65-F5344CB8AC3E}">
        <p14:creationId xmlns:p14="http://schemas.microsoft.com/office/powerpoint/2010/main" val="274888013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24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24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24000">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14:presetBounceEnd="24000">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14:bounceEnd="24000">
                                          <p:cBhvr additive="base">
                                            <p:cTn id="11" dur="1000" fill="hold"/>
                                            <p:tgtEl>
                                              <p:spTgt spid="14"/>
                                            </p:tgtEl>
                                            <p:attrNameLst>
                                              <p:attrName>ppt_x</p:attrName>
                                            </p:attrNameLst>
                                          </p:cBhvr>
                                          <p:tavLst>
                                            <p:tav tm="0">
                                              <p:val>
                                                <p:strVal val="1+#ppt_w/2"/>
                                              </p:val>
                                            </p:tav>
                                            <p:tav tm="100000">
                                              <p:val>
                                                <p:strVal val="#ppt_x"/>
                                              </p:val>
                                            </p:tav>
                                          </p:tavLst>
                                        </p:anim>
                                        <p:anim calcmode="lin" valueType="num" p14:bounceEnd="24000">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24000">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14:bounceEnd="24000">
                                          <p:cBhvr additive="base">
                                            <p:cTn id="15" dur="1000" fill="hold"/>
                                            <p:tgtEl>
                                              <p:spTgt spid="15"/>
                                            </p:tgtEl>
                                            <p:attrNameLst>
                                              <p:attrName>ppt_x</p:attrName>
                                            </p:attrNameLst>
                                          </p:cBhvr>
                                          <p:tavLst>
                                            <p:tav tm="0">
                                              <p:val>
                                                <p:strVal val="1+#ppt_w/2"/>
                                              </p:val>
                                            </p:tav>
                                            <p:tav tm="100000">
                                              <p:val>
                                                <p:strVal val="#ppt_x"/>
                                              </p:val>
                                            </p:tav>
                                          </p:tavLst>
                                        </p:anim>
                                        <p:anim calcmode="lin" valueType="num" p14:bounceEnd="24000">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3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7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1+#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13"/>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1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15"/>
                                            </p:tgtEl>
                                          </p:cBhvr>
                                          <p:by x="120000" y="120000"/>
                                        </p:animScale>
                                      </p:childTnLst>
                                    </p:cTn>
                                  </p:par>
                                  <p:par>
                                    <p:cTn id="23" presetID="2" presetClass="entr" presetSubtype="8"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140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500"/>
                                            <p:tgtEl>
                                              <p:spTgt spid="18"/>
                                            </p:tgtEl>
                                          </p:cBhvr>
                                        </p:animEffect>
                                      </p:childTnLst>
                                    </p:cTn>
                                  </p:par>
                                  <p:par>
                                    <p:cTn id="30" presetID="22" presetClass="entr" presetSubtype="1" fill="hold" grpId="0" nodeType="withEffect">
                                      <p:stCondLst>
                                        <p:cond delay="15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500"/>
                                            <p:tgtEl>
                                              <p:spTgt spid="19"/>
                                            </p:tgtEl>
                                          </p:cBhvr>
                                        </p:animEffect>
                                      </p:childTnLst>
                                    </p:cTn>
                                  </p:par>
                                  <p:par>
                                    <p:cTn id="33" presetID="22" presetClass="entr" presetSubtype="1" fill="hold" grpId="0" nodeType="withEffect">
                                      <p:stCondLst>
                                        <p:cond delay="150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1500"/>
                                            <p:tgtEl>
                                              <p:spTgt spid="69"/>
                                            </p:tgtEl>
                                          </p:cBhvr>
                                        </p:animEffect>
                                      </p:childTnLst>
                                    </p:cTn>
                                  </p:par>
                                  <p:par>
                                    <p:cTn id="36" presetID="23" presetClass="entr" presetSubtype="16" fill="hold" nodeType="withEffect">
                                      <p:stCondLst>
                                        <p:cond delay="600"/>
                                      </p:stCondLst>
                                      <p:childTnLst>
                                        <p:set>
                                          <p:cBhvr>
                                            <p:cTn id="37" dur="1" fill="hold">
                                              <p:stCondLst>
                                                <p:cond delay="0"/>
                                              </p:stCondLst>
                                            </p:cTn>
                                            <p:tgtEl>
                                              <p:spTgt spid="86"/>
                                            </p:tgtEl>
                                            <p:attrNameLst>
                                              <p:attrName>style.visibility</p:attrName>
                                            </p:attrNameLst>
                                          </p:cBhvr>
                                          <p:to>
                                            <p:strVal val="visible"/>
                                          </p:to>
                                        </p:set>
                                        <p:anim calcmode="lin" valueType="num">
                                          <p:cBhvr>
                                            <p:cTn id="38" dur="600" fill="hold"/>
                                            <p:tgtEl>
                                              <p:spTgt spid="86"/>
                                            </p:tgtEl>
                                            <p:attrNameLst>
                                              <p:attrName>ppt_w</p:attrName>
                                            </p:attrNameLst>
                                          </p:cBhvr>
                                          <p:tavLst>
                                            <p:tav tm="0">
                                              <p:val>
                                                <p:fltVal val="0"/>
                                              </p:val>
                                            </p:tav>
                                            <p:tav tm="100000">
                                              <p:val>
                                                <p:strVal val="#ppt_w"/>
                                              </p:val>
                                            </p:tav>
                                          </p:tavLst>
                                        </p:anim>
                                        <p:anim calcmode="lin" valueType="num">
                                          <p:cBhvr>
                                            <p:cTn id="39" dur="600" fill="hold"/>
                                            <p:tgtEl>
                                              <p:spTgt spid="86"/>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600"/>
                                      </p:stCondLst>
                                      <p:childTnLst>
                                        <p:set>
                                          <p:cBhvr>
                                            <p:cTn id="41" dur="1" fill="hold">
                                              <p:stCondLst>
                                                <p:cond delay="0"/>
                                              </p:stCondLst>
                                            </p:cTn>
                                            <p:tgtEl>
                                              <p:spTgt spid="85"/>
                                            </p:tgtEl>
                                            <p:attrNameLst>
                                              <p:attrName>style.visibility</p:attrName>
                                            </p:attrNameLst>
                                          </p:cBhvr>
                                          <p:to>
                                            <p:strVal val="visible"/>
                                          </p:to>
                                        </p:set>
                                        <p:anim calcmode="lin" valueType="num">
                                          <p:cBhvr>
                                            <p:cTn id="42" dur="700" fill="hold"/>
                                            <p:tgtEl>
                                              <p:spTgt spid="85"/>
                                            </p:tgtEl>
                                            <p:attrNameLst>
                                              <p:attrName>ppt_w</p:attrName>
                                            </p:attrNameLst>
                                          </p:cBhvr>
                                          <p:tavLst>
                                            <p:tav tm="0">
                                              <p:val>
                                                <p:fltVal val="0"/>
                                              </p:val>
                                            </p:tav>
                                            <p:tav tm="100000">
                                              <p:val>
                                                <p:strVal val="#ppt_w"/>
                                              </p:val>
                                            </p:tav>
                                          </p:tavLst>
                                        </p:anim>
                                        <p:anim calcmode="lin" valueType="num">
                                          <p:cBhvr>
                                            <p:cTn id="43" dur="700" fill="hold"/>
                                            <p:tgtEl>
                                              <p:spTgt spid="85"/>
                                            </p:tgtEl>
                                            <p:attrNameLst>
                                              <p:attrName>ppt_h</p:attrName>
                                            </p:attrNameLst>
                                          </p:cBhvr>
                                          <p:tavLst>
                                            <p:tav tm="0">
                                              <p:val>
                                                <p:fltVal val="0"/>
                                              </p:val>
                                            </p:tav>
                                            <p:tav tm="100000">
                                              <p:val>
                                                <p:strVal val="#ppt_h"/>
                                              </p:val>
                                            </p:tav>
                                          </p:tavLst>
                                        </p:anim>
                                      </p:childTnLst>
                                    </p:cTn>
                                  </p:par>
                                  <p:par>
                                    <p:cTn id="44" presetID="23" presetClass="entr" presetSubtype="16" fill="hold" nodeType="withEffect">
                                      <p:stCondLst>
                                        <p:cond delay="6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750" fill="hold"/>
                                            <p:tgtEl>
                                              <p:spTgt spid="84"/>
                                            </p:tgtEl>
                                            <p:attrNameLst>
                                              <p:attrName>ppt_w</p:attrName>
                                            </p:attrNameLst>
                                          </p:cBhvr>
                                          <p:tavLst>
                                            <p:tav tm="0">
                                              <p:val>
                                                <p:fltVal val="0"/>
                                              </p:val>
                                            </p:tav>
                                            <p:tav tm="100000">
                                              <p:val>
                                                <p:strVal val="#ppt_w"/>
                                              </p:val>
                                            </p:tav>
                                          </p:tavLst>
                                        </p:anim>
                                        <p:anim calcmode="lin" valueType="num">
                                          <p:cBhvr>
                                            <p:cTn id="47" dur="750" fill="hold"/>
                                            <p:tgtEl>
                                              <p:spTgt spid="84"/>
                                            </p:tgtEl>
                                            <p:attrNameLst>
                                              <p:attrName>ppt_h</p:attrName>
                                            </p:attrNameLst>
                                          </p:cBhvr>
                                          <p:tavLst>
                                            <p:tav tm="0">
                                              <p:val>
                                                <p:fltVal val="0"/>
                                              </p:val>
                                            </p:tav>
                                            <p:tav tm="100000">
                                              <p:val>
                                                <p:strVal val="#ppt_h"/>
                                              </p:val>
                                            </p:tav>
                                          </p:tavLst>
                                        </p:anim>
                                      </p:childTnLst>
                                    </p:cTn>
                                  </p:par>
                                  <p:par>
                                    <p:cTn id="48" presetID="8" presetClass="emph" presetSubtype="0" repeatCount="indefinite" fill="hold" nodeType="withEffect">
                                      <p:stCondLst>
                                        <p:cond delay="1400"/>
                                      </p:stCondLst>
                                      <p:childTnLst>
                                        <p:animRot by="21600000">
                                          <p:cBhvr>
                                            <p:cTn id="49" dur="2000" fill="hold"/>
                                            <p:tgtEl>
                                              <p:spTgt spid="86"/>
                                            </p:tgtEl>
                                            <p:attrNameLst>
                                              <p:attrName>r</p:attrName>
                                            </p:attrNameLst>
                                          </p:cBhvr>
                                        </p:animRot>
                                      </p:childTnLst>
                                    </p:cTn>
                                  </p:par>
                                  <p:par>
                                    <p:cTn id="50" presetID="8" presetClass="emph" presetSubtype="0" repeatCount="indefinite" fill="hold" nodeType="withEffect">
                                      <p:stCondLst>
                                        <p:cond delay="1500"/>
                                      </p:stCondLst>
                                      <p:childTnLst>
                                        <p:animRot by="-21600000">
                                          <p:cBhvr>
                                            <p:cTn id="51" dur="3000" fill="hold"/>
                                            <p:tgtEl>
                                              <p:spTgt spid="85"/>
                                            </p:tgtEl>
                                            <p:attrNameLst>
                                              <p:attrName>r</p:attrName>
                                            </p:attrNameLst>
                                          </p:cBhvr>
                                        </p:animRot>
                                      </p:childTnLst>
                                    </p:cTn>
                                  </p:par>
                                  <p:par>
                                    <p:cTn id="52" presetID="8" presetClass="emph" presetSubtype="0" repeatCount="indefinite" fill="hold" nodeType="withEffect">
                                      <p:stCondLst>
                                        <p:cond delay="1600"/>
                                      </p:stCondLst>
                                      <p:childTnLst>
                                        <p:animRot by="21600000">
                                          <p:cBhvr>
                                            <p:cTn id="53" dur="2000" fill="hold"/>
                                            <p:tgtEl>
                                              <p:spTgt spid="8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800" decel="100000"/>
                                            <p:tgtEl>
                                              <p:spTgt spid="34"/>
                                            </p:tgtEl>
                                          </p:cBhvr>
                                        </p:animEffect>
                                        <p:anim calcmode="lin" valueType="num">
                                          <p:cBhvr>
                                            <p:cTn id="59" dur="800" decel="100000" fill="hold"/>
                                            <p:tgtEl>
                                              <p:spTgt spid="34"/>
                                            </p:tgtEl>
                                            <p:attrNameLst>
                                              <p:attrName>style.rotation</p:attrName>
                                            </p:attrNameLst>
                                          </p:cBhvr>
                                          <p:tavLst>
                                            <p:tav tm="0">
                                              <p:val>
                                                <p:fltVal val="-90"/>
                                              </p:val>
                                            </p:tav>
                                            <p:tav tm="100000">
                                              <p:val>
                                                <p:fltVal val="0"/>
                                              </p:val>
                                            </p:tav>
                                          </p:tavLst>
                                        </p:anim>
                                        <p:anim calcmode="lin" valueType="num">
                                          <p:cBhvr>
                                            <p:cTn id="60" dur="800" decel="100000" fill="hold"/>
                                            <p:tgtEl>
                                              <p:spTgt spid="34"/>
                                            </p:tgtEl>
                                            <p:attrNameLst>
                                              <p:attrName>ppt_x</p:attrName>
                                            </p:attrNameLst>
                                          </p:cBhvr>
                                          <p:tavLst>
                                            <p:tav tm="0">
                                              <p:val>
                                                <p:strVal val="#ppt_x+0.4"/>
                                              </p:val>
                                            </p:tav>
                                            <p:tav tm="100000">
                                              <p:val>
                                                <p:strVal val="#ppt_x-0.05"/>
                                              </p:val>
                                            </p:tav>
                                          </p:tavLst>
                                        </p:anim>
                                        <p:anim calcmode="lin" valueType="num">
                                          <p:cBhvr>
                                            <p:cTn id="61" dur="800" decel="100000" fill="hold"/>
                                            <p:tgtEl>
                                              <p:spTgt spid="3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par>
                              <p:cTn id="64" fill="hold">
                                <p:stCondLst>
                                  <p:cond delay="1000"/>
                                </p:stCondLst>
                                <p:childTnLst>
                                  <p:par>
                                    <p:cTn id="65" presetID="22" presetClass="entr" presetSubtype="8"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left)">
                                          <p:cBhvr>
                                            <p:cTn id="67" dur="750"/>
                                            <p:tgtEl>
                                              <p:spTgt spid="72"/>
                                            </p:tgtEl>
                                          </p:cBhvr>
                                        </p:animEffect>
                                      </p:childTnLst>
                                    </p:cTn>
                                  </p:par>
                                </p:childTnLst>
                              </p:cTn>
                            </p:par>
                            <p:par>
                              <p:cTn id="68" fill="hold">
                                <p:stCondLst>
                                  <p:cond delay="1750"/>
                                </p:stCondLst>
                                <p:childTnLst>
                                  <p:par>
                                    <p:cTn id="69" presetID="22" presetClass="entr" presetSubtype="8"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1000"/>
                                            <p:tgtEl>
                                              <p:spTgt spid="49"/>
                                            </p:tgtEl>
                                          </p:cBhvr>
                                        </p:animEffect>
                                      </p:childTnLst>
                                    </p:cTn>
                                  </p:par>
                                </p:childTnLst>
                              </p:cTn>
                            </p:par>
                            <p:par>
                              <p:cTn id="72" fill="hold">
                                <p:stCondLst>
                                  <p:cond delay="2750"/>
                                </p:stCondLst>
                                <p:childTnLst>
                                  <p:par>
                                    <p:cTn id="73" presetID="14" presetClass="entr" presetSubtype="1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randombar(horizontal)">
                                          <p:cBhvr>
                                            <p:cTn id="75" dur="75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0" presetClass="entr" presetSubtype="0" fill="hold" grpId="0" nodeType="click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800" decel="100000"/>
                                            <p:tgtEl>
                                              <p:spTgt spid="76"/>
                                            </p:tgtEl>
                                          </p:cBhvr>
                                        </p:animEffect>
                                        <p:anim calcmode="lin" valueType="num">
                                          <p:cBhvr>
                                            <p:cTn id="81" dur="800" decel="100000" fill="hold"/>
                                            <p:tgtEl>
                                              <p:spTgt spid="76"/>
                                            </p:tgtEl>
                                            <p:attrNameLst>
                                              <p:attrName>style.rotation</p:attrName>
                                            </p:attrNameLst>
                                          </p:cBhvr>
                                          <p:tavLst>
                                            <p:tav tm="0">
                                              <p:val>
                                                <p:fltVal val="-90"/>
                                              </p:val>
                                            </p:tav>
                                            <p:tav tm="100000">
                                              <p:val>
                                                <p:fltVal val="0"/>
                                              </p:val>
                                            </p:tav>
                                          </p:tavLst>
                                        </p:anim>
                                        <p:anim calcmode="lin" valueType="num">
                                          <p:cBhvr>
                                            <p:cTn id="82" dur="800" decel="100000" fill="hold"/>
                                            <p:tgtEl>
                                              <p:spTgt spid="76"/>
                                            </p:tgtEl>
                                            <p:attrNameLst>
                                              <p:attrName>ppt_x</p:attrName>
                                            </p:attrNameLst>
                                          </p:cBhvr>
                                          <p:tavLst>
                                            <p:tav tm="0">
                                              <p:val>
                                                <p:strVal val="#ppt_x+0.4"/>
                                              </p:val>
                                            </p:tav>
                                            <p:tav tm="100000">
                                              <p:val>
                                                <p:strVal val="#ppt_x-0.05"/>
                                              </p:val>
                                            </p:tav>
                                          </p:tavLst>
                                        </p:anim>
                                        <p:anim calcmode="lin" valueType="num">
                                          <p:cBhvr>
                                            <p:cTn id="83" dur="800" decel="100000" fill="hold"/>
                                            <p:tgtEl>
                                              <p:spTgt spid="76"/>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86" fill="hold">
                                <p:stCondLst>
                                  <p:cond delay="1000"/>
                                </p:stCondLst>
                                <p:childTnLst>
                                  <p:par>
                                    <p:cTn id="87" presetID="22" presetClass="entr" presetSubtype="8" fill="hold" nodeType="afterEffect">
                                      <p:stCondLst>
                                        <p:cond delay="0"/>
                                      </p:stCondLst>
                                      <p:childTnLst>
                                        <p:set>
                                          <p:cBhvr>
                                            <p:cTn id="88" dur="1" fill="hold">
                                              <p:stCondLst>
                                                <p:cond delay="0"/>
                                              </p:stCondLst>
                                            </p:cTn>
                                            <p:tgtEl>
                                              <p:spTgt spid="46"/>
                                            </p:tgtEl>
                                            <p:attrNameLst>
                                              <p:attrName>style.visibility</p:attrName>
                                            </p:attrNameLst>
                                          </p:cBhvr>
                                          <p:to>
                                            <p:strVal val="visible"/>
                                          </p:to>
                                        </p:set>
                                        <p:animEffect transition="in" filter="wipe(left)">
                                          <p:cBhvr>
                                            <p:cTn id="89" dur="750"/>
                                            <p:tgtEl>
                                              <p:spTgt spid="46"/>
                                            </p:tgtEl>
                                          </p:cBhvr>
                                        </p:animEffect>
                                      </p:childTnLst>
                                    </p:cTn>
                                  </p:par>
                                </p:childTnLst>
                              </p:cTn>
                            </p:par>
                            <p:par>
                              <p:cTn id="90" fill="hold">
                                <p:stCondLst>
                                  <p:cond delay="1750"/>
                                </p:stCondLst>
                                <p:childTnLst>
                                  <p:par>
                                    <p:cTn id="91" presetID="22" presetClass="entr" presetSubtype="8" fill="hold" grpId="0" nodeType="after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1000"/>
                                            <p:tgtEl>
                                              <p:spTgt spid="47"/>
                                            </p:tgtEl>
                                          </p:cBhvr>
                                        </p:animEffect>
                                      </p:childTnLst>
                                    </p:cTn>
                                  </p:par>
                                </p:childTnLst>
                              </p:cTn>
                            </p:par>
                            <p:par>
                              <p:cTn id="94" fill="hold">
                                <p:stCondLst>
                                  <p:cond delay="2750"/>
                                </p:stCondLst>
                                <p:childTnLst>
                                  <p:par>
                                    <p:cTn id="95" presetID="14" presetClass="entr" presetSubtype="10" fill="hold" nodeType="after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randombar(horizontal)">
                                          <p:cBhvr>
                                            <p:cTn id="97" dur="750"/>
                                            <p:tgtEl>
                                              <p:spTgt spid="20"/>
                                            </p:tgtEl>
                                          </p:cBhvr>
                                        </p:animEffect>
                                      </p:childTnLst>
                                    </p:cTn>
                                  </p:par>
                                </p:childTnLst>
                              </p:cTn>
                            </p:par>
                          </p:childTnLst>
                        </p:cTn>
                      </p:par>
                      <p:par>
                        <p:cTn id="98" fill="hold">
                          <p:stCondLst>
                            <p:cond delay="indefinite"/>
                          </p:stCondLst>
                          <p:childTnLst>
                            <p:par>
                              <p:cTn id="99" fill="hold">
                                <p:stCondLst>
                                  <p:cond delay="0"/>
                                </p:stCondLst>
                                <p:childTnLst>
                                  <p:par>
                                    <p:cTn id="100" presetID="30" presetClass="entr" presetSubtype="0" fill="hold" grpId="0"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800" decel="100000"/>
                                            <p:tgtEl>
                                              <p:spTgt spid="77"/>
                                            </p:tgtEl>
                                          </p:cBhvr>
                                        </p:animEffect>
                                        <p:anim calcmode="lin" valueType="num">
                                          <p:cBhvr>
                                            <p:cTn id="103" dur="800" decel="100000" fill="hold"/>
                                            <p:tgtEl>
                                              <p:spTgt spid="77"/>
                                            </p:tgtEl>
                                            <p:attrNameLst>
                                              <p:attrName>style.rotation</p:attrName>
                                            </p:attrNameLst>
                                          </p:cBhvr>
                                          <p:tavLst>
                                            <p:tav tm="0">
                                              <p:val>
                                                <p:fltVal val="-90"/>
                                              </p:val>
                                            </p:tav>
                                            <p:tav tm="100000">
                                              <p:val>
                                                <p:fltVal val="0"/>
                                              </p:val>
                                            </p:tav>
                                          </p:tavLst>
                                        </p:anim>
                                        <p:anim calcmode="lin" valueType="num">
                                          <p:cBhvr>
                                            <p:cTn id="104" dur="800" decel="100000" fill="hold"/>
                                            <p:tgtEl>
                                              <p:spTgt spid="77"/>
                                            </p:tgtEl>
                                            <p:attrNameLst>
                                              <p:attrName>ppt_x</p:attrName>
                                            </p:attrNameLst>
                                          </p:cBhvr>
                                          <p:tavLst>
                                            <p:tav tm="0">
                                              <p:val>
                                                <p:strVal val="#ppt_x+0.4"/>
                                              </p:val>
                                            </p:tav>
                                            <p:tav tm="100000">
                                              <p:val>
                                                <p:strVal val="#ppt_x-0.05"/>
                                              </p:val>
                                            </p:tav>
                                          </p:tavLst>
                                        </p:anim>
                                        <p:anim calcmode="lin" valueType="num">
                                          <p:cBhvr>
                                            <p:cTn id="105" dur="800" decel="100000" fill="hold"/>
                                            <p:tgtEl>
                                              <p:spTgt spid="77"/>
                                            </p:tgtEl>
                                            <p:attrNameLst>
                                              <p:attrName>ppt_y</p:attrName>
                                            </p:attrNameLst>
                                          </p:cBhvr>
                                          <p:tavLst>
                                            <p:tav tm="0">
                                              <p:val>
                                                <p:strVal val="#ppt_y-0.4"/>
                                              </p:val>
                                            </p:tav>
                                            <p:tav tm="100000">
                                              <p:val>
                                                <p:strVal val="#ppt_y+0.1"/>
                                              </p:val>
                                            </p:tav>
                                          </p:tavLst>
                                        </p:anim>
                                        <p:anim calcmode="lin" valueType="num">
                                          <p:cBhvr>
                                            <p:cTn id="106" dur="200" accel="100000" fill="hold">
                                              <p:stCondLst>
                                                <p:cond delay="800"/>
                                              </p:stCondLst>
                                            </p:cTn>
                                            <p:tgtEl>
                                              <p:spTgt spid="77"/>
                                            </p:tgtEl>
                                            <p:attrNameLst>
                                              <p:attrName>ppt_x</p:attrName>
                                            </p:attrNameLst>
                                          </p:cBhvr>
                                          <p:tavLst>
                                            <p:tav tm="0">
                                              <p:val>
                                                <p:strVal val="#ppt_x-0.05"/>
                                              </p:val>
                                            </p:tav>
                                            <p:tav tm="100000">
                                              <p:val>
                                                <p:strVal val="#ppt_x"/>
                                              </p:val>
                                            </p:tav>
                                          </p:tavLst>
                                        </p:anim>
                                        <p:anim calcmode="lin" valueType="num">
                                          <p:cBhvr>
                                            <p:cTn id="107" dur="200" accel="100000" fill="hold">
                                              <p:stCondLst>
                                                <p:cond delay="800"/>
                                              </p:stCondLst>
                                            </p:cTn>
                                            <p:tgtEl>
                                              <p:spTgt spid="77"/>
                                            </p:tgtEl>
                                            <p:attrNameLst>
                                              <p:attrName>ppt_y</p:attrName>
                                            </p:attrNameLst>
                                          </p:cBhvr>
                                          <p:tavLst>
                                            <p:tav tm="0">
                                              <p:val>
                                                <p:strVal val="#ppt_y+0.1"/>
                                              </p:val>
                                            </p:tav>
                                            <p:tav tm="100000">
                                              <p:val>
                                                <p:strVal val="#ppt_y"/>
                                              </p:val>
                                            </p:tav>
                                          </p:tavLst>
                                        </p:anim>
                                      </p:childTnLst>
                                    </p:cTn>
                                  </p:par>
                                </p:childTnLst>
                              </p:cTn>
                            </p:par>
                            <p:par>
                              <p:cTn id="108" fill="hold">
                                <p:stCondLst>
                                  <p:cond delay="1000"/>
                                </p:stCondLst>
                                <p:childTnLst>
                                  <p:par>
                                    <p:cTn id="109" presetID="22" presetClass="entr" presetSubtype="8"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wipe(left)">
                                          <p:cBhvr>
                                            <p:cTn id="111" dur="750"/>
                                            <p:tgtEl>
                                              <p:spTgt spid="52"/>
                                            </p:tgtEl>
                                          </p:cBhvr>
                                        </p:animEffect>
                                      </p:childTnLst>
                                    </p:cTn>
                                  </p:par>
                                </p:childTnLst>
                              </p:cTn>
                            </p:par>
                            <p:par>
                              <p:cTn id="112" fill="hold">
                                <p:stCondLst>
                                  <p:cond delay="1750"/>
                                </p:stCondLst>
                                <p:childTnLst>
                                  <p:par>
                                    <p:cTn id="113" presetID="22" presetClass="entr" presetSubtype="8"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left)">
                                          <p:cBhvr>
                                            <p:cTn id="115" dur="1000"/>
                                            <p:tgtEl>
                                              <p:spTgt spid="53"/>
                                            </p:tgtEl>
                                          </p:cBhvr>
                                        </p:animEffect>
                                      </p:childTnLst>
                                    </p:cTn>
                                  </p:par>
                                </p:childTnLst>
                              </p:cTn>
                            </p:par>
                            <p:par>
                              <p:cTn id="116" fill="hold">
                                <p:stCondLst>
                                  <p:cond delay="2750"/>
                                </p:stCondLst>
                                <p:childTnLst>
                                  <p:par>
                                    <p:cTn id="117" presetID="14" presetClass="entr" presetSubtype="10"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randombar(horizontal)">
                                          <p:cBhvr>
                                            <p:cTn id="11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13" grpId="0" animBg="1"/>
          <p:bldP spid="13" grpId="1" animBg="1"/>
          <p:bldP spid="19" grpId="0" animBg="1"/>
          <p:bldP spid="15" grpId="0" animBg="1"/>
          <p:bldP spid="15" grpId="1" animBg="1"/>
          <p:bldP spid="14" grpId="0" animBg="1"/>
          <p:bldP spid="14" grpId="1" animBg="1"/>
          <p:bldP spid="18" grpId="0" animBg="1"/>
          <p:bldP spid="31" grpId="0" animBg="1"/>
          <p:bldP spid="69" grpId="0" animBg="1"/>
          <p:bldP spid="34" grpId="0" animBg="1"/>
          <p:bldP spid="77" grpId="0" animBg="1"/>
          <p:bldP spid="76" grpId="0" animBg="1"/>
          <p:bldP spid="49" grpId="0" animBg="1"/>
          <p:bldP spid="47"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385627"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a:t>
            </a:r>
            <a:r>
              <a:rPr lang="en-US" altLang="zh-CN" sz="3600" b="1" dirty="0">
                <a:ln w="6350">
                  <a:solidFill>
                    <a:schemeClr val="bg1"/>
                  </a:solidFill>
                  <a:prstDash val="solid"/>
                </a:ln>
                <a:solidFill>
                  <a:srgbClr val="00B050"/>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1</a:t>
            </a: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30486" y="3873910"/>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915342" y="1345812"/>
            <a:ext cx="7859959" cy="4401205"/>
          </a:xfrm>
          <a:prstGeom prst="rect">
            <a:avLst/>
          </a:prstGeom>
          <a:noFill/>
        </p:spPr>
        <p:txBody>
          <a:bodyPr wrap="square" rtlCol="0">
            <a:spAutoFit/>
          </a:bodyPr>
          <a:lstStyle/>
          <a:p>
            <a:pPr algn="just"/>
            <a:r>
              <a:rPr lang="en-US" sz="4000">
                <a:solidFill>
                  <a:srgbClr val="000000"/>
                </a:solidFill>
                <a:latin typeface="Times New Roman" panose="02020603050405020304" pitchFamily="18" charset="0"/>
                <a:cs typeface="Times New Roman" panose="02020603050405020304" pitchFamily="18" charset="0"/>
              </a:rPr>
              <a:t>	</a:t>
            </a:r>
            <a:r>
              <a:rPr lang="vi-VN" sz="4000">
                <a:solidFill>
                  <a:srgbClr val="000000"/>
                </a:solidFill>
                <a:latin typeface="Times New Roman" panose="02020603050405020304" pitchFamily="18" charset="0"/>
                <a:cs typeface="Times New Roman" panose="02020603050405020304" pitchFamily="18" charset="0"/>
              </a:rPr>
              <a:t>Tết Trung thu, </a:t>
            </a:r>
            <a:r>
              <a:rPr lang="vi-VN" sz="4000" b="1">
                <a:solidFill>
                  <a:srgbClr val="000000"/>
                </a:solidFill>
                <a:latin typeface="Times New Roman" panose="02020603050405020304" pitchFamily="18" charset="0"/>
                <a:cs typeface="Times New Roman" panose="02020603050405020304" pitchFamily="18" charset="0"/>
              </a:rPr>
              <a:t>cu Chắt </a:t>
            </a:r>
            <a:r>
              <a:rPr lang="vi-VN" sz="4000">
                <a:solidFill>
                  <a:srgbClr val="000000"/>
                </a:solidFill>
                <a:latin typeface="Times New Roman" panose="02020603050405020304" pitchFamily="18" charset="0"/>
                <a:cs typeface="Times New Roman" panose="02020603050405020304" pitchFamily="18" charset="0"/>
              </a:rPr>
              <a:t>được món quà. Đó là một chàng </a:t>
            </a:r>
            <a:r>
              <a:rPr lang="vi-VN" sz="4000" b="1">
                <a:solidFill>
                  <a:srgbClr val="000000"/>
                </a:solidFill>
                <a:latin typeface="Times New Roman" panose="02020603050405020304" pitchFamily="18" charset="0"/>
                <a:cs typeface="Times New Roman" panose="02020603050405020304" pitchFamily="18" charset="0"/>
              </a:rPr>
              <a:t>kị sĩ</a:t>
            </a:r>
            <a:r>
              <a:rPr lang="vi-VN" sz="4000">
                <a:solidFill>
                  <a:srgbClr val="000000"/>
                </a:solidFill>
                <a:latin typeface="Times New Roman" panose="02020603050405020304" pitchFamily="18" charset="0"/>
                <a:cs typeface="Times New Roman" panose="02020603050405020304" pitchFamily="18" charset="0"/>
              </a:rPr>
              <a:t> rất bảnh, </a:t>
            </a:r>
            <a:r>
              <a:rPr lang="vi-VN" sz="4000" b="1">
                <a:solidFill>
                  <a:srgbClr val="000000"/>
                </a:solidFill>
                <a:latin typeface="Times New Roman" panose="02020603050405020304" pitchFamily="18" charset="0"/>
                <a:cs typeface="Times New Roman" panose="02020603050405020304" pitchFamily="18" charset="0"/>
              </a:rPr>
              <a:t>cưỡi</a:t>
            </a:r>
            <a:r>
              <a:rPr lang="vi-VN" sz="4000">
                <a:solidFill>
                  <a:srgbClr val="000000"/>
                </a:solidFill>
                <a:latin typeface="Times New Roman" panose="02020603050405020304" pitchFamily="18" charset="0"/>
                <a:cs typeface="Times New Roman" panose="02020603050405020304" pitchFamily="18" charset="0"/>
              </a:rPr>
              <a:t> ngựa tía, dây cương vàng và một nàng công chúa mặt trắng, ngồi trong mái lầu son. Chắt còn một đồ chơi nữa là chú bé bằng đất em nặn lúc đi </a:t>
            </a:r>
            <a:r>
              <a:rPr lang="vi-VN" sz="4000" b="1">
                <a:solidFill>
                  <a:srgbClr val="000000"/>
                </a:solidFill>
                <a:latin typeface="Times New Roman" panose="02020603050405020304" pitchFamily="18" charset="0"/>
                <a:cs typeface="Times New Roman" panose="02020603050405020304" pitchFamily="18" charset="0"/>
              </a:rPr>
              <a:t>chăn trâu</a:t>
            </a:r>
            <a:r>
              <a:rPr lang="vi-VN" sz="4000">
                <a:solidFill>
                  <a:srgbClr val="000000"/>
                </a:solidFill>
                <a:latin typeface="Times New Roman" panose="02020603050405020304" pitchFamily="18" charset="0"/>
                <a:cs typeface="Times New Roman" panose="02020603050405020304" pitchFamily="18" charset="0"/>
              </a:rPr>
              <a:t>.</a:t>
            </a:r>
            <a:endParaRPr lang="vi-VN" sz="4000" dirty="0">
              <a:solidFill>
                <a:srgbClr val="000000"/>
              </a:solidFill>
              <a:latin typeface="Times New Roman" panose="02020603050405020304" pitchFamily="18" charset="0"/>
              <a:cs typeface="Times New Roman" panose="02020603050405020304" pitchFamily="18" charset="0"/>
            </a:endParaRP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A8BC64">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1</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73186" y="5708651"/>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1810112" y="5705297"/>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2992277" y="5710684"/>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8628928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EF924D"/>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2</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67100" y="4198253"/>
            <a:ext cx="2083926" cy="2659747"/>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497496" y="1284853"/>
            <a:ext cx="8812695" cy="4524315"/>
          </a:xfrm>
          <a:prstGeom prst="rect">
            <a:avLst/>
          </a:prstGeom>
          <a:noFill/>
        </p:spPr>
        <p:txBody>
          <a:bodyPr wrap="square" rtlCol="0">
            <a:spAutoFit/>
          </a:bodyPr>
          <a:lstStyle/>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cất đồ chơi vào cái </a:t>
            </a:r>
            <a:r>
              <a:rPr lang="vi-VN" sz="3600" b="1" dirty="0">
                <a:solidFill>
                  <a:srgbClr val="000000"/>
                </a:solidFill>
                <a:latin typeface="Times New Roman" panose="02020603050405020304" pitchFamily="18" charset="0"/>
                <a:cs typeface="Times New Roman" panose="02020603050405020304" pitchFamily="18" charset="0"/>
              </a:rPr>
              <a:t>nắp tráp </a:t>
            </a:r>
            <a:r>
              <a:rPr lang="vi-VN" sz="3600" dirty="0">
                <a:solidFill>
                  <a:srgbClr val="000000"/>
                </a:solidFill>
                <a:latin typeface="Times New Roman" panose="02020603050405020304" pitchFamily="18" charset="0"/>
                <a:cs typeface="Times New Roman" panose="02020603050405020304" pitchFamily="18" charset="0"/>
              </a:rPr>
              <a:t>hỏng. Hai người bột và chú bé Đất làm quen với nhau. Sáng hôm sau, chàng kị sĩ </a:t>
            </a:r>
            <a:r>
              <a:rPr lang="vi-VN" sz="3600" b="1" dirty="0">
                <a:solidFill>
                  <a:srgbClr val="000000"/>
                </a:solidFill>
                <a:latin typeface="Times New Roman" panose="02020603050405020304" pitchFamily="18" charset="0"/>
                <a:cs typeface="Times New Roman" panose="02020603050405020304" pitchFamily="18" charset="0"/>
              </a:rPr>
              <a:t>phàn nàn </a:t>
            </a:r>
            <a:r>
              <a:rPr lang="vi-VN" sz="3600" dirty="0">
                <a:solidFill>
                  <a:srgbClr val="000000"/>
                </a:solidFill>
                <a:latin typeface="Times New Roman" panose="02020603050405020304" pitchFamily="18" charset="0"/>
                <a:cs typeface="Times New Roman" panose="02020603050405020304" pitchFamily="18" charset="0"/>
              </a:rPr>
              <a:t>với nàng công chúa:</a:t>
            </a:r>
          </a:p>
          <a:p>
            <a:pPr algn="just"/>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 Cu Đất thật </a:t>
            </a:r>
            <a:r>
              <a:rPr lang="vi-VN" sz="3600" b="1" dirty="0">
                <a:solidFill>
                  <a:srgbClr val="000000"/>
                </a:solidFill>
                <a:latin typeface="Times New Roman" panose="02020603050405020304" pitchFamily="18" charset="0"/>
                <a:cs typeface="Times New Roman" panose="02020603050405020304" pitchFamily="18" charset="0"/>
              </a:rPr>
              <a:t>đoảng</a:t>
            </a:r>
            <a:r>
              <a:rPr lang="vi-VN" sz="3600" dirty="0">
                <a:solidFill>
                  <a:srgbClr val="000000"/>
                </a:solidFill>
                <a:latin typeface="Times New Roman" panose="02020603050405020304" pitchFamily="18" charset="0"/>
                <a:cs typeface="Times New Roman" panose="02020603050405020304" pitchFamily="18" charset="0"/>
              </a:rPr>
              <a:t>. Mới chơi với nó một tí mà chúng mình đã bẩn hết quần áo đẹp.</a:t>
            </a:r>
          </a:p>
          <a:p>
            <a:pPr algn="just"/>
            <a:r>
              <a:rPr lang="vi-VN" sz="3600" dirty="0">
                <a:solidFill>
                  <a:srgbClr val="000000"/>
                </a:solidFill>
                <a:latin typeface="Times New Roman" panose="02020603050405020304" pitchFamily="18" charset="0"/>
                <a:cs typeface="Times New Roman" panose="02020603050405020304" pitchFamily="18" charset="0"/>
              </a:rPr>
              <a:t>  </a:t>
            </a:r>
            <a:r>
              <a:rPr lang="en-US" sz="3600" dirty="0">
                <a:solidFill>
                  <a:srgbClr val="000000"/>
                </a:solidFill>
                <a:latin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cs typeface="Times New Roman" panose="02020603050405020304" pitchFamily="18" charset="0"/>
              </a:rPr>
              <a:t>Cu Chắt bèn bỏ hai người bột vào cái lọ thủy tinh.</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FFBA6F">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a:solidFill>
                  <a:schemeClr val="accent4">
                    <a:lumMod val="20000"/>
                    <a:lumOff val="80000"/>
                  </a:schemeClr>
                </a:solidFill>
                <a:latin typeface="FC Onigiri Outline" pitchFamily="34" charset="-34"/>
                <a:cs typeface="FC Onigiri Outline" pitchFamily="34" charset="-34"/>
              </a:rPr>
              <a:t>2</a:t>
            </a:r>
            <a:endParaRPr lang="th-TH" sz="960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5994685" y="5588762"/>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131611" y="5585408"/>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313776" y="5590795"/>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725387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12">
            <a:extLst>
              <a:ext uri="{FF2B5EF4-FFF2-40B4-BE49-F238E27FC236}">
                <a16:creationId xmlns:a16="http://schemas.microsoft.com/office/drawing/2014/main" id="{96ABB8B3-54B2-4D0A-A960-9FB3E35AAA47}"/>
              </a:ext>
            </a:extLst>
          </p:cNvPr>
          <p:cNvSpPr/>
          <p:nvPr/>
        </p:nvSpPr>
        <p:spPr>
          <a:xfrm rot="14218583">
            <a:off x="-1192864" y="-2027612"/>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6" name="Freeform 18">
            <a:extLst>
              <a:ext uri="{FF2B5EF4-FFF2-40B4-BE49-F238E27FC236}">
                <a16:creationId xmlns:a16="http://schemas.microsoft.com/office/drawing/2014/main" id="{918C5887-FDC3-40F5-BBF9-446381B4ABF1}"/>
              </a:ext>
            </a:extLst>
          </p:cNvPr>
          <p:cNvSpPr/>
          <p:nvPr/>
        </p:nvSpPr>
        <p:spPr>
          <a:xfrm rot="3889168" flipH="1">
            <a:off x="-58616" y="-2307233"/>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7" name="Freeform 18">
            <a:extLst>
              <a:ext uri="{FF2B5EF4-FFF2-40B4-BE49-F238E27FC236}">
                <a16:creationId xmlns:a16="http://schemas.microsoft.com/office/drawing/2014/main" id="{7AC1251F-91F0-4E5B-96E2-95EFB2F4AF2F}"/>
              </a:ext>
            </a:extLst>
          </p:cNvPr>
          <p:cNvSpPr/>
          <p:nvPr/>
        </p:nvSpPr>
        <p:spPr>
          <a:xfrm rot="4234773" flipH="1">
            <a:off x="-86990" y="-2373280"/>
            <a:ext cx="1232682" cy="6841672"/>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8" name="PA_图片 40">
            <a:extLst>
              <a:ext uri="{FF2B5EF4-FFF2-40B4-BE49-F238E27FC236}">
                <a16:creationId xmlns:a16="http://schemas.microsoft.com/office/drawing/2014/main" id="{0FCC0D6E-7088-44FB-9557-D16FA7AB4378}"/>
              </a:ext>
            </a:extLst>
          </p:cNvPr>
          <p:cNvPicPr>
            <a:picLocks noChangeAspect="1"/>
          </p:cNvPicPr>
          <p:nvPr>
            <p:custDataLst>
              <p:tags r:id="rId2"/>
            </p:custDataLst>
          </p:nvPr>
        </p:nvPicPr>
        <p:blipFill>
          <a:blip r:embed="rId5" cstate="screen">
            <a:extLst>
              <a:ext uri="{28A0092B-C50C-407E-A947-70E740481C1C}">
                <a14:useLocalDpi xmlns:a14="http://schemas.microsoft.com/office/drawing/2010/main"/>
              </a:ext>
            </a:extLst>
          </a:blip>
          <a:stretch>
            <a:fillRect/>
          </a:stretch>
        </p:blipFill>
        <p:spPr>
          <a:xfrm>
            <a:off x="2112157" y="334138"/>
            <a:ext cx="907352" cy="695148"/>
          </a:xfrm>
          <a:prstGeom prst="rect">
            <a:avLst/>
          </a:prstGeom>
        </p:spPr>
      </p:pic>
      <p:pic>
        <p:nvPicPr>
          <p:cNvPr id="17" name="图片 16">
            <a:extLst>
              <a:ext uri="{FF2B5EF4-FFF2-40B4-BE49-F238E27FC236}">
                <a16:creationId xmlns:a16="http://schemas.microsoft.com/office/drawing/2014/main" id="{17E44412-1ACC-43DE-A74F-C897E13A39B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a:off x="11837418" y="217716"/>
            <a:ext cx="303783" cy="1185333"/>
          </a:xfrm>
          <a:prstGeom prst="rect">
            <a:avLst/>
          </a:prstGeom>
        </p:spPr>
      </p:pic>
      <p:pic>
        <p:nvPicPr>
          <p:cNvPr id="18" name="图片 17">
            <a:extLst>
              <a:ext uri="{FF2B5EF4-FFF2-40B4-BE49-F238E27FC236}">
                <a16:creationId xmlns:a16="http://schemas.microsoft.com/office/drawing/2014/main" id="{906D72A5-3107-4BFB-B2BD-9527C39528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5400000">
            <a:off x="10666428" y="-973316"/>
            <a:ext cx="302141" cy="2371637"/>
          </a:xfrm>
          <a:prstGeom prst="rect">
            <a:avLst/>
          </a:prstGeom>
        </p:spPr>
      </p:pic>
      <p:pic>
        <p:nvPicPr>
          <p:cNvPr id="20" name="图片 19">
            <a:extLst>
              <a:ext uri="{FF2B5EF4-FFF2-40B4-BE49-F238E27FC236}">
                <a16:creationId xmlns:a16="http://schemas.microsoft.com/office/drawing/2014/main" id="{79874C59-4054-46EE-91A9-1F17C4E507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114" t="90522" b="291"/>
          <a:stretch/>
        </p:blipFill>
        <p:spPr>
          <a:xfrm flipV="1">
            <a:off x="50651" y="5477575"/>
            <a:ext cx="303783" cy="1185333"/>
          </a:xfrm>
          <a:prstGeom prst="rect">
            <a:avLst/>
          </a:prstGeom>
        </p:spPr>
      </p:pic>
      <p:pic>
        <p:nvPicPr>
          <p:cNvPr id="21" name="图片 20">
            <a:extLst>
              <a:ext uri="{FF2B5EF4-FFF2-40B4-BE49-F238E27FC236}">
                <a16:creationId xmlns:a16="http://schemas.microsoft.com/office/drawing/2014/main" id="{5F9F1747-BC0E-4F7A-9F00-855F8601ACB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69281" t="90522" b="680"/>
          <a:stretch/>
        </p:blipFill>
        <p:spPr>
          <a:xfrm rot="16200000" flipV="1">
            <a:off x="1237290" y="5486921"/>
            <a:ext cx="302141" cy="2371637"/>
          </a:xfrm>
          <a:prstGeom prst="rect">
            <a:avLst/>
          </a:prstGeom>
        </p:spPr>
      </p:pic>
      <p:sp>
        <p:nvSpPr>
          <p:cNvPr id="16" name="文本框 9">
            <a:extLst>
              <a:ext uri="{FF2B5EF4-FFF2-40B4-BE49-F238E27FC236}">
                <a16:creationId xmlns:a16="http://schemas.microsoft.com/office/drawing/2014/main" id="{49EEA855-E31E-4C64-A3F3-97BFD72129DD}"/>
              </a:ext>
            </a:extLst>
          </p:cNvPr>
          <p:cNvSpPr txBox="1"/>
          <p:nvPr/>
        </p:nvSpPr>
        <p:spPr>
          <a:xfrm>
            <a:off x="2933932" y="164051"/>
            <a:ext cx="6446042" cy="646331"/>
          </a:xfrm>
          <a:prstGeom prst="rect">
            <a:avLst/>
          </a:prstGeom>
          <a:noFill/>
        </p:spPr>
        <p:txBody>
          <a:bodyPr wrap="square" rtlCol="0">
            <a:spAutoFit/>
          </a:bodyPr>
          <a:lstStyle/>
          <a:p>
            <a:pPr algn="ctr"/>
            <a:r>
              <a:rPr lang="en-US" altLang="zh-CN" sz="36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LUYỆN ĐỌC TỪ </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KHÓ </a:t>
            </a:r>
            <a:r>
              <a:rPr lang="en-US" altLang="zh-CN" sz="3600" b="1">
                <a:ln w="6350">
                  <a:solidFill>
                    <a:schemeClr val="bg1"/>
                  </a:solidFill>
                  <a:prstDash val="solid"/>
                </a:ln>
                <a:solidFill>
                  <a:srgbClr val="C57363"/>
                </a:solidFill>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ĐOẠN 3</a:t>
            </a:r>
            <a:r>
              <a:rPr lang="en-US" altLang="zh-CN" sz="36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a:t>
            </a:r>
            <a:endParaRPr lang="zh-CN" altLang="en-US"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grpSp>
        <p:nvGrpSpPr>
          <p:cNvPr id="13" name="Group 12">
            <a:extLst>
              <a:ext uri="{FF2B5EF4-FFF2-40B4-BE49-F238E27FC236}">
                <a16:creationId xmlns:a16="http://schemas.microsoft.com/office/drawing/2014/main" id="{6CB097F5-A3EB-4CAB-A1D0-2D6F9B736F89}"/>
              </a:ext>
            </a:extLst>
          </p:cNvPr>
          <p:cNvGrpSpPr/>
          <p:nvPr/>
        </p:nvGrpSpPr>
        <p:grpSpPr>
          <a:xfrm>
            <a:off x="832897" y="802317"/>
            <a:ext cx="10254454" cy="5362510"/>
            <a:chOff x="702733" y="2018184"/>
            <a:chExt cx="4817523" cy="3198982"/>
          </a:xfrm>
        </p:grpSpPr>
        <p:grpSp>
          <p:nvGrpSpPr>
            <p:cNvPr id="15" name="Group 14">
              <a:extLst>
                <a:ext uri="{FF2B5EF4-FFF2-40B4-BE49-F238E27FC236}">
                  <a16:creationId xmlns:a16="http://schemas.microsoft.com/office/drawing/2014/main" id="{50A9342E-512A-4CA2-875B-FBC53279DB5A}"/>
                </a:ext>
              </a:extLst>
            </p:cNvPr>
            <p:cNvGrpSpPr/>
            <p:nvPr/>
          </p:nvGrpSpPr>
          <p:grpSpPr>
            <a:xfrm>
              <a:off x="825500" y="2159111"/>
              <a:ext cx="4650268" cy="3058055"/>
              <a:chOff x="876300" y="2199745"/>
              <a:chExt cx="4023784" cy="2646074"/>
            </a:xfrm>
          </p:grpSpPr>
          <p:pic>
            <p:nvPicPr>
              <p:cNvPr id="23" name="Graphic 22">
                <a:extLst>
                  <a:ext uri="{FF2B5EF4-FFF2-40B4-BE49-F238E27FC236}">
                    <a16:creationId xmlns:a16="http://schemas.microsoft.com/office/drawing/2014/main" id="{909F18A0-C865-4357-85E1-C663A61D2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033" y="2199745"/>
                <a:ext cx="3956051" cy="2646074"/>
              </a:xfrm>
              <a:prstGeom prst="rect">
                <a:avLst/>
              </a:prstGeom>
            </p:spPr>
          </p:pic>
          <p:sp>
            <p:nvSpPr>
              <p:cNvPr id="24" name="Graphic 3">
                <a:extLst>
                  <a:ext uri="{FF2B5EF4-FFF2-40B4-BE49-F238E27FC236}">
                    <a16:creationId xmlns:a16="http://schemas.microsoft.com/office/drawing/2014/main" id="{5C0B00CD-F4C3-4D75-8ADA-4211603F262E}"/>
                  </a:ext>
                </a:extLst>
              </p:cNvPr>
              <p:cNvSpPr/>
              <p:nvPr/>
            </p:nvSpPr>
            <p:spPr>
              <a:xfrm>
                <a:off x="876300" y="2226247"/>
                <a:ext cx="3956051" cy="2593069"/>
              </a:xfrm>
              <a:custGeom>
                <a:avLst/>
                <a:gdLst>
                  <a:gd name="connsiteX0" fmla="*/ -48 w 2472818"/>
                  <a:gd name="connsiteY0" fmla="*/ 6362 h 1620856"/>
                  <a:gd name="connsiteX1" fmla="*/ 2472738 w 2472818"/>
                  <a:gd name="connsiteY1" fmla="*/ 6362 h 1620856"/>
                  <a:gd name="connsiteX2" fmla="*/ 2441305 w 2472818"/>
                  <a:gd name="connsiteY2" fmla="*/ 1498834 h 1620856"/>
                  <a:gd name="connsiteX3" fmla="*/ 31480 w 2472818"/>
                  <a:gd name="connsiteY3" fmla="*/ 1610086 h 1620856"/>
                  <a:gd name="connsiteX4" fmla="*/ -48 w 2472818"/>
                  <a:gd name="connsiteY4" fmla="*/ 6362 h 1620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818" h="1620856">
                    <a:moveTo>
                      <a:pt x="-48" y="6362"/>
                    </a:moveTo>
                    <a:cubicBezTo>
                      <a:pt x="31385" y="15887"/>
                      <a:pt x="2483215" y="-12117"/>
                      <a:pt x="2472738" y="6362"/>
                    </a:cubicBezTo>
                    <a:cubicBezTo>
                      <a:pt x="2462260" y="24840"/>
                      <a:pt x="2409873" y="1415395"/>
                      <a:pt x="2441305" y="1498834"/>
                    </a:cubicBezTo>
                    <a:cubicBezTo>
                      <a:pt x="2472738" y="1582273"/>
                      <a:pt x="52340" y="1647138"/>
                      <a:pt x="31480" y="1610086"/>
                    </a:cubicBezTo>
                    <a:cubicBezTo>
                      <a:pt x="10620" y="1573034"/>
                      <a:pt x="-48" y="6362"/>
                      <a:pt x="-48" y="6362"/>
                    </a:cubicBezTo>
                    <a:close/>
                  </a:path>
                </a:pathLst>
              </a:custGeom>
              <a:solidFill>
                <a:schemeClr val="bg1"/>
              </a:solidFill>
              <a:ln w="9525" cap="flat">
                <a:noFill/>
                <a:prstDash val="solid"/>
                <a:miter/>
              </a:ln>
            </p:spPr>
            <p:txBody>
              <a:bodyPr rtlCol="0" anchor="ctr"/>
              <a:lstStyle/>
              <a:p>
                <a:endParaRPr lang="en-US"/>
              </a:p>
            </p:txBody>
          </p:sp>
        </p:grpSp>
        <p:pic>
          <p:nvPicPr>
            <p:cNvPr id="19" name="Graphic 18">
              <a:extLst>
                <a:ext uri="{FF2B5EF4-FFF2-40B4-BE49-F238E27FC236}">
                  <a16:creationId xmlns:a16="http://schemas.microsoft.com/office/drawing/2014/main" id="{4255068B-CF82-4A94-8BD9-6810119C10D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02733" y="2052229"/>
              <a:ext cx="483318" cy="466651"/>
            </a:xfrm>
            <a:prstGeom prst="rect">
              <a:avLst/>
            </a:prstGeom>
          </p:spPr>
        </p:pic>
        <p:pic>
          <p:nvPicPr>
            <p:cNvPr id="22" name="Graphic 21">
              <a:extLst>
                <a:ext uri="{FF2B5EF4-FFF2-40B4-BE49-F238E27FC236}">
                  <a16:creationId xmlns:a16="http://schemas.microsoft.com/office/drawing/2014/main" id="{00FB79D2-576B-4E64-9DD6-7652F02BA8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03248" y="2018184"/>
              <a:ext cx="617008" cy="534740"/>
            </a:xfrm>
            <a:prstGeom prst="rect">
              <a:avLst/>
            </a:prstGeom>
          </p:spPr>
        </p:pic>
      </p:grpSp>
      <p:pic>
        <p:nvPicPr>
          <p:cNvPr id="25" name="Graphic 24">
            <a:extLst>
              <a:ext uri="{FF2B5EF4-FFF2-40B4-BE49-F238E27FC236}">
                <a16:creationId xmlns:a16="http://schemas.microsoft.com/office/drawing/2014/main" id="{144DAD3C-0C7F-4806-A2CC-FD8AD716D6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848470" y="3893574"/>
            <a:ext cx="2272832" cy="2900851"/>
          </a:xfrm>
          <a:prstGeom prst="rect">
            <a:avLst/>
          </a:prstGeom>
        </p:spPr>
      </p:pic>
      <p:sp>
        <p:nvSpPr>
          <p:cNvPr id="26" name="TextBox 25">
            <a:extLst>
              <a:ext uri="{FF2B5EF4-FFF2-40B4-BE49-F238E27FC236}">
                <a16:creationId xmlns:a16="http://schemas.microsoft.com/office/drawing/2014/main" id="{010508C9-51DB-4939-96E3-F82C769EC7EE}"/>
              </a:ext>
            </a:extLst>
          </p:cNvPr>
          <p:cNvSpPr txBox="1"/>
          <p:nvPr/>
        </p:nvSpPr>
        <p:spPr>
          <a:xfrm>
            <a:off x="1549497" y="1190123"/>
            <a:ext cx="8467963" cy="4893647"/>
          </a:xfrm>
          <a:prstGeom prst="rect">
            <a:avLst/>
          </a:prstGeom>
          <a:noFill/>
        </p:spPr>
        <p:txBody>
          <a:bodyPr wrap="square" rtlCol="0">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Còn một mình, chú bé Đất nhớ quê, tìm đường ra cánh đồng. Mới đến </a:t>
            </a:r>
            <a:r>
              <a:rPr lang="vi-VN" sz="2400" b="1" dirty="0">
                <a:solidFill>
                  <a:srgbClr val="000000"/>
                </a:solidFill>
                <a:latin typeface="Times New Roman" panose="02020603050405020304" pitchFamily="18" charset="0"/>
                <a:cs typeface="Times New Roman" panose="02020603050405020304" pitchFamily="18" charset="0"/>
              </a:rPr>
              <a:t>chái bếp</a:t>
            </a:r>
            <a:r>
              <a:rPr lang="vi-VN" sz="2400" dirty="0">
                <a:solidFill>
                  <a:srgbClr val="000000"/>
                </a:solidFill>
                <a:latin typeface="Times New Roman" panose="02020603050405020304" pitchFamily="18" charset="0"/>
                <a:cs typeface="Times New Roman" panose="02020603050405020304" pitchFamily="18" charset="0"/>
              </a:rPr>
              <a:t>, gặp trời đổ mưa, chú ngấm nước, rét quá. Chú bèn vào bếp, cời đống rấm ra sưởi. Ban đầu thấy ấm và </a:t>
            </a:r>
            <a:r>
              <a:rPr lang="vi-VN" sz="2400" b="1" dirty="0">
                <a:solidFill>
                  <a:srgbClr val="000000"/>
                </a:solidFill>
                <a:latin typeface="Times New Roman" panose="02020603050405020304" pitchFamily="18" charset="0"/>
                <a:cs typeface="Times New Roman" panose="02020603050405020304" pitchFamily="18" charset="0"/>
              </a:rPr>
              <a:t>khoan khoái</a:t>
            </a:r>
            <a:r>
              <a:rPr lang="vi-VN" sz="2400" dirty="0">
                <a:solidFill>
                  <a:srgbClr val="000000"/>
                </a:solidFill>
                <a:latin typeface="Times New Roman" panose="02020603050405020304" pitchFamily="18" charset="0"/>
                <a:cs typeface="Times New Roman" panose="02020603050405020304" pitchFamily="18" charset="0"/>
              </a:rPr>
              <a:t>. Lúc sau </a:t>
            </a:r>
            <a:r>
              <a:rPr lang="vi-VN" sz="2400" b="1" dirty="0">
                <a:solidFill>
                  <a:srgbClr val="000000"/>
                </a:solidFill>
                <a:latin typeface="Times New Roman" panose="02020603050405020304" pitchFamily="18" charset="0"/>
                <a:cs typeface="Times New Roman" panose="02020603050405020304" pitchFamily="18" charset="0"/>
              </a:rPr>
              <a:t>nóng rát </a:t>
            </a:r>
            <a:r>
              <a:rPr lang="vi-VN" sz="2400" dirty="0">
                <a:solidFill>
                  <a:srgbClr val="000000"/>
                </a:solidFill>
                <a:latin typeface="Times New Roman" panose="02020603050405020304" pitchFamily="18" charset="0"/>
                <a:cs typeface="Times New Roman" panose="02020603050405020304" pitchFamily="18" charset="0"/>
              </a:rPr>
              <a:t>cả chân tay. Chú sợ, lùi lại.</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Ông Hòn Rấm cười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Sao chú mày nhát thế? Đất có thể nung trong lửa kia mà!</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Chú bé Đất ngạc nhiên hỏi lại:</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Nung ấy ạ?</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Chứ sao? Đã là người thì phải dám xông pha, làm được nhiều việc có ích.</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Nghe thế, chú bé Đất không thấy sợ nữa. Chú vui vẻ bảo:</a:t>
            </a:r>
          </a:p>
          <a:p>
            <a:pPr algn="just"/>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 Nào, nung thì nung!</a:t>
            </a:r>
          </a:p>
          <a:p>
            <a:pPr algn="just"/>
            <a:r>
              <a:rPr lang="vi-VN" sz="2400" dirty="0">
                <a:solidFill>
                  <a:srgbClr val="000000"/>
                </a:solidFill>
                <a:latin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cs typeface="Times New Roman" panose="02020603050405020304" pitchFamily="18" charset="0"/>
              </a:rPr>
              <a:t>	</a:t>
            </a:r>
            <a:r>
              <a:rPr lang="vi-VN" sz="2400" dirty="0">
                <a:solidFill>
                  <a:srgbClr val="000000"/>
                </a:solidFill>
                <a:latin typeface="Times New Roman" panose="02020603050405020304" pitchFamily="18" charset="0"/>
                <a:cs typeface="Times New Roman" panose="02020603050405020304" pitchFamily="18" charset="0"/>
              </a:rPr>
              <a:t>Từ đấy, chú thành Đất Nung.</a:t>
            </a:r>
          </a:p>
        </p:txBody>
      </p:sp>
      <p:sp>
        <p:nvSpPr>
          <p:cNvPr id="27" name="วงรี 33">
            <a:extLst>
              <a:ext uri="{FF2B5EF4-FFF2-40B4-BE49-F238E27FC236}">
                <a16:creationId xmlns:a16="http://schemas.microsoft.com/office/drawing/2014/main" id="{F5E15B96-01A6-4C83-938B-79516A0DAE99}"/>
              </a:ext>
            </a:extLst>
          </p:cNvPr>
          <p:cNvSpPr/>
          <p:nvPr/>
        </p:nvSpPr>
        <p:spPr>
          <a:xfrm>
            <a:off x="557725" y="3044348"/>
            <a:ext cx="1072981" cy="1045556"/>
          </a:xfrm>
          <a:prstGeom prst="ellipse">
            <a:avLst/>
          </a:prstGeom>
          <a:solidFill>
            <a:srgbClr val="D4978B">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spc="300" dirty="0">
                <a:solidFill>
                  <a:schemeClr val="accent4">
                    <a:lumMod val="20000"/>
                    <a:lumOff val="80000"/>
                  </a:schemeClr>
                </a:solidFill>
                <a:latin typeface="FC Onigiri Outline" pitchFamily="34" charset="-34"/>
                <a:cs typeface="FC Onigiri Outline" pitchFamily="34" charset="-34"/>
              </a:rPr>
              <a:t>3</a:t>
            </a:r>
            <a:endParaRPr lang="th-TH" sz="9600" dirty="0"/>
          </a:p>
        </p:txBody>
      </p:sp>
      <p:grpSp>
        <p:nvGrpSpPr>
          <p:cNvPr id="37" name="Group 36">
            <a:extLst>
              <a:ext uri="{FF2B5EF4-FFF2-40B4-BE49-F238E27FC236}">
                <a16:creationId xmlns:a16="http://schemas.microsoft.com/office/drawing/2014/main" id="{2A4CCA95-4938-49EA-A1F7-D7757A87994E}"/>
              </a:ext>
            </a:extLst>
          </p:cNvPr>
          <p:cNvGrpSpPr/>
          <p:nvPr/>
        </p:nvGrpSpPr>
        <p:grpSpPr>
          <a:xfrm rot="16200000">
            <a:off x="6595743" y="5572779"/>
            <a:ext cx="793664" cy="719619"/>
            <a:chOff x="11046527" y="3044373"/>
            <a:chExt cx="793664" cy="719619"/>
          </a:xfrm>
        </p:grpSpPr>
        <p:sp>
          <p:nvSpPr>
            <p:cNvPr id="38" name="Oval 37">
              <a:extLst>
                <a:ext uri="{FF2B5EF4-FFF2-40B4-BE49-F238E27FC236}">
                  <a16:creationId xmlns:a16="http://schemas.microsoft.com/office/drawing/2014/main" id="{E6EF843C-FDFE-4846-896B-3AA9F165DD40}"/>
                </a:ext>
              </a:extLst>
            </p:cNvPr>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Oval 38">
              <a:extLst>
                <a:ext uri="{FF2B5EF4-FFF2-40B4-BE49-F238E27FC236}">
                  <a16:creationId xmlns:a16="http://schemas.microsoft.com/office/drawing/2014/main" id="{0239D70F-3018-40FF-98A4-F9ED157E222F}"/>
                </a:ext>
              </a:extLst>
            </p:cNvPr>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0" name="Group 39">
            <a:extLst>
              <a:ext uri="{FF2B5EF4-FFF2-40B4-BE49-F238E27FC236}">
                <a16:creationId xmlns:a16="http://schemas.microsoft.com/office/drawing/2014/main" id="{55DD51BA-E9F2-48B3-88E4-970ED3A7E9A2}"/>
              </a:ext>
            </a:extLst>
          </p:cNvPr>
          <p:cNvGrpSpPr/>
          <p:nvPr/>
        </p:nvGrpSpPr>
        <p:grpSpPr>
          <a:xfrm rot="16200000">
            <a:off x="7732669" y="5569425"/>
            <a:ext cx="763208" cy="719517"/>
            <a:chOff x="10979144" y="2146604"/>
            <a:chExt cx="763208" cy="719517"/>
          </a:xfrm>
        </p:grpSpPr>
        <p:sp>
          <p:nvSpPr>
            <p:cNvPr id="41" name="Oval 40">
              <a:extLst>
                <a:ext uri="{FF2B5EF4-FFF2-40B4-BE49-F238E27FC236}">
                  <a16:creationId xmlns:a16="http://schemas.microsoft.com/office/drawing/2014/main" id="{FFFA25D6-2F16-4A51-B4A5-DF6DE5FEF6E3}"/>
                </a:ext>
              </a:extLst>
            </p:cNvPr>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41">
              <a:extLst>
                <a:ext uri="{FF2B5EF4-FFF2-40B4-BE49-F238E27FC236}">
                  <a16:creationId xmlns:a16="http://schemas.microsoft.com/office/drawing/2014/main" id="{6762092A-7774-4400-9D07-78095A42D65A}"/>
                </a:ext>
              </a:extLst>
            </p:cNvPr>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43" name="Group 42">
            <a:extLst>
              <a:ext uri="{FF2B5EF4-FFF2-40B4-BE49-F238E27FC236}">
                <a16:creationId xmlns:a16="http://schemas.microsoft.com/office/drawing/2014/main" id="{9E3D4940-467F-4C3F-8D28-B9E04593E5AF}"/>
              </a:ext>
            </a:extLst>
          </p:cNvPr>
          <p:cNvGrpSpPr/>
          <p:nvPr/>
        </p:nvGrpSpPr>
        <p:grpSpPr>
          <a:xfrm rot="16200000">
            <a:off x="8914834" y="5574812"/>
            <a:ext cx="789755" cy="735291"/>
            <a:chOff x="11030196" y="1291357"/>
            <a:chExt cx="789755" cy="735291"/>
          </a:xfrm>
        </p:grpSpPr>
        <p:sp>
          <p:nvSpPr>
            <p:cNvPr id="44" name="Oval 43">
              <a:extLst>
                <a:ext uri="{FF2B5EF4-FFF2-40B4-BE49-F238E27FC236}">
                  <a16:creationId xmlns:a16="http://schemas.microsoft.com/office/drawing/2014/main" id="{95CDF32D-5248-4EE2-BF70-352DD40DAE22}"/>
                </a:ext>
              </a:extLst>
            </p:cNvPr>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5" name="Oval 44">
              <a:extLst>
                <a:ext uri="{FF2B5EF4-FFF2-40B4-BE49-F238E27FC236}">
                  <a16:creationId xmlns:a16="http://schemas.microsoft.com/office/drawing/2014/main" id="{B6D5015E-8C67-47B6-A5BC-90DA92C50010}"/>
                </a:ext>
              </a:extLst>
            </p:cNvPr>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Tree>
    <p:custDataLst>
      <p:tags r:id="rId1"/>
    </p:custDataLst>
    <p:extLst>
      <p:ext uri="{BB962C8B-B14F-4D97-AF65-F5344CB8AC3E}">
        <p14:creationId xmlns:p14="http://schemas.microsoft.com/office/powerpoint/2010/main" val="200659415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14:presetBounceEnd="24000">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14:bounceEnd="24000">
                                          <p:cBhvr additive="base">
                                            <p:cTn id="55" dur="1000" fill="hold"/>
                                            <p:tgtEl>
                                              <p:spTgt spid="48"/>
                                            </p:tgtEl>
                                            <p:attrNameLst>
                                              <p:attrName>ppt_x</p:attrName>
                                            </p:attrNameLst>
                                          </p:cBhvr>
                                          <p:tavLst>
                                            <p:tav tm="0">
                                              <p:val>
                                                <p:strVal val="0-#ppt_w/2"/>
                                              </p:val>
                                            </p:tav>
                                            <p:tav tm="100000">
                                              <p:val>
                                                <p:strVal val="#ppt_x"/>
                                              </p:val>
                                            </p:tav>
                                          </p:tavLst>
                                        </p:anim>
                                        <p:anim calcmode="lin" valueType="num" p14:bounceEnd="24000">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childTnLst>
                              </p:cTn>
                            </p:par>
                            <p:par>
                              <p:cTn id="17" fill="hold">
                                <p:stCondLst>
                                  <p:cond delay="500"/>
                                </p:stCondLst>
                                <p:childTnLst>
                                  <p:par>
                                    <p:cTn id="18" presetID="37"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450" decel="100000" fill="hold"/>
                                            <p:tgtEl>
                                              <p:spTgt spid="8"/>
                                            </p:tgtEl>
                                            <p:attrNameLst>
                                              <p:attrName>ppt_y</p:attrName>
                                            </p:attrNameLst>
                                          </p:cBhvr>
                                          <p:tavLst>
                                            <p:tav tm="0">
                                              <p:val>
                                                <p:strVal val="#ppt_y+1"/>
                                              </p:val>
                                            </p:tav>
                                            <p:tav tm="100000">
                                              <p:val>
                                                <p:strVal val="#ppt_y-.03"/>
                                              </p:val>
                                            </p:tav>
                                          </p:tavLst>
                                        </p:anim>
                                        <p:anim calcmode="lin" valueType="num">
                                          <p:cBhvr>
                                            <p:cTn id="23"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24" fill="hold">
                                <p:stCondLst>
                                  <p:cond delay="1000"/>
                                </p:stCondLst>
                                <p:childTnLst>
                                  <p:par>
                                    <p:cTn id="25" presetID="2" presetClass="entr" presetSubtype="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3" presetClass="entr" presetSubtype="16" fill="hold" nodeType="withEffect">
                                      <p:stCondLst>
                                        <p:cond delay="6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600" fill="hold"/>
                                            <p:tgtEl>
                                              <p:spTgt spid="37"/>
                                            </p:tgtEl>
                                            <p:attrNameLst>
                                              <p:attrName>ppt_w</p:attrName>
                                            </p:attrNameLst>
                                          </p:cBhvr>
                                          <p:tavLst>
                                            <p:tav tm="0">
                                              <p:val>
                                                <p:fltVal val="0"/>
                                              </p:val>
                                            </p:tav>
                                            <p:tav tm="100000">
                                              <p:val>
                                                <p:strVal val="#ppt_w"/>
                                              </p:val>
                                            </p:tav>
                                          </p:tavLst>
                                        </p:anim>
                                        <p:anim calcmode="lin" valueType="num">
                                          <p:cBhvr>
                                            <p:cTn id="32" dur="600" fill="hold"/>
                                            <p:tgtEl>
                                              <p:spTgt spid="37"/>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40"/>
                                            </p:tgtEl>
                                            <p:attrNameLst>
                                              <p:attrName>style.visibility</p:attrName>
                                            </p:attrNameLst>
                                          </p:cBhvr>
                                          <p:to>
                                            <p:strVal val="visible"/>
                                          </p:to>
                                        </p:set>
                                        <p:anim calcmode="lin" valueType="num">
                                          <p:cBhvr>
                                            <p:cTn id="35" dur="700" fill="hold"/>
                                            <p:tgtEl>
                                              <p:spTgt spid="40"/>
                                            </p:tgtEl>
                                            <p:attrNameLst>
                                              <p:attrName>ppt_w</p:attrName>
                                            </p:attrNameLst>
                                          </p:cBhvr>
                                          <p:tavLst>
                                            <p:tav tm="0">
                                              <p:val>
                                                <p:fltVal val="0"/>
                                              </p:val>
                                            </p:tav>
                                            <p:tav tm="100000">
                                              <p:val>
                                                <p:strVal val="#ppt_w"/>
                                              </p:val>
                                            </p:tav>
                                          </p:tavLst>
                                        </p:anim>
                                        <p:anim calcmode="lin" valueType="num">
                                          <p:cBhvr>
                                            <p:cTn id="36" dur="700" fill="hold"/>
                                            <p:tgtEl>
                                              <p:spTgt spid="40"/>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37"/>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40"/>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43"/>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46"/>
                                            </p:tgtEl>
                                            <p:attrNameLst>
                                              <p:attrName>style.visibility</p:attrName>
                                            </p:attrNameLst>
                                          </p:cBhvr>
                                          <p:to>
                                            <p:strVal val="visible"/>
                                          </p:to>
                                        </p:set>
                                        <p:animEffect transition="in" filter="wipe(up)">
                                          <p:cBhvr>
                                            <p:cTn id="49" dur="1500"/>
                                            <p:tgtEl>
                                              <p:spTgt spid="46"/>
                                            </p:tgtEl>
                                          </p:cBhvr>
                                        </p:animEffect>
                                      </p:childTnLst>
                                    </p:cTn>
                                  </p:par>
                                  <p:par>
                                    <p:cTn id="50" presetID="22" presetClass="entr" presetSubtype="1" fill="hold" grpId="0" nodeType="withEffect">
                                      <p:stCondLst>
                                        <p:cond delay="1500"/>
                                      </p:stCondLst>
                                      <p:childTnLst>
                                        <p:set>
                                          <p:cBhvr>
                                            <p:cTn id="51" dur="1" fill="hold">
                                              <p:stCondLst>
                                                <p:cond delay="0"/>
                                              </p:stCondLst>
                                            </p:cTn>
                                            <p:tgtEl>
                                              <p:spTgt spid="47"/>
                                            </p:tgtEl>
                                            <p:attrNameLst>
                                              <p:attrName>style.visibility</p:attrName>
                                            </p:attrNameLst>
                                          </p:cBhvr>
                                          <p:to>
                                            <p:strVal val="visible"/>
                                          </p:to>
                                        </p:set>
                                        <p:animEffect transition="in" filter="wipe(up)">
                                          <p:cBhvr>
                                            <p:cTn id="52" dur="1500"/>
                                            <p:tgtEl>
                                              <p:spTgt spid="47"/>
                                            </p:tgtEl>
                                          </p:cBhvr>
                                        </p:animEffect>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1000" fill="hold"/>
                                            <p:tgtEl>
                                              <p:spTgt spid="48"/>
                                            </p:tgtEl>
                                            <p:attrNameLst>
                                              <p:attrName>ppt_x</p:attrName>
                                            </p:attrNameLst>
                                          </p:cBhvr>
                                          <p:tavLst>
                                            <p:tav tm="0">
                                              <p:val>
                                                <p:strVal val="0-#ppt_w/2"/>
                                              </p:val>
                                            </p:tav>
                                            <p:tav tm="100000">
                                              <p:val>
                                                <p:strVal val="#ppt_x"/>
                                              </p:val>
                                            </p:tav>
                                          </p:tavLst>
                                        </p:anim>
                                        <p:anim calcmode="lin" valueType="num">
                                          <p:cBhvr additive="base">
                                            <p:cTn id="56" dur="1000" fill="hold"/>
                                            <p:tgtEl>
                                              <p:spTgt spid="48"/>
                                            </p:tgtEl>
                                            <p:attrNameLst>
                                              <p:attrName>ppt_y</p:attrName>
                                            </p:attrNameLst>
                                          </p:cBhvr>
                                          <p:tavLst>
                                            <p:tav tm="0">
                                              <p:val>
                                                <p:strVal val="#ppt_y"/>
                                              </p:val>
                                            </p:tav>
                                            <p:tav tm="100000">
                                              <p:val>
                                                <p:strVal val="#ppt_y"/>
                                              </p:val>
                                            </p:tav>
                                          </p:tavLst>
                                        </p:anim>
                                      </p:childTnLst>
                                    </p:cTn>
                                  </p:par>
                                  <p:par>
                                    <p:cTn id="57" presetID="6" presetClass="emph" presetSubtype="0" repeatCount="indefinite" autoRev="1" fill="hold" grpId="1" nodeType="withEffect">
                                      <p:stCondLst>
                                        <p:cond delay="0"/>
                                      </p:stCondLst>
                                      <p:childTnLst>
                                        <p:animScale>
                                          <p:cBhvr>
                                            <p:cTn id="58" dur="1700" fill="hold"/>
                                            <p:tgtEl>
                                              <p:spTgt spid="48"/>
                                            </p:tgtEl>
                                          </p:cBhvr>
                                          <p:by x="120000" y="120000"/>
                                        </p:animScale>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childTnLst>
                              </p:cTn>
                            </p:par>
                            <p:par>
                              <p:cTn id="69" fill="hold">
                                <p:stCondLst>
                                  <p:cond delay="1000"/>
                                </p:stCondLst>
                                <p:childTnLst>
                                  <p:par>
                                    <p:cTn id="70" presetID="14" presetClass="entr" presetSubtype="1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randombar(horizontal)">
                                          <p:cBhvr>
                                            <p:cTn id="72" dur="1000"/>
                                            <p:tgtEl>
                                              <p:spTgt spid="26"/>
                                            </p:tgtEl>
                                          </p:cBhvr>
                                        </p:animEffect>
                                      </p:childTnLst>
                                    </p:cTn>
                                  </p:par>
                                </p:childTnLst>
                              </p:cTn>
                            </p:par>
                            <p:par>
                              <p:cTn id="73" fill="hold">
                                <p:stCondLst>
                                  <p:cond delay="2000"/>
                                </p:stCondLst>
                                <p:childTnLst>
                                  <p:par>
                                    <p:cTn id="74" presetID="42" presetClass="entr" presetSubtype="0" fill="hold" nodeType="after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6" grpId="0" animBg="1"/>
          <p:bldP spid="47" grpId="0" animBg="1"/>
          <p:bldP spid="16" grpId="0"/>
          <p:bldP spid="26" grpId="0"/>
          <p:bldP spid="27"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9B88B6-0BE8-4A8A-B33B-31D7CC10D7CF}"/>
              </a:ext>
            </a:extLst>
          </p:cNvPr>
          <p:cNvGrpSpPr/>
          <p:nvPr/>
        </p:nvGrpSpPr>
        <p:grpSpPr>
          <a:xfrm>
            <a:off x="1034594" y="1117872"/>
            <a:ext cx="10216013" cy="4902400"/>
            <a:chOff x="1000023" y="1256417"/>
            <a:chExt cx="10216013" cy="4902400"/>
          </a:xfrm>
        </p:grpSpPr>
        <p:sp>
          <p:nvSpPr>
            <p:cNvPr id="84" name="Rectangle 4">
              <a:extLst>
                <a:ext uri="{FF2B5EF4-FFF2-40B4-BE49-F238E27FC236}">
                  <a16:creationId xmlns:a16="http://schemas.microsoft.com/office/drawing/2014/main" id="{10B088B5-CD7A-4053-8182-692C228048AF}"/>
                </a:ext>
              </a:extLst>
            </p:cNvPr>
            <p:cNvSpPr/>
            <p:nvPr/>
          </p:nvSpPr>
          <p:spPr>
            <a:xfrm>
              <a:off x="1000023" y="1256417"/>
              <a:ext cx="10216013" cy="4902400"/>
            </a:xfrm>
            <a:prstGeom prst="roundRect">
              <a:avLst>
                <a:gd name="adj" fmla="val 8779"/>
              </a:avLst>
            </a:prstGeom>
            <a:solidFill>
              <a:srgbClr val="FCF6E8">
                <a:alpha val="89804"/>
              </a:srgbClr>
            </a:solidFill>
            <a:ln w="28575" cap="flat">
              <a:solidFill>
                <a:schemeClr val="accent6">
                  <a:lumMod val="60000"/>
                  <a:lumOff val="4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sysClr val="window" lastClr="FFFFFF"/>
                </a:solidFill>
                <a:effectLst/>
                <a:uLnTx/>
                <a:uFillTx/>
                <a:latin typeface="Calibri"/>
              </a:endParaRPr>
            </a:p>
          </p:txBody>
        </p:sp>
        <p:sp>
          <p:nvSpPr>
            <p:cNvPr id="26" name="Rectangle 25">
              <a:extLst>
                <a:ext uri="{FF2B5EF4-FFF2-40B4-BE49-F238E27FC236}">
                  <a16:creationId xmlns:a16="http://schemas.microsoft.com/office/drawing/2014/main" id="{A3B717F1-4322-4BBC-A258-304B5CC9F608}"/>
                </a:ext>
              </a:extLst>
            </p:cNvPr>
            <p:cNvSpPr/>
            <p:nvPr/>
          </p:nvSpPr>
          <p:spPr>
            <a:xfrm>
              <a:off x="1344056" y="1499667"/>
              <a:ext cx="9842292" cy="4524315"/>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Kị sĩ</a:t>
              </a:r>
              <a:r>
                <a:rPr lang="vi-VN" sz="3200" dirty="0">
                  <a:solidFill>
                    <a:srgbClr val="000000"/>
                  </a:solidFill>
                  <a:latin typeface="Times New Roman" panose="02020603050405020304" pitchFamily="18" charset="0"/>
                  <a:cs typeface="Times New Roman" panose="02020603050405020304" pitchFamily="18" charset="0"/>
                </a:rPr>
                <a:t>: lính cưỡi ngựa, thuộc tầng lớp quý tộc ngày xưa.</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Tía</a:t>
              </a:r>
              <a:r>
                <a:rPr lang="vi-VN" sz="3200" dirty="0">
                  <a:solidFill>
                    <a:srgbClr val="000000"/>
                  </a:solidFill>
                  <a:latin typeface="Times New Roman" panose="02020603050405020304" pitchFamily="18" charset="0"/>
                  <a:cs typeface="Times New Roman" panose="02020603050405020304" pitchFamily="18" charset="0"/>
                </a:rPr>
                <a:t>: tím đỏ như màu mận chín.</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Son</a:t>
              </a:r>
              <a:r>
                <a:rPr lang="vi-VN" sz="3200" dirty="0">
                  <a:solidFill>
                    <a:srgbClr val="000000"/>
                  </a:solidFill>
                  <a:latin typeface="Times New Roman" panose="02020603050405020304" pitchFamily="18" charset="0"/>
                  <a:cs typeface="Times New Roman" panose="02020603050405020304" pitchFamily="18" charset="0"/>
                </a:rPr>
                <a:t>: đỏ tươi.</a:t>
              </a:r>
            </a:p>
            <a:p>
              <a:r>
                <a:rPr lang="vi-VN" sz="3200" b="1" dirty="0">
                  <a:solidFill>
                    <a:srgbClr val="000000"/>
                  </a:solidFill>
                  <a:latin typeface="Times New Roman" panose="02020603050405020304" pitchFamily="18" charset="0"/>
                  <a:cs typeface="Times New Roman" panose="02020603050405020304" pitchFamily="18" charset="0"/>
                </a:rPr>
                <a:t>- Đoảng</a:t>
              </a:r>
              <a:r>
                <a:rPr lang="vi-VN" sz="3200" dirty="0">
                  <a:solidFill>
                    <a:srgbClr val="000000"/>
                  </a:solidFill>
                  <a:latin typeface="Times New Roman" panose="02020603050405020304" pitchFamily="18" charset="0"/>
                  <a:cs typeface="Times New Roman" panose="02020603050405020304" pitchFamily="18" charset="0"/>
                </a:rPr>
                <a:t>: vụng về, chẳng được việc gì.</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Chái bếp</a:t>
              </a:r>
              <a:r>
                <a:rPr lang="vi-VN" sz="3200" dirty="0">
                  <a:solidFill>
                    <a:srgbClr val="000000"/>
                  </a:solidFill>
                  <a:latin typeface="Times New Roman" panose="02020603050405020304" pitchFamily="18" charset="0"/>
                  <a:cs typeface="Times New Roman" panose="02020603050405020304" pitchFamily="18" charset="0"/>
                </a:rPr>
                <a:t>: gian nhỏ lợp một mái, thêm vào đầu hồi nhà để làm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Đống rấm</a:t>
              </a:r>
              <a:r>
                <a:rPr lang="vi-VN" sz="3200" dirty="0">
                  <a:solidFill>
                    <a:srgbClr val="000000"/>
                  </a:solidFill>
                  <a:latin typeface="Times New Roman" panose="02020603050405020304" pitchFamily="18" charset="0"/>
                  <a:cs typeface="Times New Roman" panose="02020603050405020304" pitchFamily="18" charset="0"/>
                </a:rPr>
                <a:t>: đống trấu hoặc mùn ủ giữ lửa trong bếp.</a:t>
              </a:r>
            </a:p>
            <a:p>
              <a:r>
                <a:rPr lang="vi-VN" sz="3200" dirty="0">
                  <a:solidFill>
                    <a:srgbClr val="000000"/>
                  </a:solidFill>
                  <a:latin typeface="Times New Roman" panose="02020603050405020304" pitchFamily="18" charset="0"/>
                  <a:cs typeface="Times New Roman" panose="02020603050405020304" pitchFamily="18" charset="0"/>
                </a:rPr>
                <a:t>- </a:t>
              </a:r>
              <a:r>
                <a:rPr lang="vi-VN" sz="3200" b="1" dirty="0">
                  <a:solidFill>
                    <a:srgbClr val="000000"/>
                  </a:solidFill>
                  <a:latin typeface="Times New Roman" panose="02020603050405020304" pitchFamily="18" charset="0"/>
                  <a:cs typeface="Times New Roman" panose="02020603050405020304" pitchFamily="18" charset="0"/>
                </a:rPr>
                <a:t>Hòn rấm</a:t>
              </a:r>
              <a:r>
                <a:rPr lang="vi-VN" sz="3200" dirty="0">
                  <a:solidFill>
                    <a:srgbClr val="000000"/>
                  </a:solidFill>
                  <a:latin typeface="Times New Roman" panose="02020603050405020304" pitchFamily="18" charset="0"/>
                  <a:cs typeface="Times New Roman" panose="02020603050405020304" pitchFamily="18" charset="0"/>
                </a:rPr>
                <a:t>: hòn đất nặn phơi khô để đè lên đống rấm cho lửa chỉ cháy âm </a:t>
              </a:r>
              <a:r>
                <a:rPr lang="vi-VN" sz="3200">
                  <a:solidFill>
                    <a:srgbClr val="000000"/>
                  </a:solidFill>
                  <a:latin typeface="Times New Roman" panose="02020603050405020304" pitchFamily="18" charset="0"/>
                  <a:cs typeface="Times New Roman" panose="02020603050405020304" pitchFamily="18" charset="0"/>
                </a:rPr>
                <a:t>ỉ.</a:t>
              </a:r>
              <a:endParaRPr lang="en-US" sz="3200" dirty="0">
                <a:latin typeface="Times New Roman" panose="02020603050405020304" pitchFamily="18" charset="0"/>
                <a:cs typeface="Times New Roman" panose="02020603050405020304" pitchFamily="18" charset="0"/>
              </a:endParaRPr>
            </a:p>
          </p:txBody>
        </p:sp>
      </p:grpSp>
      <p:sp>
        <p:nvSpPr>
          <p:cNvPr id="71" name="Rectangle 12"/>
          <p:cNvSpPr/>
          <p:nvPr/>
        </p:nvSpPr>
        <p:spPr>
          <a:xfrm rot="2723716" flipV="1">
            <a:off x="-1906155" y="-1993186"/>
            <a:ext cx="3698552" cy="3836391"/>
          </a:xfrm>
          <a:custGeom>
            <a:avLst/>
            <a:gdLst>
              <a:gd name="connsiteX0" fmla="*/ 0 w 1828800"/>
              <a:gd name="connsiteY0" fmla="*/ 0 h 4953000"/>
              <a:gd name="connsiteX1" fmla="*/ 1828800 w 1828800"/>
              <a:gd name="connsiteY1" fmla="*/ 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28800"/>
              <a:gd name="connsiteY0" fmla="*/ 0 h 4953000"/>
              <a:gd name="connsiteX1" fmla="*/ 1276350 w 1828800"/>
              <a:gd name="connsiteY1" fmla="*/ 2533650 h 4953000"/>
              <a:gd name="connsiteX2" fmla="*/ 1828800 w 1828800"/>
              <a:gd name="connsiteY2" fmla="*/ 4953000 h 4953000"/>
              <a:gd name="connsiteX3" fmla="*/ 0 w 1828800"/>
              <a:gd name="connsiteY3" fmla="*/ 4953000 h 4953000"/>
              <a:gd name="connsiteX4" fmla="*/ 0 w 1828800"/>
              <a:gd name="connsiteY4" fmla="*/ 0 h 4953000"/>
              <a:gd name="connsiteX0" fmla="*/ 0 w 1838403"/>
              <a:gd name="connsiteY0" fmla="*/ 0 h 4953000"/>
              <a:gd name="connsiteX1" fmla="*/ 1276350 w 1838403"/>
              <a:gd name="connsiteY1" fmla="*/ 2533650 h 4953000"/>
              <a:gd name="connsiteX2" fmla="*/ 1828800 w 1838403"/>
              <a:gd name="connsiteY2" fmla="*/ 4953000 h 4953000"/>
              <a:gd name="connsiteX3" fmla="*/ 0 w 1838403"/>
              <a:gd name="connsiteY3" fmla="*/ 4953000 h 4953000"/>
              <a:gd name="connsiteX4" fmla="*/ 0 w 1838403"/>
              <a:gd name="connsiteY4" fmla="*/ 0 h 4953000"/>
              <a:gd name="connsiteX0" fmla="*/ 0 w 1564603"/>
              <a:gd name="connsiteY0" fmla="*/ 0 h 4972050"/>
              <a:gd name="connsiteX1" fmla="*/ 1276350 w 1564603"/>
              <a:gd name="connsiteY1" fmla="*/ 2533650 h 4972050"/>
              <a:gd name="connsiteX2" fmla="*/ 704850 w 1564603"/>
              <a:gd name="connsiteY2" fmla="*/ 4972050 h 4972050"/>
              <a:gd name="connsiteX3" fmla="*/ 0 w 1564603"/>
              <a:gd name="connsiteY3" fmla="*/ 4953000 h 4972050"/>
              <a:gd name="connsiteX4" fmla="*/ 0 w 1564603"/>
              <a:gd name="connsiteY4" fmla="*/ 0 h 4972050"/>
              <a:gd name="connsiteX0" fmla="*/ 0 w 1825946"/>
              <a:gd name="connsiteY0" fmla="*/ 0 h 4972050"/>
              <a:gd name="connsiteX1" fmla="*/ 1276350 w 1825946"/>
              <a:gd name="connsiteY1" fmla="*/ 2533650 h 4972050"/>
              <a:gd name="connsiteX2" fmla="*/ 704850 w 1825946"/>
              <a:gd name="connsiteY2" fmla="*/ 4972050 h 4972050"/>
              <a:gd name="connsiteX3" fmla="*/ 0 w 1825946"/>
              <a:gd name="connsiteY3" fmla="*/ 4953000 h 4972050"/>
              <a:gd name="connsiteX4" fmla="*/ 0 w 1825946"/>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53365"/>
              <a:gd name="connsiteY0" fmla="*/ 0 h 4972050"/>
              <a:gd name="connsiteX1" fmla="*/ 1162050 w 1753365"/>
              <a:gd name="connsiteY1" fmla="*/ 2838450 h 4972050"/>
              <a:gd name="connsiteX2" fmla="*/ 704850 w 1753365"/>
              <a:gd name="connsiteY2" fmla="*/ 4972050 h 4972050"/>
              <a:gd name="connsiteX3" fmla="*/ 0 w 1753365"/>
              <a:gd name="connsiteY3" fmla="*/ 4953000 h 4972050"/>
              <a:gd name="connsiteX4" fmla="*/ 0 w 1753365"/>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737269"/>
              <a:gd name="connsiteY0" fmla="*/ 0 h 4972050"/>
              <a:gd name="connsiteX1" fmla="*/ 1162050 w 1737269"/>
              <a:gd name="connsiteY1" fmla="*/ 2838450 h 4972050"/>
              <a:gd name="connsiteX2" fmla="*/ 704850 w 1737269"/>
              <a:gd name="connsiteY2" fmla="*/ 4972050 h 4972050"/>
              <a:gd name="connsiteX3" fmla="*/ 0 w 1737269"/>
              <a:gd name="connsiteY3" fmla="*/ 4953000 h 4972050"/>
              <a:gd name="connsiteX4" fmla="*/ 0 w 1737269"/>
              <a:gd name="connsiteY4" fmla="*/ 0 h 4972050"/>
              <a:gd name="connsiteX0" fmla="*/ 0 w 1695152"/>
              <a:gd name="connsiteY0" fmla="*/ 0 h 5048250"/>
              <a:gd name="connsiteX1" fmla="*/ 1162050 w 1695152"/>
              <a:gd name="connsiteY1" fmla="*/ 2838450 h 5048250"/>
              <a:gd name="connsiteX2" fmla="*/ 590550 w 1695152"/>
              <a:gd name="connsiteY2" fmla="*/ 5048250 h 5048250"/>
              <a:gd name="connsiteX3" fmla="*/ 0 w 1695152"/>
              <a:gd name="connsiteY3" fmla="*/ 4953000 h 5048250"/>
              <a:gd name="connsiteX4" fmla="*/ 0 w 1695152"/>
              <a:gd name="connsiteY4" fmla="*/ 0 h 5048250"/>
              <a:gd name="connsiteX0" fmla="*/ 0 w 1580642"/>
              <a:gd name="connsiteY0" fmla="*/ 0 h 5048250"/>
              <a:gd name="connsiteX1" fmla="*/ 1162050 w 1580642"/>
              <a:gd name="connsiteY1" fmla="*/ 2838450 h 5048250"/>
              <a:gd name="connsiteX2" fmla="*/ 590550 w 1580642"/>
              <a:gd name="connsiteY2" fmla="*/ 5048250 h 5048250"/>
              <a:gd name="connsiteX3" fmla="*/ 0 w 1580642"/>
              <a:gd name="connsiteY3" fmla="*/ 4953000 h 5048250"/>
              <a:gd name="connsiteX4" fmla="*/ 0 w 1580642"/>
              <a:gd name="connsiteY4" fmla="*/ 0 h 5048250"/>
              <a:gd name="connsiteX0" fmla="*/ 0 w 1580642"/>
              <a:gd name="connsiteY0" fmla="*/ 0 h 5087912"/>
              <a:gd name="connsiteX1" fmla="*/ 1162050 w 1580642"/>
              <a:gd name="connsiteY1" fmla="*/ 2838450 h 5087912"/>
              <a:gd name="connsiteX2" fmla="*/ 590550 w 1580642"/>
              <a:gd name="connsiteY2" fmla="*/ 5048250 h 5087912"/>
              <a:gd name="connsiteX3" fmla="*/ 14990 w 1580642"/>
              <a:gd name="connsiteY3" fmla="*/ 5087912 h 5087912"/>
              <a:gd name="connsiteX4" fmla="*/ 0 w 1580642"/>
              <a:gd name="connsiteY4" fmla="*/ 0 h 5087912"/>
              <a:gd name="connsiteX0" fmla="*/ 0 w 1580642"/>
              <a:gd name="connsiteY0" fmla="*/ 0 h 5103032"/>
              <a:gd name="connsiteX1" fmla="*/ 1162050 w 1580642"/>
              <a:gd name="connsiteY1" fmla="*/ 2838450 h 5103032"/>
              <a:gd name="connsiteX2" fmla="*/ 590550 w 1580642"/>
              <a:gd name="connsiteY2" fmla="*/ 5048250 h 5103032"/>
              <a:gd name="connsiteX3" fmla="*/ 14990 w 1580642"/>
              <a:gd name="connsiteY3" fmla="*/ 5087912 h 5103032"/>
              <a:gd name="connsiteX4" fmla="*/ 0 w 1580642"/>
              <a:gd name="connsiteY4" fmla="*/ 0 h 5103032"/>
              <a:gd name="connsiteX0" fmla="*/ 4060 w 1584702"/>
              <a:gd name="connsiteY0" fmla="*/ 0 h 5145062"/>
              <a:gd name="connsiteX1" fmla="*/ 1166110 w 1584702"/>
              <a:gd name="connsiteY1" fmla="*/ 2838450 h 5145062"/>
              <a:gd name="connsiteX2" fmla="*/ 594610 w 1584702"/>
              <a:gd name="connsiteY2" fmla="*/ 5048250 h 5145062"/>
              <a:gd name="connsiteX3" fmla="*/ 0 w 1584702"/>
              <a:gd name="connsiteY3" fmla="*/ 5145062 h 5145062"/>
              <a:gd name="connsiteX4" fmla="*/ 4060 w 1584702"/>
              <a:gd name="connsiteY4"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1584960 w 3165602"/>
              <a:gd name="connsiteY0" fmla="*/ 0 h 5145062"/>
              <a:gd name="connsiteX1" fmla="*/ 2747010 w 3165602"/>
              <a:gd name="connsiteY1" fmla="*/ 2838450 h 5145062"/>
              <a:gd name="connsiteX2" fmla="*/ 2175510 w 3165602"/>
              <a:gd name="connsiteY2" fmla="*/ 5048250 h 5145062"/>
              <a:gd name="connsiteX3" fmla="*/ 1580900 w 3165602"/>
              <a:gd name="connsiteY3" fmla="*/ 5145062 h 5145062"/>
              <a:gd name="connsiteX4" fmla="*/ 0 w 3165602"/>
              <a:gd name="connsiteY4" fmla="*/ 3489960 h 5145062"/>
              <a:gd name="connsiteX5" fmla="*/ 1584960 w 3165602"/>
              <a:gd name="connsiteY5" fmla="*/ 0 h 5145062"/>
              <a:gd name="connsiteX0" fmla="*/ 2253038 w 3833680"/>
              <a:gd name="connsiteY0" fmla="*/ 41818 h 5186880"/>
              <a:gd name="connsiteX1" fmla="*/ 3415088 w 3833680"/>
              <a:gd name="connsiteY1" fmla="*/ 2880268 h 5186880"/>
              <a:gd name="connsiteX2" fmla="*/ 2843588 w 3833680"/>
              <a:gd name="connsiteY2" fmla="*/ 5090068 h 5186880"/>
              <a:gd name="connsiteX3" fmla="*/ 2248978 w 3833680"/>
              <a:gd name="connsiteY3" fmla="*/ 5186880 h 5186880"/>
              <a:gd name="connsiteX4" fmla="*/ 668078 w 3833680"/>
              <a:gd name="connsiteY4" fmla="*/ 3531778 h 5186880"/>
              <a:gd name="connsiteX5" fmla="*/ 58478 w 3833680"/>
              <a:gd name="connsiteY5" fmla="*/ 925738 h 5186880"/>
              <a:gd name="connsiteX6" fmla="*/ 2253038 w 3833680"/>
              <a:gd name="connsiteY6" fmla="*/ 41818 h 5186880"/>
              <a:gd name="connsiteX0" fmla="*/ 2242951 w 3823593"/>
              <a:gd name="connsiteY0" fmla="*/ 41818 h 5186880"/>
              <a:gd name="connsiteX1" fmla="*/ 3405001 w 3823593"/>
              <a:gd name="connsiteY1" fmla="*/ 2880268 h 5186880"/>
              <a:gd name="connsiteX2" fmla="*/ 2833501 w 3823593"/>
              <a:gd name="connsiteY2" fmla="*/ 5090068 h 5186880"/>
              <a:gd name="connsiteX3" fmla="*/ 2238891 w 3823593"/>
              <a:gd name="connsiteY3" fmla="*/ 5186880 h 5186880"/>
              <a:gd name="connsiteX4" fmla="*/ 657991 w 3823593"/>
              <a:gd name="connsiteY4" fmla="*/ 3531778 h 5186880"/>
              <a:gd name="connsiteX5" fmla="*/ 48391 w 3823593"/>
              <a:gd name="connsiteY5" fmla="*/ 925738 h 5186880"/>
              <a:gd name="connsiteX6" fmla="*/ 2242951 w 3823593"/>
              <a:gd name="connsiteY6" fmla="*/ 41818 h 5186880"/>
              <a:gd name="connsiteX0" fmla="*/ 2242951 w 3823593"/>
              <a:gd name="connsiteY0" fmla="*/ 41818 h 5189652"/>
              <a:gd name="connsiteX1" fmla="*/ 3405001 w 3823593"/>
              <a:gd name="connsiteY1" fmla="*/ 2880268 h 5189652"/>
              <a:gd name="connsiteX2" fmla="*/ 2833501 w 3823593"/>
              <a:gd name="connsiteY2" fmla="*/ 5090068 h 5189652"/>
              <a:gd name="connsiteX3" fmla="*/ 2238891 w 3823593"/>
              <a:gd name="connsiteY3" fmla="*/ 5186880 h 5189652"/>
              <a:gd name="connsiteX4" fmla="*/ 657991 w 3823593"/>
              <a:gd name="connsiteY4" fmla="*/ 3531778 h 5189652"/>
              <a:gd name="connsiteX5" fmla="*/ 48391 w 3823593"/>
              <a:gd name="connsiteY5" fmla="*/ 925738 h 5189652"/>
              <a:gd name="connsiteX6" fmla="*/ 2242951 w 3823593"/>
              <a:gd name="connsiteY6" fmla="*/ 41818 h 5189652"/>
              <a:gd name="connsiteX0" fmla="*/ 2537113 w 4117755"/>
              <a:gd name="connsiteY0" fmla="*/ 23676 h 5171510"/>
              <a:gd name="connsiteX1" fmla="*/ 3699163 w 4117755"/>
              <a:gd name="connsiteY1" fmla="*/ 2862126 h 5171510"/>
              <a:gd name="connsiteX2" fmla="*/ 3127663 w 4117755"/>
              <a:gd name="connsiteY2" fmla="*/ 5071926 h 5171510"/>
              <a:gd name="connsiteX3" fmla="*/ 2533053 w 4117755"/>
              <a:gd name="connsiteY3" fmla="*/ 5168738 h 5171510"/>
              <a:gd name="connsiteX4" fmla="*/ 952153 w 4117755"/>
              <a:gd name="connsiteY4" fmla="*/ 3513636 h 5171510"/>
              <a:gd name="connsiteX5" fmla="*/ 37753 w 4117755"/>
              <a:gd name="connsiteY5" fmla="*/ 1425756 h 5171510"/>
              <a:gd name="connsiteX6" fmla="*/ 2537113 w 4117755"/>
              <a:gd name="connsiteY6" fmla="*/ 23676 h 5171510"/>
              <a:gd name="connsiteX0" fmla="*/ 2537113 w 4117755"/>
              <a:gd name="connsiteY0" fmla="*/ 150775 h 5298609"/>
              <a:gd name="connsiteX1" fmla="*/ 3699163 w 4117755"/>
              <a:gd name="connsiteY1" fmla="*/ 2989225 h 5298609"/>
              <a:gd name="connsiteX2" fmla="*/ 3127663 w 4117755"/>
              <a:gd name="connsiteY2" fmla="*/ 5199025 h 5298609"/>
              <a:gd name="connsiteX3" fmla="*/ 2533053 w 4117755"/>
              <a:gd name="connsiteY3" fmla="*/ 5295837 h 5298609"/>
              <a:gd name="connsiteX4" fmla="*/ 952153 w 4117755"/>
              <a:gd name="connsiteY4" fmla="*/ 3640735 h 5298609"/>
              <a:gd name="connsiteX5" fmla="*/ 37753 w 4117755"/>
              <a:gd name="connsiteY5" fmla="*/ 1552855 h 5298609"/>
              <a:gd name="connsiteX6" fmla="*/ 936913 w 4117755"/>
              <a:gd name="connsiteY6" fmla="*/ 455575 h 5298609"/>
              <a:gd name="connsiteX7" fmla="*/ 2537113 w 4117755"/>
              <a:gd name="connsiteY7" fmla="*/ 150775 h 5298609"/>
              <a:gd name="connsiteX0" fmla="*/ 2537113 w 4117755"/>
              <a:gd name="connsiteY0" fmla="*/ 59606 h 5207440"/>
              <a:gd name="connsiteX1" fmla="*/ 3699163 w 4117755"/>
              <a:gd name="connsiteY1" fmla="*/ 2898056 h 5207440"/>
              <a:gd name="connsiteX2" fmla="*/ 3127663 w 4117755"/>
              <a:gd name="connsiteY2" fmla="*/ 5107856 h 5207440"/>
              <a:gd name="connsiteX3" fmla="*/ 2533053 w 4117755"/>
              <a:gd name="connsiteY3" fmla="*/ 5204668 h 5207440"/>
              <a:gd name="connsiteX4" fmla="*/ 952153 w 4117755"/>
              <a:gd name="connsiteY4" fmla="*/ 3549566 h 5207440"/>
              <a:gd name="connsiteX5" fmla="*/ 37753 w 4117755"/>
              <a:gd name="connsiteY5" fmla="*/ 1461686 h 5207440"/>
              <a:gd name="connsiteX6" fmla="*/ 936913 w 4117755"/>
              <a:gd name="connsiteY6" fmla="*/ 364406 h 5207440"/>
              <a:gd name="connsiteX7" fmla="*/ 2537113 w 4117755"/>
              <a:gd name="connsiteY7" fmla="*/ 59606 h 5207440"/>
              <a:gd name="connsiteX0" fmla="*/ 2537113 w 4117755"/>
              <a:gd name="connsiteY0" fmla="*/ 40975 h 5188809"/>
              <a:gd name="connsiteX1" fmla="*/ 3699163 w 4117755"/>
              <a:gd name="connsiteY1" fmla="*/ 2879425 h 5188809"/>
              <a:gd name="connsiteX2" fmla="*/ 3127663 w 4117755"/>
              <a:gd name="connsiteY2" fmla="*/ 5089225 h 5188809"/>
              <a:gd name="connsiteX3" fmla="*/ 2533053 w 4117755"/>
              <a:gd name="connsiteY3" fmla="*/ 5186037 h 5188809"/>
              <a:gd name="connsiteX4" fmla="*/ 952153 w 4117755"/>
              <a:gd name="connsiteY4" fmla="*/ 3530935 h 5188809"/>
              <a:gd name="connsiteX5" fmla="*/ 37753 w 4117755"/>
              <a:gd name="connsiteY5" fmla="*/ 1443055 h 5188809"/>
              <a:gd name="connsiteX6" fmla="*/ 936913 w 4117755"/>
              <a:gd name="connsiteY6" fmla="*/ 345775 h 5188809"/>
              <a:gd name="connsiteX7" fmla="*/ 2537113 w 4117755"/>
              <a:gd name="connsiteY7" fmla="*/ 40975 h 5188809"/>
              <a:gd name="connsiteX0" fmla="*/ 2499381 w 4080023"/>
              <a:gd name="connsiteY0" fmla="*/ 40975 h 5188809"/>
              <a:gd name="connsiteX1" fmla="*/ 3661431 w 4080023"/>
              <a:gd name="connsiteY1" fmla="*/ 2879425 h 5188809"/>
              <a:gd name="connsiteX2" fmla="*/ 3089931 w 4080023"/>
              <a:gd name="connsiteY2" fmla="*/ 5089225 h 5188809"/>
              <a:gd name="connsiteX3" fmla="*/ 2495321 w 4080023"/>
              <a:gd name="connsiteY3" fmla="*/ 5186037 h 5188809"/>
              <a:gd name="connsiteX4" fmla="*/ 914421 w 4080023"/>
              <a:gd name="connsiteY4" fmla="*/ 3530935 h 5188809"/>
              <a:gd name="connsiteX5" fmla="*/ 21 w 4080023"/>
              <a:gd name="connsiteY5" fmla="*/ 1443055 h 5188809"/>
              <a:gd name="connsiteX6" fmla="*/ 899181 w 4080023"/>
              <a:gd name="connsiteY6" fmla="*/ 345775 h 5188809"/>
              <a:gd name="connsiteX7" fmla="*/ 2499381 w 4080023"/>
              <a:gd name="connsiteY7" fmla="*/ 40975 h 5188809"/>
              <a:gd name="connsiteX0" fmla="*/ 2499372 w 4080014"/>
              <a:gd name="connsiteY0" fmla="*/ 40975 h 5188809"/>
              <a:gd name="connsiteX1" fmla="*/ 3661422 w 4080014"/>
              <a:gd name="connsiteY1" fmla="*/ 2879425 h 5188809"/>
              <a:gd name="connsiteX2" fmla="*/ 3089922 w 4080014"/>
              <a:gd name="connsiteY2" fmla="*/ 5089225 h 5188809"/>
              <a:gd name="connsiteX3" fmla="*/ 2495312 w 4080014"/>
              <a:gd name="connsiteY3" fmla="*/ 5186037 h 5188809"/>
              <a:gd name="connsiteX4" fmla="*/ 914412 w 4080014"/>
              <a:gd name="connsiteY4" fmla="*/ 3530935 h 5188809"/>
              <a:gd name="connsiteX5" fmla="*/ 12 w 4080014"/>
              <a:gd name="connsiteY5" fmla="*/ 1443055 h 5188809"/>
              <a:gd name="connsiteX6" fmla="*/ 899172 w 4080014"/>
              <a:gd name="connsiteY6" fmla="*/ 345775 h 5188809"/>
              <a:gd name="connsiteX7" fmla="*/ 2499372 w 4080014"/>
              <a:gd name="connsiteY7" fmla="*/ 40975 h 5188809"/>
              <a:gd name="connsiteX0" fmla="*/ 2499372 w 4080014"/>
              <a:gd name="connsiteY0" fmla="*/ 40975 h 5189004"/>
              <a:gd name="connsiteX1" fmla="*/ 3661422 w 4080014"/>
              <a:gd name="connsiteY1" fmla="*/ 2879425 h 5189004"/>
              <a:gd name="connsiteX2" fmla="*/ 3089922 w 4080014"/>
              <a:gd name="connsiteY2" fmla="*/ 5089225 h 5189004"/>
              <a:gd name="connsiteX3" fmla="*/ 2495312 w 4080014"/>
              <a:gd name="connsiteY3" fmla="*/ 5186037 h 5189004"/>
              <a:gd name="connsiteX4" fmla="*/ 914412 w 4080014"/>
              <a:gd name="connsiteY4" fmla="*/ 3530935 h 5189004"/>
              <a:gd name="connsiteX5" fmla="*/ 12 w 4080014"/>
              <a:gd name="connsiteY5" fmla="*/ 1443055 h 5189004"/>
              <a:gd name="connsiteX6" fmla="*/ 899172 w 4080014"/>
              <a:gd name="connsiteY6" fmla="*/ 345775 h 5189004"/>
              <a:gd name="connsiteX7" fmla="*/ 2499372 w 4080014"/>
              <a:gd name="connsiteY7" fmla="*/ 40975 h 518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0014" h="5189004">
                <a:moveTo>
                  <a:pt x="2499372" y="40975"/>
                </a:moveTo>
                <a:cubicBezTo>
                  <a:pt x="4810772" y="695025"/>
                  <a:pt x="2454922" y="2415875"/>
                  <a:pt x="3661422" y="2879425"/>
                </a:cubicBezTo>
                <a:cubicBezTo>
                  <a:pt x="4302772" y="3228675"/>
                  <a:pt x="4277372" y="4644725"/>
                  <a:pt x="3089922" y="5089225"/>
                </a:cubicBezTo>
                <a:cubicBezTo>
                  <a:pt x="2748167" y="5192387"/>
                  <a:pt x="2687165" y="5172816"/>
                  <a:pt x="2495312" y="5186037"/>
                </a:cubicBezTo>
                <a:cubicBezTo>
                  <a:pt x="2089547" y="5243822"/>
                  <a:pt x="334615" y="4449405"/>
                  <a:pt x="914412" y="3530935"/>
                </a:cubicBezTo>
                <a:cubicBezTo>
                  <a:pt x="1616129" y="2482925"/>
                  <a:pt x="-5068" y="2116155"/>
                  <a:pt x="12" y="1443055"/>
                </a:cubicBezTo>
                <a:cubicBezTo>
                  <a:pt x="20332" y="945215"/>
                  <a:pt x="482612" y="579455"/>
                  <a:pt x="899172" y="345775"/>
                </a:cubicBezTo>
                <a:cubicBezTo>
                  <a:pt x="1315732" y="112095"/>
                  <a:pt x="1924697" y="-89200"/>
                  <a:pt x="2499372" y="40975"/>
                </a:cubicBezTo>
                <a:close/>
              </a:path>
            </a:pathLst>
          </a:cu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4" name="Rectangle 13"/>
          <p:cNvSpPr/>
          <p:nvPr/>
        </p:nvSpPr>
        <p:spPr>
          <a:xfrm rot="14464783" flipH="1" flipV="1">
            <a:off x="1179823" y="-1961845"/>
            <a:ext cx="2431133" cy="3666634"/>
          </a:xfrm>
          <a:custGeom>
            <a:avLst/>
            <a:gdLst>
              <a:gd name="connsiteX0" fmla="*/ 0 w 1828800"/>
              <a:gd name="connsiteY0" fmla="*/ 0 h 2514600"/>
              <a:gd name="connsiteX1" fmla="*/ 1828800 w 1828800"/>
              <a:gd name="connsiteY1" fmla="*/ 0 h 2514600"/>
              <a:gd name="connsiteX2" fmla="*/ 1828800 w 1828800"/>
              <a:gd name="connsiteY2" fmla="*/ 251460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1828800"/>
              <a:gd name="connsiteY0" fmla="*/ 0 h 2514600"/>
              <a:gd name="connsiteX1" fmla="*/ 1828800 w 1828800"/>
              <a:gd name="connsiteY1" fmla="*/ 0 h 2514600"/>
              <a:gd name="connsiteX2" fmla="*/ 1333500 w 1828800"/>
              <a:gd name="connsiteY2" fmla="*/ 1276350 h 2514600"/>
              <a:gd name="connsiteX3" fmla="*/ 0 w 1828800"/>
              <a:gd name="connsiteY3" fmla="*/ 2514600 h 2514600"/>
              <a:gd name="connsiteX4" fmla="*/ 0 w 1828800"/>
              <a:gd name="connsiteY4" fmla="*/ 0 h 2514600"/>
              <a:gd name="connsiteX0" fmla="*/ 0 w 3291840"/>
              <a:gd name="connsiteY0" fmla="*/ 0 h 3368040"/>
              <a:gd name="connsiteX1" fmla="*/ 3291840 w 3291840"/>
              <a:gd name="connsiteY1" fmla="*/ 853440 h 3368040"/>
              <a:gd name="connsiteX2" fmla="*/ 2796540 w 3291840"/>
              <a:gd name="connsiteY2" fmla="*/ 2129790 h 3368040"/>
              <a:gd name="connsiteX3" fmla="*/ 1463040 w 3291840"/>
              <a:gd name="connsiteY3" fmla="*/ 3368040 h 3368040"/>
              <a:gd name="connsiteX4" fmla="*/ 0 w 3291840"/>
              <a:gd name="connsiteY4" fmla="*/ 0 h 3368040"/>
              <a:gd name="connsiteX0" fmla="*/ 561640 w 3853480"/>
              <a:gd name="connsiteY0" fmla="*/ 0 h 3368040"/>
              <a:gd name="connsiteX1" fmla="*/ 3853480 w 3853480"/>
              <a:gd name="connsiteY1" fmla="*/ 853440 h 3368040"/>
              <a:gd name="connsiteX2" fmla="*/ 3358180 w 3853480"/>
              <a:gd name="connsiteY2" fmla="*/ 2129790 h 3368040"/>
              <a:gd name="connsiteX3" fmla="*/ 2024680 w 3853480"/>
              <a:gd name="connsiteY3" fmla="*/ 3368040 h 3368040"/>
              <a:gd name="connsiteX4" fmla="*/ 561640 w 3853480"/>
              <a:gd name="connsiteY4" fmla="*/ 0 h 3368040"/>
              <a:gd name="connsiteX0" fmla="*/ 683000 w 3974840"/>
              <a:gd name="connsiteY0" fmla="*/ 0 h 3375477"/>
              <a:gd name="connsiteX1" fmla="*/ 3974840 w 3974840"/>
              <a:gd name="connsiteY1" fmla="*/ 853440 h 3375477"/>
              <a:gd name="connsiteX2" fmla="*/ 3479540 w 3974840"/>
              <a:gd name="connsiteY2" fmla="*/ 2129790 h 3375477"/>
              <a:gd name="connsiteX3" fmla="*/ 2146040 w 3974840"/>
              <a:gd name="connsiteY3" fmla="*/ 3368040 h 3375477"/>
              <a:gd name="connsiteX4" fmla="*/ 683000 w 3974840"/>
              <a:gd name="connsiteY4" fmla="*/ 0 h 3375477"/>
              <a:gd name="connsiteX0" fmla="*/ 683000 w 3974840"/>
              <a:gd name="connsiteY0" fmla="*/ 82320 h 3457797"/>
              <a:gd name="connsiteX1" fmla="*/ 3974840 w 3974840"/>
              <a:gd name="connsiteY1" fmla="*/ 935760 h 3457797"/>
              <a:gd name="connsiteX2" fmla="*/ 3479540 w 3974840"/>
              <a:gd name="connsiteY2" fmla="*/ 2212110 h 3457797"/>
              <a:gd name="connsiteX3" fmla="*/ 2146040 w 3974840"/>
              <a:gd name="connsiteY3" fmla="*/ 3450360 h 3457797"/>
              <a:gd name="connsiteX4" fmla="*/ 683000 w 3974840"/>
              <a:gd name="connsiteY4" fmla="*/ 82320 h 3457797"/>
              <a:gd name="connsiteX0" fmla="*/ 683000 w 4675340"/>
              <a:gd name="connsiteY0" fmla="*/ 298782 h 3674259"/>
              <a:gd name="connsiteX1" fmla="*/ 3974840 w 4675340"/>
              <a:gd name="connsiteY1" fmla="*/ 1152222 h 3674259"/>
              <a:gd name="connsiteX2" fmla="*/ 3479540 w 4675340"/>
              <a:gd name="connsiteY2" fmla="*/ 2428572 h 3674259"/>
              <a:gd name="connsiteX3" fmla="*/ 2146040 w 4675340"/>
              <a:gd name="connsiteY3" fmla="*/ 3666822 h 3674259"/>
              <a:gd name="connsiteX4" fmla="*/ 683000 w 4675340"/>
              <a:gd name="connsiteY4" fmla="*/ 298782 h 3674259"/>
              <a:gd name="connsiteX0" fmla="*/ 683000 w 3974840"/>
              <a:gd name="connsiteY0" fmla="*/ 455778 h 3831255"/>
              <a:gd name="connsiteX1" fmla="*/ 3182360 w 3974840"/>
              <a:gd name="connsiteY1" fmla="*/ 120498 h 3831255"/>
              <a:gd name="connsiteX2" fmla="*/ 3974840 w 3974840"/>
              <a:gd name="connsiteY2" fmla="*/ 1309218 h 3831255"/>
              <a:gd name="connsiteX3" fmla="*/ 3479540 w 3974840"/>
              <a:gd name="connsiteY3" fmla="*/ 2585568 h 3831255"/>
              <a:gd name="connsiteX4" fmla="*/ 2146040 w 3974840"/>
              <a:gd name="connsiteY4" fmla="*/ 3823818 h 3831255"/>
              <a:gd name="connsiteX5" fmla="*/ 683000 w 3974840"/>
              <a:gd name="connsiteY5" fmla="*/ 455778 h 3831255"/>
              <a:gd name="connsiteX0" fmla="*/ 683000 w 4853316"/>
              <a:gd name="connsiteY0" fmla="*/ 455778 h 3831255"/>
              <a:gd name="connsiteX1" fmla="*/ 3182360 w 4853316"/>
              <a:gd name="connsiteY1" fmla="*/ 120498 h 3831255"/>
              <a:gd name="connsiteX2" fmla="*/ 3974840 w 4853316"/>
              <a:gd name="connsiteY2" fmla="*/ 1309218 h 3831255"/>
              <a:gd name="connsiteX3" fmla="*/ 3479540 w 4853316"/>
              <a:gd name="connsiteY3" fmla="*/ 2585568 h 3831255"/>
              <a:gd name="connsiteX4" fmla="*/ 2146040 w 4853316"/>
              <a:gd name="connsiteY4" fmla="*/ 3823818 h 3831255"/>
              <a:gd name="connsiteX5" fmla="*/ 683000 w 4853316"/>
              <a:gd name="connsiteY5" fmla="*/ 455778 h 3831255"/>
              <a:gd name="connsiteX0" fmla="*/ 683000 w 4791985"/>
              <a:gd name="connsiteY0" fmla="*/ 515875 h 3891352"/>
              <a:gd name="connsiteX1" fmla="*/ 2877560 w 4791985"/>
              <a:gd name="connsiteY1" fmla="*/ 89155 h 3891352"/>
              <a:gd name="connsiteX2" fmla="*/ 3974840 w 4791985"/>
              <a:gd name="connsiteY2" fmla="*/ 1369315 h 3891352"/>
              <a:gd name="connsiteX3" fmla="*/ 3479540 w 4791985"/>
              <a:gd name="connsiteY3" fmla="*/ 2645665 h 3891352"/>
              <a:gd name="connsiteX4" fmla="*/ 2146040 w 4791985"/>
              <a:gd name="connsiteY4" fmla="*/ 3883915 h 3891352"/>
              <a:gd name="connsiteX5" fmla="*/ 683000 w 4791985"/>
              <a:gd name="connsiteY5" fmla="*/ 515875 h 3891352"/>
              <a:gd name="connsiteX0" fmla="*/ 683000 w 4789455"/>
              <a:gd name="connsiteY0" fmla="*/ 515875 h 3891352"/>
              <a:gd name="connsiteX1" fmla="*/ 2877560 w 4789455"/>
              <a:gd name="connsiteY1" fmla="*/ 89155 h 3891352"/>
              <a:gd name="connsiteX2" fmla="*/ 3974840 w 4789455"/>
              <a:gd name="connsiteY2" fmla="*/ 1369315 h 3891352"/>
              <a:gd name="connsiteX3" fmla="*/ 3479540 w 4789455"/>
              <a:gd name="connsiteY3" fmla="*/ 2645665 h 3891352"/>
              <a:gd name="connsiteX4" fmla="*/ 2146040 w 4789455"/>
              <a:gd name="connsiteY4" fmla="*/ 3883915 h 3891352"/>
              <a:gd name="connsiteX5" fmla="*/ 683000 w 4789455"/>
              <a:gd name="connsiteY5" fmla="*/ 515875 h 3891352"/>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 name="connsiteX0" fmla="*/ 683000 w 4789455"/>
              <a:gd name="connsiteY0" fmla="*/ 469457 h 3844934"/>
              <a:gd name="connsiteX1" fmla="*/ 2877560 w 4789455"/>
              <a:gd name="connsiteY1" fmla="*/ 42737 h 3844934"/>
              <a:gd name="connsiteX2" fmla="*/ 3974840 w 4789455"/>
              <a:gd name="connsiteY2" fmla="*/ 1322897 h 3844934"/>
              <a:gd name="connsiteX3" fmla="*/ 3479540 w 4789455"/>
              <a:gd name="connsiteY3" fmla="*/ 2599247 h 3844934"/>
              <a:gd name="connsiteX4" fmla="*/ 2146040 w 4789455"/>
              <a:gd name="connsiteY4" fmla="*/ 3837497 h 3844934"/>
              <a:gd name="connsiteX5" fmla="*/ 683000 w 4789455"/>
              <a:gd name="connsiteY5" fmla="*/ 469457 h 384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89455" h="3844934">
                <a:moveTo>
                  <a:pt x="683000" y="469457"/>
                </a:moveTo>
                <a:cubicBezTo>
                  <a:pt x="962400" y="-5523"/>
                  <a:pt x="1932680" y="372937"/>
                  <a:pt x="2877560" y="42737"/>
                </a:cubicBezTo>
                <a:cubicBezTo>
                  <a:pt x="3410960" y="-119823"/>
                  <a:pt x="6119870" y="155132"/>
                  <a:pt x="3974840" y="1322897"/>
                </a:cubicBezTo>
                <a:cubicBezTo>
                  <a:pt x="3028690" y="1957897"/>
                  <a:pt x="3309360" y="2124267"/>
                  <a:pt x="3479540" y="2599247"/>
                </a:cubicBezTo>
                <a:cubicBezTo>
                  <a:pt x="3747510" y="3434907"/>
                  <a:pt x="2742940" y="3805747"/>
                  <a:pt x="2146040" y="3837497"/>
                </a:cubicBezTo>
                <a:cubicBezTo>
                  <a:pt x="850640" y="3903537"/>
                  <a:pt x="-1023880" y="3588577"/>
                  <a:pt x="683000" y="469457"/>
                </a:cubicBezTo>
                <a:close/>
              </a:path>
            </a:pathLst>
          </a:custGeom>
          <a:solidFill>
            <a:srgbClr val="D09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3" name="Oval 14"/>
          <p:cNvSpPr/>
          <p:nvPr/>
        </p:nvSpPr>
        <p:spPr>
          <a:xfrm rot="17307998" flipH="1" flipV="1">
            <a:off x="335101" y="-404563"/>
            <a:ext cx="1404539" cy="1229567"/>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6" name="Freeform 17"/>
          <p:cNvSpPr/>
          <p:nvPr/>
        </p:nvSpPr>
        <p:spPr>
          <a:xfrm rot="2921211" flipH="1" flipV="1">
            <a:off x="1238390" y="-2468305"/>
            <a:ext cx="659527" cy="5404633"/>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1908" h="6841672">
                <a:moveTo>
                  <a:pt x="703894" y="6841672"/>
                </a:moveTo>
                <a:cubicBezTo>
                  <a:pt x="921608" y="6236154"/>
                  <a:pt x="1294444" y="6057901"/>
                  <a:pt x="1128438" y="5437415"/>
                </a:cubicBezTo>
                <a:cubicBezTo>
                  <a:pt x="962432" y="4816929"/>
                  <a:pt x="64359" y="5219701"/>
                  <a:pt x="1766" y="4392386"/>
                </a:cubicBezTo>
                <a:cubicBezTo>
                  <a:pt x="-60827" y="3565071"/>
                  <a:pt x="1561144" y="3224892"/>
                  <a:pt x="1634623" y="2726871"/>
                </a:cubicBezTo>
                <a:cubicBezTo>
                  <a:pt x="1708102" y="2228850"/>
                  <a:pt x="439916" y="1861458"/>
                  <a:pt x="442638" y="1404258"/>
                </a:cubicBezTo>
                <a:cubicBezTo>
                  <a:pt x="445359" y="947058"/>
                  <a:pt x="1759809" y="968829"/>
                  <a:pt x="1961195" y="734786"/>
                </a:cubicBezTo>
                <a:cubicBezTo>
                  <a:pt x="2162581" y="500743"/>
                  <a:pt x="1702659" y="122464"/>
                  <a:pt x="1650952" y="0"/>
                </a:cubicBezTo>
                <a:lnTo>
                  <a:pt x="1650952" y="0"/>
                </a:lnTo>
                <a:lnTo>
                  <a:pt x="1650952"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77" name="Freeform 18"/>
          <p:cNvSpPr/>
          <p:nvPr/>
        </p:nvSpPr>
        <p:spPr>
          <a:xfrm rot="3189569" flipH="1">
            <a:off x="9947945" y="22105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88" name="Group 85"/>
          <p:cNvGrpSpPr/>
          <p:nvPr/>
        </p:nvGrpSpPr>
        <p:grpSpPr>
          <a:xfrm rot="16200000">
            <a:off x="8984721" y="5961690"/>
            <a:ext cx="793664" cy="719619"/>
            <a:chOff x="11046527" y="3044373"/>
            <a:chExt cx="793664" cy="719619"/>
          </a:xfrm>
        </p:grpSpPr>
        <p:sp>
          <p:nvSpPr>
            <p:cNvPr id="89" name="Oval 77"/>
            <p:cNvSpPr/>
            <p:nvPr/>
          </p:nvSpPr>
          <p:spPr>
            <a:xfrm>
              <a:off x="11046527" y="3044373"/>
              <a:ext cx="712155" cy="712155"/>
            </a:xfrm>
            <a:prstGeom prst="ellipse">
              <a:avLst/>
            </a:prstGeom>
            <a:solidFill>
              <a:srgbClr val="8055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0" name="Oval 80"/>
            <p:cNvSpPr/>
            <p:nvPr/>
          </p:nvSpPr>
          <p:spPr>
            <a:xfrm>
              <a:off x="11128036" y="305183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98" name="Freeform 18"/>
          <p:cNvSpPr/>
          <p:nvPr/>
        </p:nvSpPr>
        <p:spPr>
          <a:xfrm rot="3189569" flipH="1">
            <a:off x="10100345" y="2362938"/>
            <a:ext cx="1386281" cy="6124809"/>
          </a:xfrm>
          <a:custGeom>
            <a:avLst/>
            <a:gdLst>
              <a:gd name="connsiteX0" fmla="*/ 1440200 w 2098595"/>
              <a:gd name="connsiteY0" fmla="*/ 6890658 h 6890658"/>
              <a:gd name="connsiteX1" fmla="*/ 2028029 w 2098595"/>
              <a:gd name="connsiteY1" fmla="*/ 6188529 h 6890658"/>
              <a:gd name="connsiteX2" fmla="*/ 3286 w 2098595"/>
              <a:gd name="connsiteY2" fmla="*/ 5437415 h 6890658"/>
              <a:gd name="connsiteX3" fmla="*/ 1521843 w 2098595"/>
              <a:gd name="connsiteY3" fmla="*/ 2988129 h 6890658"/>
              <a:gd name="connsiteX4" fmla="*/ 215558 w 2098595"/>
              <a:gd name="connsiteY4" fmla="*/ 1404258 h 6890658"/>
              <a:gd name="connsiteX5" fmla="*/ 1538172 w 2098595"/>
              <a:gd name="connsiteY5" fmla="*/ 244929 h 6890658"/>
              <a:gd name="connsiteX6" fmla="*/ 1423872 w 2098595"/>
              <a:gd name="connsiteY6" fmla="*/ 0 h 6890658"/>
              <a:gd name="connsiteX7" fmla="*/ 1423872 w 2098595"/>
              <a:gd name="connsiteY7" fmla="*/ 0 h 6890658"/>
              <a:gd name="connsiteX8" fmla="*/ 1423872 w 2098595"/>
              <a:gd name="connsiteY8" fmla="*/ 0 h 6890658"/>
              <a:gd name="connsiteX0" fmla="*/ 476814 w 2031696"/>
              <a:gd name="connsiteY0" fmla="*/ 6841672 h 6841672"/>
              <a:gd name="connsiteX1" fmla="*/ 2028029 w 2031696"/>
              <a:gd name="connsiteY1" fmla="*/ 6188529 h 6841672"/>
              <a:gd name="connsiteX2" fmla="*/ 3286 w 2031696"/>
              <a:gd name="connsiteY2" fmla="*/ 5437415 h 6841672"/>
              <a:gd name="connsiteX3" fmla="*/ 1521843 w 2031696"/>
              <a:gd name="connsiteY3" fmla="*/ 2988129 h 6841672"/>
              <a:gd name="connsiteX4" fmla="*/ 215558 w 2031696"/>
              <a:gd name="connsiteY4" fmla="*/ 1404258 h 6841672"/>
              <a:gd name="connsiteX5" fmla="*/ 1538172 w 2031696"/>
              <a:gd name="connsiteY5" fmla="*/ 244929 h 6841672"/>
              <a:gd name="connsiteX6" fmla="*/ 1423872 w 2031696"/>
              <a:gd name="connsiteY6" fmla="*/ 0 h 6841672"/>
              <a:gd name="connsiteX7" fmla="*/ 1423872 w 2031696"/>
              <a:gd name="connsiteY7" fmla="*/ 0 h 6841672"/>
              <a:gd name="connsiteX8" fmla="*/ 1423872 w 2031696"/>
              <a:gd name="connsiteY8" fmla="*/ 0 h 6841672"/>
              <a:gd name="connsiteX0" fmla="*/ 476814 w 2031212"/>
              <a:gd name="connsiteY0" fmla="*/ 6841672 h 6841672"/>
              <a:gd name="connsiteX1" fmla="*/ 2028029 w 2031212"/>
              <a:gd name="connsiteY1" fmla="*/ 6188529 h 6841672"/>
              <a:gd name="connsiteX2" fmla="*/ 3286 w 2031212"/>
              <a:gd name="connsiteY2" fmla="*/ 5437415 h 6841672"/>
              <a:gd name="connsiteX3" fmla="*/ 1521843 w 2031212"/>
              <a:gd name="connsiteY3" fmla="*/ 2988129 h 6841672"/>
              <a:gd name="connsiteX4" fmla="*/ 215558 w 2031212"/>
              <a:gd name="connsiteY4" fmla="*/ 1404258 h 6841672"/>
              <a:gd name="connsiteX5" fmla="*/ 1538172 w 2031212"/>
              <a:gd name="connsiteY5" fmla="*/ 244929 h 6841672"/>
              <a:gd name="connsiteX6" fmla="*/ 1423872 w 2031212"/>
              <a:gd name="connsiteY6" fmla="*/ 0 h 6841672"/>
              <a:gd name="connsiteX7" fmla="*/ 1423872 w 2031212"/>
              <a:gd name="connsiteY7" fmla="*/ 0 h 6841672"/>
              <a:gd name="connsiteX8" fmla="*/ 1423872 w 2031212"/>
              <a:gd name="connsiteY8" fmla="*/ 0 h 6841672"/>
              <a:gd name="connsiteX0" fmla="*/ 476839 w 1605360"/>
              <a:gd name="connsiteY0" fmla="*/ 6841672 h 6841672"/>
              <a:gd name="connsiteX1" fmla="*/ 1097326 w 1605360"/>
              <a:gd name="connsiteY1" fmla="*/ 5747658 h 6841672"/>
              <a:gd name="connsiteX2" fmla="*/ 3311 w 1605360"/>
              <a:gd name="connsiteY2" fmla="*/ 5437415 h 6841672"/>
              <a:gd name="connsiteX3" fmla="*/ 1521868 w 1605360"/>
              <a:gd name="connsiteY3" fmla="*/ 2988129 h 6841672"/>
              <a:gd name="connsiteX4" fmla="*/ 215583 w 1605360"/>
              <a:gd name="connsiteY4" fmla="*/ 1404258 h 6841672"/>
              <a:gd name="connsiteX5" fmla="*/ 1538197 w 1605360"/>
              <a:gd name="connsiteY5" fmla="*/ 244929 h 6841672"/>
              <a:gd name="connsiteX6" fmla="*/ 1423897 w 1605360"/>
              <a:gd name="connsiteY6" fmla="*/ 0 h 6841672"/>
              <a:gd name="connsiteX7" fmla="*/ 1423897 w 1605360"/>
              <a:gd name="connsiteY7" fmla="*/ 0 h 6841672"/>
              <a:gd name="connsiteX8" fmla="*/ 1423897 w 1605360"/>
              <a:gd name="connsiteY8" fmla="*/ 0 h 6841672"/>
              <a:gd name="connsiteX0" fmla="*/ 477660 w 1606181"/>
              <a:gd name="connsiteY0" fmla="*/ 6841672 h 6841672"/>
              <a:gd name="connsiteX1" fmla="*/ 1098147 w 1606181"/>
              <a:gd name="connsiteY1" fmla="*/ 5747658 h 6841672"/>
              <a:gd name="connsiteX2" fmla="*/ 4132 w 1606181"/>
              <a:gd name="connsiteY2" fmla="*/ 5437415 h 6841672"/>
              <a:gd name="connsiteX3" fmla="*/ 1522689 w 1606181"/>
              <a:gd name="connsiteY3" fmla="*/ 2988129 h 6841672"/>
              <a:gd name="connsiteX4" fmla="*/ 216404 w 1606181"/>
              <a:gd name="connsiteY4" fmla="*/ 1404258 h 6841672"/>
              <a:gd name="connsiteX5" fmla="*/ 1539018 w 1606181"/>
              <a:gd name="connsiteY5" fmla="*/ 244929 h 6841672"/>
              <a:gd name="connsiteX6" fmla="*/ 1424718 w 1606181"/>
              <a:gd name="connsiteY6" fmla="*/ 0 h 6841672"/>
              <a:gd name="connsiteX7" fmla="*/ 1424718 w 1606181"/>
              <a:gd name="connsiteY7" fmla="*/ 0 h 6841672"/>
              <a:gd name="connsiteX8" fmla="*/ 1424718 w 1606181"/>
              <a:gd name="connsiteY8" fmla="*/ 0 h 6841672"/>
              <a:gd name="connsiteX0" fmla="*/ 493127 w 1621648"/>
              <a:gd name="connsiteY0" fmla="*/ 6841672 h 6841672"/>
              <a:gd name="connsiteX1" fmla="*/ 1113614 w 1621648"/>
              <a:gd name="connsiteY1" fmla="*/ 5747658 h 6841672"/>
              <a:gd name="connsiteX2" fmla="*/ 3271 w 1621648"/>
              <a:gd name="connsiteY2" fmla="*/ 4180115 h 6841672"/>
              <a:gd name="connsiteX3" fmla="*/ 1538156 w 1621648"/>
              <a:gd name="connsiteY3" fmla="*/ 2988129 h 6841672"/>
              <a:gd name="connsiteX4" fmla="*/ 231871 w 1621648"/>
              <a:gd name="connsiteY4" fmla="*/ 1404258 h 6841672"/>
              <a:gd name="connsiteX5" fmla="*/ 1554485 w 1621648"/>
              <a:gd name="connsiteY5" fmla="*/ 244929 h 6841672"/>
              <a:gd name="connsiteX6" fmla="*/ 1440185 w 1621648"/>
              <a:gd name="connsiteY6" fmla="*/ 0 h 6841672"/>
              <a:gd name="connsiteX7" fmla="*/ 1440185 w 1621648"/>
              <a:gd name="connsiteY7" fmla="*/ 0 h 6841672"/>
              <a:gd name="connsiteX8" fmla="*/ 1440185 w 1621648"/>
              <a:gd name="connsiteY8" fmla="*/ 0 h 6841672"/>
              <a:gd name="connsiteX0" fmla="*/ 721261 w 1849782"/>
              <a:gd name="connsiteY0" fmla="*/ 6841672 h 6841672"/>
              <a:gd name="connsiteX1" fmla="*/ 1341748 w 1849782"/>
              <a:gd name="connsiteY1" fmla="*/ 5747658 h 6841672"/>
              <a:gd name="connsiteX2" fmla="*/ 2805 w 1849782"/>
              <a:gd name="connsiteY2" fmla="*/ 4131129 h 6841672"/>
              <a:gd name="connsiteX3" fmla="*/ 1766290 w 1849782"/>
              <a:gd name="connsiteY3" fmla="*/ 2988129 h 6841672"/>
              <a:gd name="connsiteX4" fmla="*/ 460005 w 1849782"/>
              <a:gd name="connsiteY4" fmla="*/ 1404258 h 6841672"/>
              <a:gd name="connsiteX5" fmla="*/ 1782619 w 1849782"/>
              <a:gd name="connsiteY5" fmla="*/ 244929 h 6841672"/>
              <a:gd name="connsiteX6" fmla="*/ 1668319 w 1849782"/>
              <a:gd name="connsiteY6" fmla="*/ 0 h 6841672"/>
              <a:gd name="connsiteX7" fmla="*/ 1668319 w 1849782"/>
              <a:gd name="connsiteY7" fmla="*/ 0 h 6841672"/>
              <a:gd name="connsiteX8" fmla="*/ 1668319 w 1849782"/>
              <a:gd name="connsiteY8" fmla="*/ 0 h 6841672"/>
              <a:gd name="connsiteX0" fmla="*/ 704963 w 1833484"/>
              <a:gd name="connsiteY0" fmla="*/ 6841672 h 6841672"/>
              <a:gd name="connsiteX1" fmla="*/ 1325450 w 1833484"/>
              <a:gd name="connsiteY1" fmla="*/ 5747658 h 6841672"/>
              <a:gd name="connsiteX2" fmla="*/ 2835 w 1833484"/>
              <a:gd name="connsiteY2" fmla="*/ 4392386 h 6841672"/>
              <a:gd name="connsiteX3" fmla="*/ 1749992 w 1833484"/>
              <a:gd name="connsiteY3" fmla="*/ 2988129 h 6841672"/>
              <a:gd name="connsiteX4" fmla="*/ 443707 w 1833484"/>
              <a:gd name="connsiteY4" fmla="*/ 1404258 h 6841672"/>
              <a:gd name="connsiteX5" fmla="*/ 1766321 w 1833484"/>
              <a:gd name="connsiteY5" fmla="*/ 244929 h 6841672"/>
              <a:gd name="connsiteX6" fmla="*/ 1652021 w 1833484"/>
              <a:gd name="connsiteY6" fmla="*/ 0 h 6841672"/>
              <a:gd name="connsiteX7" fmla="*/ 1652021 w 1833484"/>
              <a:gd name="connsiteY7" fmla="*/ 0 h 6841672"/>
              <a:gd name="connsiteX8" fmla="*/ 1652021 w 1833484"/>
              <a:gd name="connsiteY8" fmla="*/ 0 h 6841672"/>
              <a:gd name="connsiteX0" fmla="*/ 708902 w 1837423"/>
              <a:gd name="connsiteY0" fmla="*/ 6841672 h 6841672"/>
              <a:gd name="connsiteX1" fmla="*/ 1133446 w 1837423"/>
              <a:gd name="connsiteY1" fmla="*/ 5437415 h 6841672"/>
              <a:gd name="connsiteX2" fmla="*/ 6774 w 1837423"/>
              <a:gd name="connsiteY2" fmla="*/ 4392386 h 6841672"/>
              <a:gd name="connsiteX3" fmla="*/ 1753931 w 1837423"/>
              <a:gd name="connsiteY3" fmla="*/ 2988129 h 6841672"/>
              <a:gd name="connsiteX4" fmla="*/ 447646 w 1837423"/>
              <a:gd name="connsiteY4" fmla="*/ 1404258 h 6841672"/>
              <a:gd name="connsiteX5" fmla="*/ 1770260 w 1837423"/>
              <a:gd name="connsiteY5" fmla="*/ 244929 h 6841672"/>
              <a:gd name="connsiteX6" fmla="*/ 1655960 w 1837423"/>
              <a:gd name="connsiteY6" fmla="*/ 0 h 6841672"/>
              <a:gd name="connsiteX7" fmla="*/ 1655960 w 1837423"/>
              <a:gd name="connsiteY7" fmla="*/ 0 h 6841672"/>
              <a:gd name="connsiteX8" fmla="*/ 1655960 w 1837423"/>
              <a:gd name="connsiteY8" fmla="*/ 0 h 6841672"/>
              <a:gd name="connsiteX0" fmla="*/ 709189 w 1837710"/>
              <a:gd name="connsiteY0" fmla="*/ 6841672 h 6841672"/>
              <a:gd name="connsiteX1" fmla="*/ 1133733 w 1837710"/>
              <a:gd name="connsiteY1" fmla="*/ 5437415 h 6841672"/>
              <a:gd name="connsiteX2" fmla="*/ 7061 w 1837710"/>
              <a:gd name="connsiteY2" fmla="*/ 4392386 h 6841672"/>
              <a:gd name="connsiteX3" fmla="*/ 1754218 w 1837710"/>
              <a:gd name="connsiteY3" fmla="*/ 2988129 h 6841672"/>
              <a:gd name="connsiteX4" fmla="*/ 447933 w 1837710"/>
              <a:gd name="connsiteY4" fmla="*/ 1404258 h 6841672"/>
              <a:gd name="connsiteX5" fmla="*/ 1770547 w 1837710"/>
              <a:gd name="connsiteY5" fmla="*/ 244929 h 6841672"/>
              <a:gd name="connsiteX6" fmla="*/ 1656247 w 1837710"/>
              <a:gd name="connsiteY6" fmla="*/ 0 h 6841672"/>
              <a:gd name="connsiteX7" fmla="*/ 1656247 w 1837710"/>
              <a:gd name="connsiteY7" fmla="*/ 0 h 6841672"/>
              <a:gd name="connsiteX8" fmla="*/ 1656247 w 1837710"/>
              <a:gd name="connsiteY8" fmla="*/ 0 h 6841672"/>
              <a:gd name="connsiteX0" fmla="*/ 706917 w 1835438"/>
              <a:gd name="connsiteY0" fmla="*/ 6841672 h 6841672"/>
              <a:gd name="connsiteX1" fmla="*/ 1131461 w 1835438"/>
              <a:gd name="connsiteY1" fmla="*/ 5437415 h 6841672"/>
              <a:gd name="connsiteX2" fmla="*/ 4789 w 1835438"/>
              <a:gd name="connsiteY2" fmla="*/ 4392386 h 6841672"/>
              <a:gd name="connsiteX3" fmla="*/ 1751946 w 1835438"/>
              <a:gd name="connsiteY3" fmla="*/ 2988129 h 6841672"/>
              <a:gd name="connsiteX4" fmla="*/ 445661 w 1835438"/>
              <a:gd name="connsiteY4" fmla="*/ 1404258 h 6841672"/>
              <a:gd name="connsiteX5" fmla="*/ 1768275 w 1835438"/>
              <a:gd name="connsiteY5" fmla="*/ 244929 h 6841672"/>
              <a:gd name="connsiteX6" fmla="*/ 1653975 w 1835438"/>
              <a:gd name="connsiteY6" fmla="*/ 0 h 6841672"/>
              <a:gd name="connsiteX7" fmla="*/ 1653975 w 1835438"/>
              <a:gd name="connsiteY7" fmla="*/ 0 h 6841672"/>
              <a:gd name="connsiteX8" fmla="*/ 1653975 w 1835438"/>
              <a:gd name="connsiteY8" fmla="*/ 0 h 6841672"/>
              <a:gd name="connsiteX0" fmla="*/ 706964 w 1835485"/>
              <a:gd name="connsiteY0" fmla="*/ 6841672 h 6841672"/>
              <a:gd name="connsiteX1" fmla="*/ 1131508 w 1835485"/>
              <a:gd name="connsiteY1" fmla="*/ 5437415 h 6841672"/>
              <a:gd name="connsiteX2" fmla="*/ 4836 w 1835485"/>
              <a:gd name="connsiteY2" fmla="*/ 4392386 h 6841672"/>
              <a:gd name="connsiteX3" fmla="*/ 1637693 w 1835485"/>
              <a:gd name="connsiteY3" fmla="*/ 2726871 h 6841672"/>
              <a:gd name="connsiteX4" fmla="*/ 445708 w 1835485"/>
              <a:gd name="connsiteY4" fmla="*/ 1404258 h 6841672"/>
              <a:gd name="connsiteX5" fmla="*/ 1768322 w 1835485"/>
              <a:gd name="connsiteY5" fmla="*/ 244929 h 6841672"/>
              <a:gd name="connsiteX6" fmla="*/ 1654022 w 1835485"/>
              <a:gd name="connsiteY6" fmla="*/ 0 h 6841672"/>
              <a:gd name="connsiteX7" fmla="*/ 1654022 w 1835485"/>
              <a:gd name="connsiteY7" fmla="*/ 0 h 6841672"/>
              <a:gd name="connsiteX8" fmla="*/ 1654022 w 1835485"/>
              <a:gd name="connsiteY8" fmla="*/ 0 h 6841672"/>
              <a:gd name="connsiteX0" fmla="*/ 703894 w 1832415"/>
              <a:gd name="connsiteY0" fmla="*/ 6841672 h 6841672"/>
              <a:gd name="connsiteX1" fmla="*/ 1128438 w 1832415"/>
              <a:gd name="connsiteY1" fmla="*/ 5437415 h 6841672"/>
              <a:gd name="connsiteX2" fmla="*/ 1766 w 1832415"/>
              <a:gd name="connsiteY2" fmla="*/ 4392386 h 6841672"/>
              <a:gd name="connsiteX3" fmla="*/ 1634623 w 1832415"/>
              <a:gd name="connsiteY3" fmla="*/ 2726871 h 6841672"/>
              <a:gd name="connsiteX4" fmla="*/ 442638 w 1832415"/>
              <a:gd name="connsiteY4" fmla="*/ 1404258 h 6841672"/>
              <a:gd name="connsiteX5" fmla="*/ 1765252 w 1832415"/>
              <a:gd name="connsiteY5" fmla="*/ 244929 h 6841672"/>
              <a:gd name="connsiteX6" fmla="*/ 1650952 w 1832415"/>
              <a:gd name="connsiteY6" fmla="*/ 0 h 6841672"/>
              <a:gd name="connsiteX7" fmla="*/ 1650952 w 1832415"/>
              <a:gd name="connsiteY7" fmla="*/ 0 h 6841672"/>
              <a:gd name="connsiteX8" fmla="*/ 1650952 w 1832415"/>
              <a:gd name="connsiteY8" fmla="*/ 0 h 6841672"/>
              <a:gd name="connsiteX0" fmla="*/ 703894 w 2011908"/>
              <a:gd name="connsiteY0" fmla="*/ 6841672 h 6841672"/>
              <a:gd name="connsiteX1" fmla="*/ 1128438 w 2011908"/>
              <a:gd name="connsiteY1" fmla="*/ 5437415 h 6841672"/>
              <a:gd name="connsiteX2" fmla="*/ 1766 w 2011908"/>
              <a:gd name="connsiteY2" fmla="*/ 4392386 h 6841672"/>
              <a:gd name="connsiteX3" fmla="*/ 1634623 w 2011908"/>
              <a:gd name="connsiteY3" fmla="*/ 2726871 h 6841672"/>
              <a:gd name="connsiteX4" fmla="*/ 442638 w 2011908"/>
              <a:gd name="connsiteY4" fmla="*/ 1404258 h 6841672"/>
              <a:gd name="connsiteX5" fmla="*/ 1961195 w 2011908"/>
              <a:gd name="connsiteY5" fmla="*/ 734786 h 6841672"/>
              <a:gd name="connsiteX6" fmla="*/ 1650952 w 2011908"/>
              <a:gd name="connsiteY6" fmla="*/ 0 h 6841672"/>
              <a:gd name="connsiteX7" fmla="*/ 1650952 w 2011908"/>
              <a:gd name="connsiteY7" fmla="*/ 0 h 6841672"/>
              <a:gd name="connsiteX8" fmla="*/ 1650952 w 2011908"/>
              <a:gd name="connsiteY8" fmla="*/ 0 h 6841672"/>
              <a:gd name="connsiteX0" fmla="*/ 1323960 w 2631974"/>
              <a:gd name="connsiteY0" fmla="*/ 6841672 h 6841672"/>
              <a:gd name="connsiteX1" fmla="*/ 1748504 w 2631974"/>
              <a:gd name="connsiteY1" fmla="*/ 5437415 h 6841672"/>
              <a:gd name="connsiteX2" fmla="*/ 1346 w 2631974"/>
              <a:gd name="connsiteY2" fmla="*/ 3624944 h 6841672"/>
              <a:gd name="connsiteX3" fmla="*/ 2254689 w 2631974"/>
              <a:gd name="connsiteY3" fmla="*/ 2726871 h 6841672"/>
              <a:gd name="connsiteX4" fmla="*/ 1062704 w 2631974"/>
              <a:gd name="connsiteY4" fmla="*/ 1404258 h 6841672"/>
              <a:gd name="connsiteX5" fmla="*/ 2581261 w 2631974"/>
              <a:gd name="connsiteY5" fmla="*/ 734786 h 6841672"/>
              <a:gd name="connsiteX6" fmla="*/ 2271018 w 2631974"/>
              <a:gd name="connsiteY6" fmla="*/ 0 h 6841672"/>
              <a:gd name="connsiteX7" fmla="*/ 2271018 w 2631974"/>
              <a:gd name="connsiteY7" fmla="*/ 0 h 6841672"/>
              <a:gd name="connsiteX8" fmla="*/ 2271018 w 2631974"/>
              <a:gd name="connsiteY8" fmla="*/ 0 h 6841672"/>
              <a:gd name="connsiteX0" fmla="*/ 1324728 w 2632742"/>
              <a:gd name="connsiteY0" fmla="*/ 6841672 h 6841672"/>
              <a:gd name="connsiteX1" fmla="*/ 1749272 w 2632742"/>
              <a:gd name="connsiteY1" fmla="*/ 5437415 h 6841672"/>
              <a:gd name="connsiteX2" fmla="*/ 2114 w 2632742"/>
              <a:gd name="connsiteY2" fmla="*/ 3624944 h 6841672"/>
              <a:gd name="connsiteX3" fmla="*/ 2157486 w 2632742"/>
              <a:gd name="connsiteY3" fmla="*/ 2612571 h 6841672"/>
              <a:gd name="connsiteX4" fmla="*/ 1063472 w 2632742"/>
              <a:gd name="connsiteY4" fmla="*/ 1404258 h 6841672"/>
              <a:gd name="connsiteX5" fmla="*/ 2582029 w 2632742"/>
              <a:gd name="connsiteY5" fmla="*/ 734786 h 6841672"/>
              <a:gd name="connsiteX6" fmla="*/ 2271786 w 2632742"/>
              <a:gd name="connsiteY6" fmla="*/ 0 h 6841672"/>
              <a:gd name="connsiteX7" fmla="*/ 2271786 w 2632742"/>
              <a:gd name="connsiteY7" fmla="*/ 0 h 6841672"/>
              <a:gd name="connsiteX8" fmla="*/ 2271786 w 2632742"/>
              <a:gd name="connsiteY8" fmla="*/ 0 h 6841672"/>
              <a:gd name="connsiteX0" fmla="*/ 1324728 w 2648840"/>
              <a:gd name="connsiteY0" fmla="*/ 6841672 h 6841672"/>
              <a:gd name="connsiteX1" fmla="*/ 1749272 w 2648840"/>
              <a:gd name="connsiteY1" fmla="*/ 5437415 h 6841672"/>
              <a:gd name="connsiteX2" fmla="*/ 2114 w 2648840"/>
              <a:gd name="connsiteY2" fmla="*/ 3624944 h 6841672"/>
              <a:gd name="connsiteX3" fmla="*/ 2157486 w 2648840"/>
              <a:gd name="connsiteY3" fmla="*/ 2612571 h 6841672"/>
              <a:gd name="connsiteX4" fmla="*/ 802215 w 2648840"/>
              <a:gd name="connsiteY4" fmla="*/ 914401 h 6841672"/>
              <a:gd name="connsiteX5" fmla="*/ 2582029 w 2648840"/>
              <a:gd name="connsiteY5" fmla="*/ 734786 h 6841672"/>
              <a:gd name="connsiteX6" fmla="*/ 2271786 w 2648840"/>
              <a:gd name="connsiteY6" fmla="*/ 0 h 6841672"/>
              <a:gd name="connsiteX7" fmla="*/ 2271786 w 2648840"/>
              <a:gd name="connsiteY7" fmla="*/ 0 h 6841672"/>
              <a:gd name="connsiteX8" fmla="*/ 2271786 w 2648840"/>
              <a:gd name="connsiteY8" fmla="*/ 0 h 6841672"/>
              <a:gd name="connsiteX0" fmla="*/ 1336202 w 2660314"/>
              <a:gd name="connsiteY0" fmla="*/ 6841672 h 6841672"/>
              <a:gd name="connsiteX1" fmla="*/ 1760746 w 2660314"/>
              <a:gd name="connsiteY1" fmla="*/ 5437415 h 6841672"/>
              <a:gd name="connsiteX2" fmla="*/ 13588 w 2660314"/>
              <a:gd name="connsiteY2" fmla="*/ 3624944 h 6841672"/>
              <a:gd name="connsiteX3" fmla="*/ 2168960 w 2660314"/>
              <a:gd name="connsiteY3" fmla="*/ 2612571 h 6841672"/>
              <a:gd name="connsiteX4" fmla="*/ 813689 w 2660314"/>
              <a:gd name="connsiteY4" fmla="*/ 914401 h 6841672"/>
              <a:gd name="connsiteX5" fmla="*/ 2593503 w 2660314"/>
              <a:gd name="connsiteY5" fmla="*/ 734786 h 6841672"/>
              <a:gd name="connsiteX6" fmla="*/ 2283260 w 2660314"/>
              <a:gd name="connsiteY6" fmla="*/ 0 h 6841672"/>
              <a:gd name="connsiteX7" fmla="*/ 2283260 w 2660314"/>
              <a:gd name="connsiteY7" fmla="*/ 0 h 6841672"/>
              <a:gd name="connsiteX8" fmla="*/ 2283260 w 2660314"/>
              <a:gd name="connsiteY8" fmla="*/ 0 h 6841672"/>
              <a:gd name="connsiteX0" fmla="*/ 1336202 w 2772738"/>
              <a:gd name="connsiteY0" fmla="*/ 6841672 h 6841672"/>
              <a:gd name="connsiteX1" fmla="*/ 1760746 w 2772738"/>
              <a:gd name="connsiteY1" fmla="*/ 5437415 h 6841672"/>
              <a:gd name="connsiteX2" fmla="*/ 13588 w 2772738"/>
              <a:gd name="connsiteY2" fmla="*/ 3624944 h 6841672"/>
              <a:gd name="connsiteX3" fmla="*/ 2168960 w 2772738"/>
              <a:gd name="connsiteY3" fmla="*/ 2612571 h 6841672"/>
              <a:gd name="connsiteX4" fmla="*/ 813689 w 2772738"/>
              <a:gd name="connsiteY4" fmla="*/ 914401 h 6841672"/>
              <a:gd name="connsiteX5" fmla="*/ 2593503 w 2772738"/>
              <a:gd name="connsiteY5" fmla="*/ 734786 h 6841672"/>
              <a:gd name="connsiteX6" fmla="*/ 2283260 w 2772738"/>
              <a:gd name="connsiteY6" fmla="*/ 0 h 6841672"/>
              <a:gd name="connsiteX7" fmla="*/ 2283260 w 2772738"/>
              <a:gd name="connsiteY7" fmla="*/ 0 h 6841672"/>
              <a:gd name="connsiteX8" fmla="*/ 2283260 w 2772738"/>
              <a:gd name="connsiteY8" fmla="*/ 0 h 684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38" h="6841672">
                <a:moveTo>
                  <a:pt x="1336202" y="6841672"/>
                </a:moveTo>
                <a:cubicBezTo>
                  <a:pt x="1553916" y="6236154"/>
                  <a:pt x="1981182" y="5973536"/>
                  <a:pt x="1760746" y="5437415"/>
                </a:cubicBezTo>
                <a:cubicBezTo>
                  <a:pt x="1540310" y="4901294"/>
                  <a:pt x="-168748" y="4536623"/>
                  <a:pt x="13588" y="3624944"/>
                </a:cubicBezTo>
                <a:cubicBezTo>
                  <a:pt x="195924" y="2713265"/>
                  <a:pt x="2035610" y="3064328"/>
                  <a:pt x="2168960" y="2612571"/>
                </a:cubicBezTo>
                <a:cubicBezTo>
                  <a:pt x="2302310" y="2160814"/>
                  <a:pt x="810967" y="1371601"/>
                  <a:pt x="813689" y="914401"/>
                </a:cubicBezTo>
                <a:cubicBezTo>
                  <a:pt x="816410" y="457201"/>
                  <a:pt x="2070990" y="1083128"/>
                  <a:pt x="2593503" y="734786"/>
                </a:cubicBezTo>
                <a:cubicBezTo>
                  <a:pt x="3116016" y="386444"/>
                  <a:pt x="2334967" y="122464"/>
                  <a:pt x="2283260" y="0"/>
                </a:cubicBezTo>
                <a:lnTo>
                  <a:pt x="2283260" y="0"/>
                </a:lnTo>
                <a:lnTo>
                  <a:pt x="2283260"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grpSp>
        <p:nvGrpSpPr>
          <p:cNvPr id="91" name="Group 84"/>
          <p:cNvGrpSpPr/>
          <p:nvPr/>
        </p:nvGrpSpPr>
        <p:grpSpPr>
          <a:xfrm rot="16200000">
            <a:off x="10121647" y="5958336"/>
            <a:ext cx="763208" cy="719517"/>
            <a:chOff x="10979144" y="2146604"/>
            <a:chExt cx="763208" cy="719517"/>
          </a:xfrm>
        </p:grpSpPr>
        <p:sp>
          <p:nvSpPr>
            <p:cNvPr id="92" name="Oval 78"/>
            <p:cNvSpPr/>
            <p:nvPr/>
          </p:nvSpPr>
          <p:spPr>
            <a:xfrm>
              <a:off x="11030197" y="2146604"/>
              <a:ext cx="712155" cy="712155"/>
            </a:xfrm>
            <a:prstGeom prst="ellipse">
              <a:avLst/>
            </a:prstGeom>
            <a:solidFill>
              <a:srgbClr val="A6B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4" name="Oval 81"/>
            <p:cNvSpPr/>
            <p:nvPr/>
          </p:nvSpPr>
          <p:spPr>
            <a:xfrm>
              <a:off x="10979144" y="2153966"/>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grpSp>
        <p:nvGrpSpPr>
          <p:cNvPr id="95" name="Group 83"/>
          <p:cNvGrpSpPr/>
          <p:nvPr/>
        </p:nvGrpSpPr>
        <p:grpSpPr>
          <a:xfrm rot="16200000">
            <a:off x="11303812" y="5963723"/>
            <a:ext cx="789755" cy="735291"/>
            <a:chOff x="11030196" y="1291357"/>
            <a:chExt cx="789755" cy="735291"/>
          </a:xfrm>
        </p:grpSpPr>
        <p:sp>
          <p:nvSpPr>
            <p:cNvPr id="96" name="Oval 79"/>
            <p:cNvSpPr/>
            <p:nvPr/>
          </p:nvSpPr>
          <p:spPr>
            <a:xfrm>
              <a:off x="11030196" y="1314493"/>
              <a:ext cx="712155" cy="712155"/>
            </a:xfrm>
            <a:prstGeom prst="ellipse">
              <a:avLst/>
            </a:prstGeom>
            <a:solidFill>
              <a:srgbClr val="EEBE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7" name="Oval 82"/>
            <p:cNvSpPr/>
            <p:nvPr/>
          </p:nvSpPr>
          <p:spPr>
            <a:xfrm>
              <a:off x="11107796" y="1291357"/>
              <a:ext cx="712155" cy="71215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pic>
        <p:nvPicPr>
          <p:cNvPr id="29" name="รูปภาพ 14">
            <a:extLst>
              <a:ext uri="{FF2B5EF4-FFF2-40B4-BE49-F238E27FC236}">
                <a16:creationId xmlns:a16="http://schemas.microsoft.com/office/drawing/2014/main" id="{81325F41-FE9B-4E52-A5EB-C673C75941A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20543391">
            <a:off x="-211699" y="5399522"/>
            <a:ext cx="1997809" cy="1515620"/>
          </a:xfrm>
          <a:prstGeom prst="rect">
            <a:avLst/>
          </a:prstGeom>
        </p:spPr>
      </p:pic>
      <p:sp>
        <p:nvSpPr>
          <p:cNvPr id="34" name="สี่เหลี่ยมผืนผ้ามุมมน 31">
            <a:extLst>
              <a:ext uri="{FF2B5EF4-FFF2-40B4-BE49-F238E27FC236}">
                <a16:creationId xmlns:a16="http://schemas.microsoft.com/office/drawing/2014/main" id="{6AE5F08E-9708-49CD-BEA4-77F2F614E0AB}"/>
              </a:ext>
            </a:extLst>
          </p:cNvPr>
          <p:cNvSpPr/>
          <p:nvPr/>
        </p:nvSpPr>
        <p:spPr>
          <a:xfrm>
            <a:off x="4587918" y="410104"/>
            <a:ext cx="6542197" cy="363541"/>
          </a:xfrm>
          <a:prstGeom prst="roundRect">
            <a:avLst/>
          </a:prstGeom>
          <a:solidFill>
            <a:srgbClr val="FFDC69">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5" name="สี่เหลี่ยมผืนผ้า 30">
            <a:extLst>
              <a:ext uri="{FF2B5EF4-FFF2-40B4-BE49-F238E27FC236}">
                <a16:creationId xmlns:a16="http://schemas.microsoft.com/office/drawing/2014/main" id="{22A5E269-1A03-4F8C-AD64-D4F83C6B2596}"/>
              </a:ext>
            </a:extLst>
          </p:cNvPr>
          <p:cNvSpPr/>
          <p:nvPr/>
        </p:nvSpPr>
        <p:spPr>
          <a:xfrm>
            <a:off x="5201144" y="49947"/>
            <a:ext cx="5442517" cy="1015663"/>
          </a:xfrm>
          <a:prstGeom prst="rect">
            <a:avLst/>
          </a:prstGeom>
        </p:spPr>
        <p:txBody>
          <a:bodyPr wrap="none">
            <a:spAutoFit/>
          </a:bodyPr>
          <a:lstStyle/>
          <a:p>
            <a:pPr lvl="0" algn="ctr"/>
            <a:r>
              <a:rPr lang="en-US" sz="6000" b="1">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rPr>
              <a:t>GIẢI NGHĨA TỪ</a:t>
            </a:r>
            <a:endParaRPr lang="id-ID" sz="6000" b="1" dirty="0">
              <a:ln w="6350">
                <a:solidFill>
                  <a:schemeClr val="bg1"/>
                </a:solidFill>
                <a:prstDash val="solid"/>
              </a:ln>
              <a:effectLst>
                <a:outerShdw blurRad="12700" dist="38100" dir="2700000" algn="tl" rotWithShape="0">
                  <a:schemeClr val="bg1">
                    <a:lumMod val="50000"/>
                  </a:schemeClr>
                </a:outerShdw>
              </a:effectLst>
              <a:latin typeface="UTM Akashi" panose="02040603050506020204" pitchFamily="18" charset="0"/>
              <a:ea typeface="造字工房悦黑演示版常规体" pitchFamily="50" charset="-122"/>
              <a:cs typeface="文泉驿微米黑" panose="020B0606030804020204" pitchFamily="34" charset="-122"/>
            </a:endParaRPr>
          </a:p>
        </p:txBody>
      </p:sp>
      <p:pic>
        <p:nvPicPr>
          <p:cNvPr id="5" name="Graphic 4">
            <a:extLst>
              <a:ext uri="{FF2B5EF4-FFF2-40B4-BE49-F238E27FC236}">
                <a16:creationId xmlns:a16="http://schemas.microsoft.com/office/drawing/2014/main" id="{00E8D42F-5323-4329-967F-35A189DF32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648998" y="656991"/>
            <a:ext cx="773369" cy="1025125"/>
          </a:xfrm>
          <a:prstGeom prst="rect">
            <a:avLst/>
          </a:prstGeom>
        </p:spPr>
      </p:pic>
    </p:spTree>
    <p:extLst>
      <p:ext uri="{BB962C8B-B14F-4D97-AF65-F5344CB8AC3E}">
        <p14:creationId xmlns:p14="http://schemas.microsoft.com/office/powerpoint/2010/main" val="140577602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24000">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14:bounceEnd="24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24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14:presetBounceEnd="24000">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14:bounceEnd="24000">
                                          <p:cBhvr additive="base">
                                            <p:cTn id="11" dur="1000" fill="hold"/>
                                            <p:tgtEl>
                                              <p:spTgt spid="74"/>
                                            </p:tgtEl>
                                            <p:attrNameLst>
                                              <p:attrName>ppt_x</p:attrName>
                                            </p:attrNameLst>
                                          </p:cBhvr>
                                          <p:tavLst>
                                            <p:tav tm="0">
                                              <p:val>
                                                <p:strVal val="0-#ppt_w/2"/>
                                              </p:val>
                                            </p:tav>
                                            <p:tav tm="100000">
                                              <p:val>
                                                <p:strVal val="#ppt_x"/>
                                              </p:val>
                                            </p:tav>
                                          </p:tavLst>
                                        </p:anim>
                                        <p:anim calcmode="lin" valueType="num" p14:bounceEnd="24000">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14:presetBounceEnd="24000">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14:bounceEnd="24000">
                                          <p:cBhvr additive="base">
                                            <p:cTn id="15" dur="1000" fill="hold"/>
                                            <p:tgtEl>
                                              <p:spTgt spid="73"/>
                                            </p:tgtEl>
                                            <p:attrNameLst>
                                              <p:attrName>ppt_x</p:attrName>
                                            </p:attrNameLst>
                                          </p:cBhvr>
                                          <p:tavLst>
                                            <p:tav tm="0">
                                              <p:val>
                                                <p:strVal val="0-#ppt_w/2"/>
                                              </p:val>
                                            </p:tav>
                                            <p:tav tm="100000">
                                              <p:val>
                                                <p:strVal val="#ppt_x"/>
                                              </p:val>
                                            </p:tav>
                                          </p:tavLst>
                                        </p:anim>
                                        <p:anim calcmode="lin" valueType="num" p14:bounceEnd="24000">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9" fill="hold" grpId="0" nodeType="withEffect">
                                      <p:stCondLst>
                                        <p:cond delay="30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000" fill="hold"/>
                                            <p:tgtEl>
                                              <p:spTgt spid="74"/>
                                            </p:tgtEl>
                                            <p:attrNameLst>
                                              <p:attrName>ppt_x</p:attrName>
                                            </p:attrNameLst>
                                          </p:cBhvr>
                                          <p:tavLst>
                                            <p:tav tm="0">
                                              <p:val>
                                                <p:strVal val="0-#ppt_w/2"/>
                                              </p:val>
                                            </p:tav>
                                            <p:tav tm="100000">
                                              <p:val>
                                                <p:strVal val="#ppt_x"/>
                                              </p:val>
                                            </p:tav>
                                          </p:tavLst>
                                        </p:anim>
                                        <p:anim calcmode="lin" valueType="num">
                                          <p:cBhvr additive="base">
                                            <p:cTn id="12" dur="10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8" fill="hold" grpId="0" nodeType="withEffect">
                                      <p:stCondLst>
                                        <p:cond delay="700"/>
                                      </p:st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1000" fill="hold"/>
                                            <p:tgtEl>
                                              <p:spTgt spid="73"/>
                                            </p:tgtEl>
                                            <p:attrNameLst>
                                              <p:attrName>ppt_x</p:attrName>
                                            </p:attrNameLst>
                                          </p:cBhvr>
                                          <p:tavLst>
                                            <p:tav tm="0">
                                              <p:val>
                                                <p:strVal val="0-#ppt_w/2"/>
                                              </p:val>
                                            </p:tav>
                                            <p:tav tm="100000">
                                              <p:val>
                                                <p:strVal val="#ppt_x"/>
                                              </p:val>
                                            </p:tav>
                                          </p:tavLst>
                                        </p:anim>
                                        <p:anim calcmode="lin" valueType="num">
                                          <p:cBhvr additive="base">
                                            <p:cTn id="16" dur="1000" fill="hold"/>
                                            <p:tgtEl>
                                              <p:spTgt spid="73"/>
                                            </p:tgtEl>
                                            <p:attrNameLst>
                                              <p:attrName>ppt_y</p:attrName>
                                            </p:attrNameLst>
                                          </p:cBhvr>
                                          <p:tavLst>
                                            <p:tav tm="0">
                                              <p:val>
                                                <p:strVal val="#ppt_y"/>
                                              </p:val>
                                            </p:tav>
                                            <p:tav tm="100000">
                                              <p:val>
                                                <p:strVal val="#ppt_y"/>
                                              </p:val>
                                            </p:tav>
                                          </p:tavLst>
                                        </p:anim>
                                      </p:childTnLst>
                                    </p:cTn>
                                  </p:par>
                                  <p:par>
                                    <p:cTn id="17" presetID="6" presetClass="emph" presetSubtype="0" repeatCount="indefinite" autoRev="1" fill="hold" grpId="1" nodeType="withEffect">
                                      <p:stCondLst>
                                        <p:cond delay="0"/>
                                      </p:stCondLst>
                                      <p:childTnLst>
                                        <p:animScale>
                                          <p:cBhvr>
                                            <p:cTn id="18" dur="1700" fill="hold"/>
                                            <p:tgtEl>
                                              <p:spTgt spid="71"/>
                                            </p:tgtEl>
                                          </p:cBhvr>
                                          <p:by x="120000" y="120000"/>
                                        </p:animScale>
                                      </p:childTnLst>
                                    </p:cTn>
                                  </p:par>
                                  <p:par>
                                    <p:cTn id="19" presetID="6" presetClass="emph" presetSubtype="0" repeatCount="indefinite" autoRev="1" fill="hold" grpId="1" nodeType="withEffect">
                                      <p:stCondLst>
                                        <p:cond delay="0"/>
                                      </p:stCondLst>
                                      <p:childTnLst>
                                        <p:animScale>
                                          <p:cBhvr>
                                            <p:cTn id="20" dur="1250" fill="hold"/>
                                            <p:tgtEl>
                                              <p:spTgt spid="74"/>
                                            </p:tgtEl>
                                          </p:cBhvr>
                                          <p:by x="120000" y="120000"/>
                                        </p:animScale>
                                      </p:childTnLst>
                                    </p:cTn>
                                  </p:par>
                                  <p:par>
                                    <p:cTn id="21" presetID="6" presetClass="emph" presetSubtype="0" repeatCount="indefinite" autoRev="1" fill="hold" grpId="1" nodeType="withEffect">
                                      <p:stCondLst>
                                        <p:cond delay="0"/>
                                      </p:stCondLst>
                                      <p:childTnLst>
                                        <p:animScale>
                                          <p:cBhvr>
                                            <p:cTn id="22" dur="950" fill="hold"/>
                                            <p:tgtEl>
                                              <p:spTgt spid="73"/>
                                            </p:tgtEl>
                                          </p:cBhvr>
                                          <p:by x="120000" y="120000"/>
                                        </p:animScale>
                                      </p:childTnLst>
                                    </p:cTn>
                                  </p:par>
                                  <p:par>
                                    <p:cTn id="23" presetID="22" presetClass="entr" presetSubtype="4" fill="hold" grpId="0" nodeType="withEffect">
                                      <p:stCondLst>
                                        <p:cond delay="1400"/>
                                      </p:stCondLst>
                                      <p:childTnLst>
                                        <p:set>
                                          <p:cBhvr>
                                            <p:cTn id="24" dur="1" fill="hold">
                                              <p:stCondLst>
                                                <p:cond delay="0"/>
                                              </p:stCondLst>
                                            </p:cTn>
                                            <p:tgtEl>
                                              <p:spTgt spid="76"/>
                                            </p:tgtEl>
                                            <p:attrNameLst>
                                              <p:attrName>style.visibility</p:attrName>
                                            </p:attrNameLst>
                                          </p:cBhvr>
                                          <p:to>
                                            <p:strVal val="visible"/>
                                          </p:to>
                                        </p:set>
                                        <p:animEffect transition="in" filter="wipe(down)">
                                          <p:cBhvr>
                                            <p:cTn id="25" dur="1500"/>
                                            <p:tgtEl>
                                              <p:spTgt spid="76"/>
                                            </p:tgtEl>
                                          </p:cBhvr>
                                        </p:animEffect>
                                      </p:childTnLst>
                                    </p:cTn>
                                  </p:par>
                                  <p:par>
                                    <p:cTn id="26" presetID="22" presetClass="entr" presetSubtype="1" fill="hold" grpId="0" nodeType="withEffect">
                                      <p:stCondLst>
                                        <p:cond delay="1500"/>
                                      </p:stCondLst>
                                      <p:childTnLst>
                                        <p:set>
                                          <p:cBhvr>
                                            <p:cTn id="27" dur="1" fill="hold">
                                              <p:stCondLst>
                                                <p:cond delay="0"/>
                                              </p:stCondLst>
                                            </p:cTn>
                                            <p:tgtEl>
                                              <p:spTgt spid="77"/>
                                            </p:tgtEl>
                                            <p:attrNameLst>
                                              <p:attrName>style.visibility</p:attrName>
                                            </p:attrNameLst>
                                          </p:cBhvr>
                                          <p:to>
                                            <p:strVal val="visible"/>
                                          </p:to>
                                        </p:set>
                                        <p:animEffect transition="in" filter="wipe(up)">
                                          <p:cBhvr>
                                            <p:cTn id="28" dur="1500"/>
                                            <p:tgtEl>
                                              <p:spTgt spid="77"/>
                                            </p:tgtEl>
                                          </p:cBhvr>
                                        </p:animEffect>
                                      </p:childTnLst>
                                    </p:cTn>
                                  </p:par>
                                  <p:par>
                                    <p:cTn id="29" presetID="23" presetClass="entr" presetSubtype="16" fill="hold" nodeType="withEffect">
                                      <p:stCondLst>
                                        <p:cond delay="600"/>
                                      </p:stCondLst>
                                      <p:childTnLst>
                                        <p:set>
                                          <p:cBhvr>
                                            <p:cTn id="30" dur="1" fill="hold">
                                              <p:stCondLst>
                                                <p:cond delay="0"/>
                                              </p:stCondLst>
                                            </p:cTn>
                                            <p:tgtEl>
                                              <p:spTgt spid="88"/>
                                            </p:tgtEl>
                                            <p:attrNameLst>
                                              <p:attrName>style.visibility</p:attrName>
                                            </p:attrNameLst>
                                          </p:cBhvr>
                                          <p:to>
                                            <p:strVal val="visible"/>
                                          </p:to>
                                        </p:set>
                                        <p:anim calcmode="lin" valueType="num">
                                          <p:cBhvr>
                                            <p:cTn id="31" dur="600" fill="hold"/>
                                            <p:tgtEl>
                                              <p:spTgt spid="88"/>
                                            </p:tgtEl>
                                            <p:attrNameLst>
                                              <p:attrName>ppt_w</p:attrName>
                                            </p:attrNameLst>
                                          </p:cBhvr>
                                          <p:tavLst>
                                            <p:tav tm="0">
                                              <p:val>
                                                <p:fltVal val="0"/>
                                              </p:val>
                                            </p:tav>
                                            <p:tav tm="100000">
                                              <p:val>
                                                <p:strVal val="#ppt_w"/>
                                              </p:val>
                                            </p:tav>
                                          </p:tavLst>
                                        </p:anim>
                                        <p:anim calcmode="lin" valueType="num">
                                          <p:cBhvr>
                                            <p:cTn id="32" dur="600" fill="hold"/>
                                            <p:tgtEl>
                                              <p:spTgt spid="88"/>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600"/>
                                      </p:stCondLst>
                                      <p:childTnLst>
                                        <p:set>
                                          <p:cBhvr>
                                            <p:cTn id="34" dur="1" fill="hold">
                                              <p:stCondLst>
                                                <p:cond delay="0"/>
                                              </p:stCondLst>
                                            </p:cTn>
                                            <p:tgtEl>
                                              <p:spTgt spid="91"/>
                                            </p:tgtEl>
                                            <p:attrNameLst>
                                              <p:attrName>style.visibility</p:attrName>
                                            </p:attrNameLst>
                                          </p:cBhvr>
                                          <p:to>
                                            <p:strVal val="visible"/>
                                          </p:to>
                                        </p:set>
                                        <p:anim calcmode="lin" valueType="num">
                                          <p:cBhvr>
                                            <p:cTn id="35" dur="700" fill="hold"/>
                                            <p:tgtEl>
                                              <p:spTgt spid="91"/>
                                            </p:tgtEl>
                                            <p:attrNameLst>
                                              <p:attrName>ppt_w</p:attrName>
                                            </p:attrNameLst>
                                          </p:cBhvr>
                                          <p:tavLst>
                                            <p:tav tm="0">
                                              <p:val>
                                                <p:fltVal val="0"/>
                                              </p:val>
                                            </p:tav>
                                            <p:tav tm="100000">
                                              <p:val>
                                                <p:strVal val="#ppt_w"/>
                                              </p:val>
                                            </p:tav>
                                          </p:tavLst>
                                        </p:anim>
                                        <p:anim calcmode="lin" valueType="num">
                                          <p:cBhvr>
                                            <p:cTn id="36" dur="700" fill="hold"/>
                                            <p:tgtEl>
                                              <p:spTgt spid="91"/>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600"/>
                                      </p:stCondLst>
                                      <p:childTnLst>
                                        <p:set>
                                          <p:cBhvr>
                                            <p:cTn id="38" dur="1" fill="hold">
                                              <p:stCondLst>
                                                <p:cond delay="0"/>
                                              </p:stCondLst>
                                            </p:cTn>
                                            <p:tgtEl>
                                              <p:spTgt spid="95"/>
                                            </p:tgtEl>
                                            <p:attrNameLst>
                                              <p:attrName>style.visibility</p:attrName>
                                            </p:attrNameLst>
                                          </p:cBhvr>
                                          <p:to>
                                            <p:strVal val="visible"/>
                                          </p:to>
                                        </p:set>
                                        <p:anim calcmode="lin" valueType="num">
                                          <p:cBhvr>
                                            <p:cTn id="39" dur="750" fill="hold"/>
                                            <p:tgtEl>
                                              <p:spTgt spid="95"/>
                                            </p:tgtEl>
                                            <p:attrNameLst>
                                              <p:attrName>ppt_w</p:attrName>
                                            </p:attrNameLst>
                                          </p:cBhvr>
                                          <p:tavLst>
                                            <p:tav tm="0">
                                              <p:val>
                                                <p:fltVal val="0"/>
                                              </p:val>
                                            </p:tav>
                                            <p:tav tm="100000">
                                              <p:val>
                                                <p:strVal val="#ppt_w"/>
                                              </p:val>
                                            </p:tav>
                                          </p:tavLst>
                                        </p:anim>
                                        <p:anim calcmode="lin" valueType="num">
                                          <p:cBhvr>
                                            <p:cTn id="40" dur="750" fill="hold"/>
                                            <p:tgtEl>
                                              <p:spTgt spid="95"/>
                                            </p:tgtEl>
                                            <p:attrNameLst>
                                              <p:attrName>ppt_h</p:attrName>
                                            </p:attrNameLst>
                                          </p:cBhvr>
                                          <p:tavLst>
                                            <p:tav tm="0">
                                              <p:val>
                                                <p:fltVal val="0"/>
                                              </p:val>
                                            </p:tav>
                                            <p:tav tm="100000">
                                              <p:val>
                                                <p:strVal val="#ppt_h"/>
                                              </p:val>
                                            </p:tav>
                                          </p:tavLst>
                                        </p:anim>
                                      </p:childTnLst>
                                    </p:cTn>
                                  </p:par>
                                  <p:par>
                                    <p:cTn id="41" presetID="8" presetClass="emph" presetSubtype="0" repeatCount="indefinite" fill="hold" nodeType="withEffect">
                                      <p:stCondLst>
                                        <p:cond delay="1400"/>
                                      </p:stCondLst>
                                      <p:childTnLst>
                                        <p:animRot by="21600000">
                                          <p:cBhvr>
                                            <p:cTn id="42" dur="2000" fill="hold"/>
                                            <p:tgtEl>
                                              <p:spTgt spid="88"/>
                                            </p:tgtEl>
                                            <p:attrNameLst>
                                              <p:attrName>r</p:attrName>
                                            </p:attrNameLst>
                                          </p:cBhvr>
                                        </p:animRot>
                                      </p:childTnLst>
                                    </p:cTn>
                                  </p:par>
                                  <p:par>
                                    <p:cTn id="43" presetID="8" presetClass="emph" presetSubtype="0" repeatCount="indefinite" fill="hold" nodeType="withEffect">
                                      <p:stCondLst>
                                        <p:cond delay="1500"/>
                                      </p:stCondLst>
                                      <p:childTnLst>
                                        <p:animRot by="-21600000">
                                          <p:cBhvr>
                                            <p:cTn id="44" dur="3000" fill="hold"/>
                                            <p:tgtEl>
                                              <p:spTgt spid="91"/>
                                            </p:tgtEl>
                                            <p:attrNameLst>
                                              <p:attrName>r</p:attrName>
                                            </p:attrNameLst>
                                          </p:cBhvr>
                                        </p:animRot>
                                      </p:childTnLst>
                                    </p:cTn>
                                  </p:par>
                                  <p:par>
                                    <p:cTn id="45" presetID="8" presetClass="emph" presetSubtype="0" repeatCount="indefinite" fill="hold" nodeType="withEffect">
                                      <p:stCondLst>
                                        <p:cond delay="1600"/>
                                      </p:stCondLst>
                                      <p:childTnLst>
                                        <p:animRot by="21600000">
                                          <p:cBhvr>
                                            <p:cTn id="46" dur="2000" fill="hold"/>
                                            <p:tgtEl>
                                              <p:spTgt spid="95"/>
                                            </p:tgtEl>
                                            <p:attrNameLst>
                                              <p:attrName>r</p:attrName>
                                            </p:attrNameLst>
                                          </p:cBhvr>
                                        </p:animRot>
                                      </p:childTnLst>
                                    </p:cTn>
                                  </p:par>
                                  <p:par>
                                    <p:cTn id="47" presetID="22" presetClass="entr" presetSubtype="1" fill="hold" grpId="0" nodeType="withEffect">
                                      <p:stCondLst>
                                        <p:cond delay="1500"/>
                                      </p:stCondLst>
                                      <p:childTnLst>
                                        <p:set>
                                          <p:cBhvr>
                                            <p:cTn id="48" dur="1" fill="hold">
                                              <p:stCondLst>
                                                <p:cond delay="0"/>
                                              </p:stCondLst>
                                            </p:cTn>
                                            <p:tgtEl>
                                              <p:spTgt spid="98"/>
                                            </p:tgtEl>
                                            <p:attrNameLst>
                                              <p:attrName>style.visibility</p:attrName>
                                            </p:attrNameLst>
                                          </p:cBhvr>
                                          <p:to>
                                            <p:strVal val="visible"/>
                                          </p:to>
                                        </p:set>
                                        <p:animEffect transition="in" filter="wipe(up)">
                                          <p:cBhvr>
                                            <p:cTn id="49" dur="1500"/>
                                            <p:tgtEl>
                                              <p:spTgt spid="98"/>
                                            </p:tgtEl>
                                          </p:cBhvr>
                                        </p:animEffect>
                                      </p:childTnLst>
                                    </p:cTn>
                                  </p:par>
                                  <p:par>
                                    <p:cTn id="50" presetID="42"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70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par>
                                    <p:cTn id="60" presetID="32" presetClass="emph" presetSubtype="0" fill="hold" grpId="1" nodeType="withEffect">
                                      <p:stCondLst>
                                        <p:cond delay="700"/>
                                      </p:stCondLst>
                                      <p:childTnLst>
                                        <p:animRot by="120000">
                                          <p:cBhvr>
                                            <p:cTn id="61" dur="100" fill="hold">
                                              <p:stCondLst>
                                                <p:cond delay="0"/>
                                              </p:stCondLst>
                                            </p:cTn>
                                            <p:tgtEl>
                                              <p:spTgt spid="35"/>
                                            </p:tgtEl>
                                            <p:attrNameLst>
                                              <p:attrName>r</p:attrName>
                                            </p:attrNameLst>
                                          </p:cBhvr>
                                        </p:animRot>
                                        <p:animRot by="-240000">
                                          <p:cBhvr>
                                            <p:cTn id="62" dur="200" fill="hold">
                                              <p:stCondLst>
                                                <p:cond delay="200"/>
                                              </p:stCondLst>
                                            </p:cTn>
                                            <p:tgtEl>
                                              <p:spTgt spid="35"/>
                                            </p:tgtEl>
                                            <p:attrNameLst>
                                              <p:attrName>r</p:attrName>
                                            </p:attrNameLst>
                                          </p:cBhvr>
                                        </p:animRot>
                                        <p:animRot by="240000">
                                          <p:cBhvr>
                                            <p:cTn id="63" dur="200" fill="hold">
                                              <p:stCondLst>
                                                <p:cond delay="400"/>
                                              </p:stCondLst>
                                            </p:cTn>
                                            <p:tgtEl>
                                              <p:spTgt spid="35"/>
                                            </p:tgtEl>
                                            <p:attrNameLst>
                                              <p:attrName>r</p:attrName>
                                            </p:attrNameLst>
                                          </p:cBhvr>
                                        </p:animRot>
                                        <p:animRot by="-240000">
                                          <p:cBhvr>
                                            <p:cTn id="64" dur="200" fill="hold">
                                              <p:stCondLst>
                                                <p:cond delay="600"/>
                                              </p:stCondLst>
                                            </p:cTn>
                                            <p:tgtEl>
                                              <p:spTgt spid="35"/>
                                            </p:tgtEl>
                                            <p:attrNameLst>
                                              <p:attrName>r</p:attrName>
                                            </p:attrNameLst>
                                          </p:cBhvr>
                                        </p:animRot>
                                        <p:animRot by="120000">
                                          <p:cBhvr>
                                            <p:cTn id="65" dur="200" fill="hold">
                                              <p:stCondLst>
                                                <p:cond delay="800"/>
                                              </p:stCondLst>
                                            </p:cTn>
                                            <p:tgtEl>
                                              <p:spTgt spid="35"/>
                                            </p:tgtEl>
                                            <p:attrNameLst>
                                              <p:attrName>r</p:attrName>
                                            </p:attrNameLst>
                                          </p:cBhvr>
                                        </p:animRot>
                                      </p:childTnLst>
                                    </p:cTn>
                                  </p:par>
                                  <p:par>
                                    <p:cTn id="66" presetID="22" presetClass="entr" presetSubtype="8" fill="hold" grpId="0" nodeType="withEffect">
                                      <p:stCondLst>
                                        <p:cond delay="1200"/>
                                      </p:stCondLst>
                                      <p:childTnLst>
                                        <p:set>
                                          <p:cBhvr>
                                            <p:cTn id="67" dur="1" fill="hold">
                                              <p:stCondLst>
                                                <p:cond delay="0"/>
                                              </p:stCondLst>
                                            </p:cTn>
                                            <p:tgtEl>
                                              <p:spTgt spid="34"/>
                                            </p:tgtEl>
                                            <p:attrNameLst>
                                              <p:attrName>style.visibility</p:attrName>
                                            </p:attrNameLst>
                                          </p:cBhvr>
                                          <p:to>
                                            <p:strVal val="visible"/>
                                          </p:to>
                                        </p:set>
                                        <p:animEffect transition="in" filter="wipe(left)">
                                          <p:cBhvr>
                                            <p:cTn id="68" dur="800"/>
                                            <p:tgtEl>
                                              <p:spTgt spid="34"/>
                                            </p:tgtEl>
                                          </p:cBhvr>
                                        </p:animEffect>
                                      </p:childTnLst>
                                    </p:cTn>
                                  </p:par>
                                </p:childTnLst>
                              </p:cTn>
                            </p:par>
                          </p:childTnLst>
                        </p:cTn>
                      </p:par>
                      <p:par>
                        <p:cTn id="69" fill="hold">
                          <p:stCondLst>
                            <p:cond delay="indefinite"/>
                          </p:stCondLst>
                          <p:childTnLst>
                            <p:par>
                              <p:cTn id="70" fill="hold">
                                <p:stCondLst>
                                  <p:cond delay="0"/>
                                </p:stCondLst>
                                <p:childTnLst>
                                  <p:par>
                                    <p:cTn id="71" presetID="37"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900" decel="100000" fill="hold"/>
                                            <p:tgtEl>
                                              <p:spTgt spid="7"/>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5"/>
                                            </p:tgtEl>
                                            <p:attrNameLst>
                                              <p:attrName>style.visibility</p:attrName>
                                            </p:attrNameLst>
                                          </p:cBhvr>
                                          <p:to>
                                            <p:strVal val="visible"/>
                                          </p:to>
                                        </p:set>
                                        <p:animEffect transition="in" filter="fade">
                                          <p:cBhvr>
                                            <p:cTn id="79" dur="1000"/>
                                            <p:tgtEl>
                                              <p:spTgt spid="5"/>
                                            </p:tgtEl>
                                          </p:cBhvr>
                                        </p:animEffect>
                                        <p:anim calcmode="lin" valueType="num">
                                          <p:cBhvr>
                                            <p:cTn id="80" dur="1000" fill="hold"/>
                                            <p:tgtEl>
                                              <p:spTgt spid="5"/>
                                            </p:tgtEl>
                                            <p:attrNameLst>
                                              <p:attrName>ppt_x</p:attrName>
                                            </p:attrNameLst>
                                          </p:cBhvr>
                                          <p:tavLst>
                                            <p:tav tm="0">
                                              <p:val>
                                                <p:strVal val="#ppt_x"/>
                                              </p:val>
                                            </p:tav>
                                            <p:tav tm="100000">
                                              <p:val>
                                                <p:strVal val="#ppt_x"/>
                                              </p:val>
                                            </p:tav>
                                          </p:tavLst>
                                        </p:anim>
                                        <p:anim calcmode="lin" valueType="num">
                                          <p:cBhvr>
                                            <p:cTn id="81" dur="900" decel="100000" fill="hold"/>
                                            <p:tgtEl>
                                              <p:spTgt spid="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1" grpId="1" animBg="1"/>
          <p:bldP spid="74" grpId="0" animBg="1"/>
          <p:bldP spid="74" grpId="1" animBg="1"/>
          <p:bldP spid="73" grpId="0" animBg="1"/>
          <p:bldP spid="73" grpId="1" animBg="1"/>
          <p:bldP spid="76" grpId="0" animBg="1"/>
          <p:bldP spid="77" grpId="0" animBg="1"/>
          <p:bldP spid="98" grpId="0" animBg="1"/>
          <p:bldP spid="34" grpId="0" animBg="1"/>
          <p:bldP spid="35" grpId="0"/>
          <p:bldP spid="35" grpId="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TIMING" val="|5.8|5.8|1.5"/>
</p:tagLst>
</file>

<file path=ppt/tags/tag1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TIMING" val="|5.8|5.8|1.5"/>
</p:tagLst>
</file>

<file path=ppt/tags/tag2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TIMING" val="|5.8|5.8|1.5"/>
</p:tagLst>
</file>

<file path=ppt/tags/tag3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36.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PA" val="v3.2.0"/>
</p:tagLst>
</file>

<file path=ppt/tags/tag38.xml><?xml version="1.0" encoding="utf-8"?>
<p:tagLst xmlns:a="http://schemas.openxmlformats.org/drawingml/2006/main" xmlns:r="http://schemas.openxmlformats.org/officeDocument/2006/relationships" xmlns:p="http://schemas.openxmlformats.org/presentationml/2006/main">
  <p:tag name="PA" val="v3.2.0"/>
</p:tagLst>
</file>

<file path=ppt/tags/tag39.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TIMING" val="|5.8|5.8|1.5"/>
</p:tagLst>
</file>

<file path=ppt/tags/tag44.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PA" val="v3.2.0"/>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TIMING" val="|5.4"/>
</p:tagLst>
</file>

<file path=ppt/tags/tag50.xml><?xml version="1.0" encoding="utf-8"?>
<p:tagLst xmlns:a="http://schemas.openxmlformats.org/drawingml/2006/main" xmlns:r="http://schemas.openxmlformats.org/officeDocument/2006/relationships" xmlns:p="http://schemas.openxmlformats.org/presentationml/2006/main">
  <p:tag name="PA" val="v3.2.0"/>
</p:tagLst>
</file>

<file path=ppt/tags/tag51.xml><?xml version="1.0" encoding="utf-8"?>
<p:tagLst xmlns:a="http://schemas.openxmlformats.org/drawingml/2006/main" xmlns:r="http://schemas.openxmlformats.org/officeDocument/2006/relationships" xmlns:p="http://schemas.openxmlformats.org/presentationml/2006/main">
  <p:tag name="PA" val="v3.2.0"/>
</p:tagLst>
</file>

<file path=ppt/tags/tag52.xml><?xml version="1.0" encoding="utf-8"?>
<p:tagLst xmlns:a="http://schemas.openxmlformats.org/drawingml/2006/main" xmlns:r="http://schemas.openxmlformats.org/officeDocument/2006/relationships" xmlns:p="http://schemas.openxmlformats.org/presentationml/2006/main">
  <p:tag name="TIMING" val="|5.4"/>
</p:tagLst>
</file>

<file path=ppt/tags/tag53.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TIMING" val="|5.8|5.8|1.5"/>
</p:tagLst>
</file>

<file path=ppt/tags/tag8.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Other"/>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20150233"/>
  <p:tag name="MH_LIBRARY" val="GRAPHIC"/>
  <p:tag name="MH_TYPE" val="SubTitle"/>
  <p:tag name="MH_ORDER" val="1"/>
</p:tagLst>
</file>

<file path=ppt/theme/theme1.xml><?xml version="1.0" encoding="utf-8"?>
<a:theme xmlns:a="http://schemas.openxmlformats.org/drawingml/2006/main" name="Office Theme">
  <a:themeElements>
    <a:clrScheme name="PowerPointHub-Bubble Tree">
      <a:dk1>
        <a:srgbClr val="84542D"/>
      </a:dk1>
      <a:lt1>
        <a:srgbClr val="FCF6E8"/>
      </a:lt1>
      <a:dk2>
        <a:srgbClr val="CA8C4C"/>
      </a:dk2>
      <a:lt2>
        <a:srgbClr val="FBEBB4"/>
      </a:lt2>
      <a:accent1>
        <a:srgbClr val="EEBE65"/>
      </a:accent1>
      <a:accent2>
        <a:srgbClr val="A6BC61"/>
      </a:accent2>
      <a:accent3>
        <a:srgbClr val="80552C"/>
      </a:accent3>
      <a:accent4>
        <a:srgbClr val="D09268"/>
      </a:accent4>
      <a:accent5>
        <a:srgbClr val="D4978B"/>
      </a:accent5>
      <a:accent6>
        <a:srgbClr val="FFD966"/>
      </a:accent6>
      <a:hlink>
        <a:srgbClr val="C8DCA5"/>
      </a:hlink>
      <a:folHlink>
        <a:srgbClr val="F5B168"/>
      </a:folHlink>
    </a:clrScheme>
    <a:fontScheme name="PowerPointHub-Bubble Tea">
      <a:majorFont>
        <a:latin typeface="FC Onigiri Outline"/>
        <a:ea typeface=""/>
        <a:cs typeface="Surafont Sanukchang"/>
      </a:majorFont>
      <a:minorFont>
        <a:latin typeface="Amatic SC"/>
        <a:ea typeface=""/>
        <a:cs typeface="Surafont Sanukchang"/>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16768</TotalTime>
  <Words>1275</Words>
  <Application>Microsoft Office PowerPoint</Application>
  <PresentationFormat>Widescreen</PresentationFormat>
  <Paragraphs>119</Paragraphs>
  <Slides>23</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UTM Charlotte</vt:lpstr>
      <vt:lpstr>UTM Cooper Black</vt:lpstr>
      <vt:lpstr>Surafont Sanukchang</vt:lpstr>
      <vt:lpstr>UTM Akashi</vt:lpstr>
      <vt:lpstr>Amatic SC</vt:lpstr>
      <vt:lpstr>Agency FB</vt:lpstr>
      <vt:lpstr>UVN Bai Sau Nhe</vt:lpstr>
      <vt:lpstr>Times New Roman</vt:lpstr>
      <vt:lpstr>FC Onigiri Outline</vt:lpstr>
      <vt:lpstr>Wingdings</vt:lpstr>
      <vt:lpstr>Calibri</vt:lpstr>
      <vt:lpstr>Arial</vt:lpstr>
      <vt:lpstr>UTM Davida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01</vt:lpstr>
      <vt:lpstr>PowerPoint Presentation</vt:lpstr>
    </vt:vector>
  </TitlesOfParts>
  <Manager>Phakawan Wongpetanan</Manager>
  <Company>Auxein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 dat nung t1</dc:title>
  <dc:subject>Tap doc 4</dc:subject>
  <dc:creator>KTUTS</dc:creator>
  <cp:keywords>YenVu</cp:keywords>
  <cp:lastModifiedBy>PHAN HOÀNG PHƯỚC HẠNH</cp:lastModifiedBy>
  <cp:revision>14</cp:revision>
  <dcterms:created xsi:type="dcterms:W3CDTF">2021-01-31T03:41:27Z</dcterms:created>
  <dcterms:modified xsi:type="dcterms:W3CDTF">2021-12-05T02:59:27Z</dcterms:modified>
  <cp:version>Z39</cp:version>
</cp:coreProperties>
</file>