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3" r:id="rId2"/>
    <p:sldId id="285" r:id="rId3"/>
    <p:sldId id="312" r:id="rId4"/>
    <p:sldId id="310" r:id="rId5"/>
    <p:sldId id="311" r:id="rId6"/>
    <p:sldId id="291" r:id="rId7"/>
    <p:sldId id="292" r:id="rId8"/>
    <p:sldId id="296" r:id="rId9"/>
    <p:sldId id="289" r:id="rId10"/>
    <p:sldId id="308" r:id="rId11"/>
    <p:sldId id="298" r:id="rId12"/>
    <p:sldId id="303" r:id="rId13"/>
    <p:sldId id="300" r:id="rId14"/>
    <p:sldId id="304" r:id="rId15"/>
    <p:sldId id="301" r:id="rId16"/>
    <p:sldId id="305" r:id="rId17"/>
    <p:sldId id="302" r:id="rId18"/>
    <p:sldId id="306" r:id="rId19"/>
    <p:sldId id="297" r:id="rId20"/>
    <p:sldId id="309" r:id="rId21"/>
    <p:sldId id="290" r:id="rId22"/>
    <p:sldId id="314" r:id="rId23"/>
    <p:sldId id="315" r:id="rId24"/>
    <p:sldId id="317" r:id="rId25"/>
    <p:sldId id="316" r:id="rId26"/>
    <p:sldId id="318" r:id="rId27"/>
    <p:sldId id="284" r:id="rId28"/>
    <p:sldId id="31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80"/>
    <a:srgbClr val="FEBC30"/>
    <a:srgbClr val="E7E6E6"/>
    <a:srgbClr val="CB1B3D"/>
    <a:srgbClr val="45AFC5"/>
    <a:srgbClr val="A883BD"/>
    <a:srgbClr val="80AD31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33" d="100"/>
          <a:sy n="33" d="100"/>
        </p:scale>
        <p:origin x="185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9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8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-315686" y="-195946"/>
            <a:ext cx="12507686" cy="7486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93172" y="0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93172" y="6657945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6314" y="230188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322428" y="5795282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68" y="8855528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microsoft.com/office/2007/relationships/hdphoto" Target="../media/hdphoto4.wdp"/><Relationship Id="rId39" Type="http://schemas.openxmlformats.org/officeDocument/2006/relationships/image" Target="../media/image36.png"/><Relationship Id="rId3" Type="http://schemas.openxmlformats.org/officeDocument/2006/relationships/image" Target="../media/image7.emf"/><Relationship Id="rId21" Type="http://schemas.openxmlformats.org/officeDocument/2006/relationships/image" Target="../media/image23.png"/><Relationship Id="rId34" Type="http://schemas.microsoft.com/office/2007/relationships/hdphoto" Target="../media/hdphoto6.wdp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46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8.png"/><Relationship Id="rId41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1.png"/><Relationship Id="rId5" Type="http://schemas.openxmlformats.org/officeDocument/2006/relationships/image" Target="../media/image9.emf"/><Relationship Id="rId15" Type="http://schemas.openxmlformats.org/officeDocument/2006/relationships/image" Target="../media/image19.gif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microsoft.com/office/2007/relationships/hdphoto" Target="../media/hdphoto7.wdp"/><Relationship Id="rId10" Type="http://schemas.openxmlformats.org/officeDocument/2006/relationships/image" Target="../media/image14.emf"/><Relationship Id="rId19" Type="http://schemas.microsoft.com/office/2007/relationships/hdphoto" Target="../media/hdphoto2.wdp"/><Relationship Id="rId31" Type="http://schemas.openxmlformats.org/officeDocument/2006/relationships/image" Target="../media/image30.png"/><Relationship Id="rId44" Type="http://schemas.openxmlformats.org/officeDocument/2006/relationships/image" Target="../media/image40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9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microsoft.com/office/2007/relationships/hdphoto" Target="../media/hdphoto12.wdp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3.wdp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Relationship Id="rId5" Type="http://schemas.microsoft.com/office/2007/relationships/hdphoto" Target="../media/hdphoto13.wdp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9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44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68.png"/><Relationship Id="rId4" Type="http://schemas.microsoft.com/office/2007/relationships/hdphoto" Target="../media/hdphoto14.wdp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40.png"/><Relationship Id="rId18" Type="http://schemas.openxmlformats.org/officeDocument/2006/relationships/image" Target="../media/image13.emf"/><Relationship Id="rId3" Type="http://schemas.openxmlformats.org/officeDocument/2006/relationships/image" Target="../media/image62.png"/><Relationship Id="rId21" Type="http://schemas.openxmlformats.org/officeDocument/2006/relationships/image" Target="../media/image43.png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17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microsoft.com/office/2007/relationships/hdphoto" Target="../media/hdphoto16.wdp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2.wdp"/><Relationship Id="rId5" Type="http://schemas.openxmlformats.org/officeDocument/2006/relationships/image" Target="../media/image54.png"/><Relationship Id="rId15" Type="http://schemas.openxmlformats.org/officeDocument/2006/relationships/image" Target="../media/image87.png"/><Relationship Id="rId10" Type="http://schemas.openxmlformats.org/officeDocument/2006/relationships/image" Target="../media/image38.png"/><Relationship Id="rId19" Type="http://schemas.openxmlformats.org/officeDocument/2006/relationships/image" Target="../media/image12.emf"/><Relationship Id="rId4" Type="http://schemas.microsoft.com/office/2007/relationships/hdphoto" Target="../media/hdphoto11.wdp"/><Relationship Id="rId9" Type="http://schemas.microsoft.com/office/2007/relationships/hdphoto" Target="../media/hdphoto10.wdp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68.png"/><Relationship Id="rId4" Type="http://schemas.microsoft.com/office/2007/relationships/hdphoto" Target="../media/hdphoto14.wdp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49.png"/><Relationship Id="rId18" Type="http://schemas.openxmlformats.org/officeDocument/2006/relationships/image" Target="../media/image88.png"/><Relationship Id="rId3" Type="http://schemas.microsoft.com/office/2007/relationships/hdphoto" Target="../media/hdphoto11.wdp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62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12.emf"/><Relationship Id="rId10" Type="http://schemas.microsoft.com/office/2007/relationships/hdphoto" Target="../media/hdphoto2.wdp"/><Relationship Id="rId4" Type="http://schemas.openxmlformats.org/officeDocument/2006/relationships/image" Target="../media/image54.png"/><Relationship Id="rId9" Type="http://schemas.openxmlformats.org/officeDocument/2006/relationships/image" Target="../media/image38.png"/><Relationship Id="rId1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68.png"/><Relationship Id="rId10" Type="http://schemas.openxmlformats.org/officeDocument/2006/relationships/image" Target="../media/image89.png"/><Relationship Id="rId4" Type="http://schemas.microsoft.com/office/2007/relationships/hdphoto" Target="../media/hdphoto14.wdp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6.png"/><Relationship Id="rId18" Type="http://schemas.microsoft.com/office/2007/relationships/hdphoto" Target="../media/hdphoto2.wdp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90.emf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microsoft.com/office/2007/relationships/hdphoto" Target="../media/hdphoto10.wdp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63.png"/><Relationship Id="rId10" Type="http://schemas.openxmlformats.org/officeDocument/2006/relationships/image" Target="../media/image14.emf"/><Relationship Id="rId19" Type="http://schemas.openxmlformats.org/officeDocument/2006/relationships/image" Target="../media/image3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44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3.emf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8.gif"/><Relationship Id="rId4" Type="http://schemas.openxmlformats.org/officeDocument/2006/relationships/image" Target="../media/image12.emf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gif"/><Relationship Id="rId18" Type="http://schemas.microsoft.com/office/2007/relationships/hdphoto" Target="../media/hdphoto8.wdp"/><Relationship Id="rId3" Type="http://schemas.openxmlformats.org/officeDocument/2006/relationships/image" Target="../media/image8.emf"/><Relationship Id="rId21" Type="http://schemas.openxmlformats.org/officeDocument/2006/relationships/image" Target="../media/image39.png"/><Relationship Id="rId7" Type="http://schemas.openxmlformats.org/officeDocument/2006/relationships/image" Target="../media/image12.emf"/><Relationship Id="rId12" Type="http://schemas.openxmlformats.org/officeDocument/2006/relationships/image" Target="../media/image18.pn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microsoft.com/office/2007/relationships/hdphoto" Target="../media/hdphoto1.wdp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emf"/><Relationship Id="rId15" Type="http://schemas.openxmlformats.org/officeDocument/2006/relationships/image" Target="../media/image36.png"/><Relationship Id="rId23" Type="http://schemas.openxmlformats.org/officeDocument/2006/relationships/image" Target="../media/image53.png"/><Relationship Id="rId10" Type="http://schemas.openxmlformats.org/officeDocument/2006/relationships/image" Target="../media/image15.emf"/><Relationship Id="rId19" Type="http://schemas.openxmlformats.org/officeDocument/2006/relationships/image" Target="../media/image38.png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5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9.wdp"/><Relationship Id="rId3" Type="http://schemas.openxmlformats.org/officeDocument/2006/relationships/image" Target="../media/image55.png"/><Relationship Id="rId7" Type="http://schemas.microsoft.com/office/2007/relationships/hdphoto" Target="../media/hdphoto8.wdp"/><Relationship Id="rId12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8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9.wdp"/><Relationship Id="rId3" Type="http://schemas.openxmlformats.org/officeDocument/2006/relationships/image" Target="../media/image60.png"/><Relationship Id="rId7" Type="http://schemas.microsoft.com/office/2007/relationships/hdphoto" Target="../media/hdphoto10.wdp"/><Relationship Id="rId12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8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12" Type="http://schemas.openxmlformats.org/officeDocument/2006/relationships/image" Target="../media/image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2.wdp"/><Relationship Id="rId4" Type="http://schemas.microsoft.com/office/2007/relationships/hdphoto" Target="../media/hdphoto11.wdp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35" y="1174467"/>
            <a:ext cx="8703060" cy="359296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" y="4320483"/>
            <a:ext cx="12163928" cy="1888463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9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352" y="2292717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7" y="562739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81" y="3356537"/>
            <a:ext cx="4007259" cy="1531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3" y="1121796"/>
            <a:ext cx="2100636" cy="1913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69" y="925393"/>
            <a:ext cx="2117068" cy="2117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92756" y="4022894"/>
            <a:ext cx="3961546" cy="2738614"/>
            <a:chOff x="2052084" y="3046172"/>
            <a:chExt cx="4762665" cy="24286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9709" b="70085" l="5158" r="205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60000" r="80129" b="30388"/>
            <a:stretch/>
          </p:blipFill>
          <p:spPr>
            <a:xfrm>
              <a:off x="3019646" y="3046172"/>
              <a:ext cx="2647507" cy="1727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7949" b="77436" l="61900" r="831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6" t="62946" r="17268" b="22791"/>
            <a:stretch/>
          </p:blipFill>
          <p:spPr>
            <a:xfrm>
              <a:off x="5218350" y="3553032"/>
              <a:ext cx="1596399" cy="8251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000" b="55769" l="50300" r="6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44" t="40310" r="30208" b="43721"/>
            <a:stretch/>
          </p:blipFill>
          <p:spPr>
            <a:xfrm>
              <a:off x="2052084" y="3369498"/>
              <a:ext cx="1488039" cy="957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3077" b="44872" l="23100" r="43700">
                          <a14:foregroundMark x1="32000" y1="18974" x2="31900" y2="39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13220" r="56323" b="55379"/>
            <a:stretch/>
          </p:blipFill>
          <p:spPr>
            <a:xfrm>
              <a:off x="3481197" y="4210194"/>
              <a:ext cx="1571157" cy="12646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99" b="36721" l="50500" r="86143">
                          <a14:foregroundMark x1="60816" y1="17090" x2="59045" y2="23557"/>
                          <a14:foregroundMark x1="79215" y1="17629" x2="76366" y2="20631"/>
                          <a14:foregroundMark x1="66744" y1="27252" x2="69977" y2="30947"/>
                          <a14:foregroundMark x1="58276" y1="12317" x2="56967" y2="12471"/>
                          <a14:foregroundMark x1="79369" y1="12163" x2="80754" y2="12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8" t="9144" r="12655" b="63684"/>
            <a:stretch/>
          </p:blipFill>
          <p:spPr>
            <a:xfrm>
              <a:off x="3519494" y="3291799"/>
              <a:ext cx="1479940" cy="108633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65" y="3320290"/>
            <a:ext cx="2864970" cy="3193382"/>
            <a:chOff x="4230341" y="3902148"/>
            <a:chExt cx="2571817" cy="31775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7221" b="73362" l="23908" r="39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1" t="56900" r="62145" b="28062"/>
            <a:stretch/>
          </p:blipFill>
          <p:spPr>
            <a:xfrm>
              <a:off x="4263656" y="3902148"/>
              <a:ext cx="2538502" cy="26195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337" b="60585" l="15627" r="47113">
                          <a14:foregroundMark x1="23018" y1="44804" x2="20862" y2="55196"/>
                          <a14:foregroundMark x1="21401" y1="47498" x2="20400" y2="50038"/>
                          <a14:foregroundMark x1="28483" y1="54811" x2="32871" y2="57814"/>
                          <a14:foregroundMark x1="38491" y1="46574" x2="41647" y2="55427"/>
                          <a14:foregroundMark x1="41570" y1="46651" x2="40570" y2="53888"/>
                          <a14:foregroundMark x1="40878" y1="41801" x2="42109" y2="41801"/>
                          <a14:foregroundMark x1="19477" y1="42109" x2="20246" y2="41647"/>
                          <a14:foregroundMark x1="27714" y1="55042" x2="30562" y2="58276"/>
                          <a14:foregroundMark x1="30485" y1="55196" x2="35258" y2="55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 t="38678" r="51838" b="38875"/>
            <a:stretch/>
          </p:blipFill>
          <p:spPr>
            <a:xfrm>
              <a:off x="4844726" y="4612192"/>
              <a:ext cx="1472801" cy="10237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34802" l="67732" r="869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47" t="-771" r="11547" b="64382"/>
            <a:stretch/>
          </p:blipFill>
          <p:spPr>
            <a:xfrm rot="945339">
              <a:off x="5715160" y="5765418"/>
              <a:ext cx="857389" cy="11034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1" b="64978" l="319" r="19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0" b="33968"/>
            <a:stretch/>
          </p:blipFill>
          <p:spPr>
            <a:xfrm rot="19588233">
              <a:off x="4230341" y="4122604"/>
              <a:ext cx="678070" cy="16392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965" b="66300" l="54473" r="722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1" t="2933" r="27151" b="31664"/>
            <a:stretch/>
          </p:blipFill>
          <p:spPr>
            <a:xfrm rot="20451723">
              <a:off x="6098170" y="5039896"/>
              <a:ext cx="600327" cy="14007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520" b="96476" l="1278" r="23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66271" r="74016" b="-3199"/>
            <a:stretch/>
          </p:blipFill>
          <p:spPr>
            <a:xfrm>
              <a:off x="4536426" y="5888647"/>
              <a:ext cx="1092232" cy="119103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149206" y="3362016"/>
            <a:ext cx="2732984" cy="3022267"/>
            <a:chOff x="6368902" y="4242390"/>
            <a:chExt cx="2158409" cy="2331744"/>
          </a:xfrm>
        </p:grpSpPr>
        <p:grpSp>
          <p:nvGrpSpPr>
            <p:cNvPr id="35" name="Group 34"/>
            <p:cNvGrpSpPr/>
            <p:nvPr/>
          </p:nvGrpSpPr>
          <p:grpSpPr>
            <a:xfrm>
              <a:off x="6368902" y="4242390"/>
              <a:ext cx="2158409" cy="1955482"/>
              <a:chOff x="5443870" y="3827720"/>
              <a:chExt cx="2158409" cy="1955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443870" y="3827720"/>
                <a:ext cx="2158409" cy="1955482"/>
                <a:chOff x="5443870" y="3827720"/>
                <a:chExt cx="2158409" cy="19554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56493" b="71966" l="40413" r="5837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55814" r="41370" b="27752"/>
                <a:stretch/>
              </p:blipFill>
              <p:spPr>
                <a:xfrm>
                  <a:off x="5443870" y="3827720"/>
                  <a:ext cx="2158409" cy="195548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9084" b="33179" l="13318" r="47267">
                              <a14:foregroundMark x1="23172" y1="18630" x2="21632" y2="22941"/>
                              <a14:foregroundMark x1="20554" y1="19554" x2="21709" y2="21016"/>
                              <a14:foregroundMark x1="18553" y1="27175" x2="21401" y2="27098"/>
                              <a14:foregroundMark x1="28560" y1="29099" x2="29176" y2="30254"/>
                              <a14:foregroundMark x1="40878" y1="27175" x2="42802" y2="27175"/>
                              <a14:foregroundMark x1="42032" y1="18322" x2="42725" y2="19477"/>
                              <a14:foregroundMark x1="41570" y1="12779" x2="42956" y2="13241"/>
                              <a14:foregroundMark x1="19015" y1="13318" x2="20631" y2="1270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95" t="9931" r="52626" b="66835"/>
                <a:stretch/>
              </p:blipFill>
              <p:spPr>
                <a:xfrm>
                  <a:off x="6023344" y="4454460"/>
                  <a:ext cx="999460" cy="702002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187" b="64137" l="1800" r="26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r="78089" b="34884"/>
              <a:stretch/>
            </p:blipFill>
            <p:spPr>
              <a:xfrm rot="19546460">
                <a:off x="5468542" y="3911990"/>
                <a:ext cx="487920" cy="110931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37630" b="87630" l="836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56" t="37830" r="1193" b="12093"/>
              <a:stretch/>
            </p:blipFill>
            <p:spPr>
              <a:xfrm rot="1677917">
                <a:off x="7170858" y="4051330"/>
                <a:ext cx="344843" cy="97089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21044294">
              <a:off x="7536542" y="5894395"/>
              <a:ext cx="409644" cy="67973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1029730">
              <a:off x="7046025" y="5840343"/>
              <a:ext cx="409644" cy="67973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20521" y="3577048"/>
            <a:ext cx="2618226" cy="3311065"/>
            <a:chOff x="5078527" y="1407670"/>
            <a:chExt cx="3945032" cy="54503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3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4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528643" y="2297968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4"/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6" y="1168466"/>
            <a:ext cx="2726449" cy="2556648"/>
          </a:xfrm>
          <a:prstGeom prst="rect">
            <a:avLst/>
          </a:prstGeom>
        </p:spPr>
      </p:pic>
      <p:pic>
        <p:nvPicPr>
          <p:cNvPr id="52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95" y="1174467"/>
            <a:ext cx="1464005" cy="837377"/>
          </a:xfrm>
          <a:prstGeom prst="rect">
            <a:avLst/>
          </a:prstGeom>
        </p:spPr>
      </p:pic>
      <p:pic>
        <p:nvPicPr>
          <p:cNvPr id="53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42" y="211542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10169 0.00556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9271 0.00231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8" y="-1796344"/>
            <a:ext cx="9760237" cy="7992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504" y="923840"/>
            <a:ext cx="6331544" cy="63315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03268" y="2613352"/>
            <a:ext cx="8520512" cy="4690863"/>
            <a:chOff x="688802" y="-631370"/>
            <a:chExt cx="10058400" cy="5681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các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nguyên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liệu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để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làm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bánh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nhé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44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364" y="1582658"/>
            <a:ext cx="5797856" cy="5797856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492447" y="2468133"/>
            <a:ext cx="484909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23576  56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117    421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22" y="1613496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3365976" y="2077956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giúp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bột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400" b="1" dirty="0">
                <a:solidFill>
                  <a:srgbClr val="0070C0"/>
                </a:solidFill>
              </a:rPr>
              <a:t> qua </a:t>
            </a:r>
            <a:r>
              <a:rPr lang="en-US" altLang="en-US" sz="4400" b="1" dirty="0" err="1">
                <a:solidFill>
                  <a:srgbClr val="0070C0"/>
                </a:solidFill>
              </a:rPr>
              <a:t>phép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23576:56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AbyShop – Nguyên Liệu Dụng Cụ Làm Bá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77" y="4310898"/>
            <a:ext cx="3488978" cy="27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96" y="3576273"/>
            <a:ext cx="1596118" cy="11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650" y="1834008"/>
            <a:ext cx="5308154" cy="5308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31628 : 48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09457" y="2376894"/>
            <a:ext cx="4185906" cy="5170646"/>
            <a:chOff x="2362200" y="3463925"/>
            <a:chExt cx="2133600" cy="5170646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62200" y="3463925"/>
              <a:ext cx="2133600" cy="5170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31628   48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282     658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428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  44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303972" y="3551938"/>
              <a:ext cx="0" cy="147572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303972" y="4139765"/>
              <a:ext cx="685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2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14" y="4427109"/>
            <a:ext cx="2867129" cy="27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53" y="3576273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64" y="3304411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54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740" y="1880724"/>
            <a:ext cx="5417012" cy="541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18510: 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29" y="2220885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833788" y="3026306"/>
            <a:ext cx="64975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 err="1">
                <a:solidFill>
                  <a:srgbClr val="0070C0"/>
                </a:solidFill>
              </a:rPr>
              <a:t>Chúng</a:t>
            </a:r>
            <a:r>
              <a:rPr lang="en-US" altLang="en-US" sz="4000" b="1" dirty="0">
                <a:solidFill>
                  <a:srgbClr val="0070C0"/>
                </a:solidFill>
              </a:rPr>
              <a:t> ta </a:t>
            </a:r>
            <a:r>
              <a:rPr lang="en-US" altLang="en-US" sz="40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tìm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sữa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để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làm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bánh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nhé</a:t>
            </a:r>
            <a:r>
              <a:rPr lang="en-US" altLang="en-US" sz="40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7790" y="2075323"/>
            <a:ext cx="54646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18510   15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35       1234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51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60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36952" y="2161227"/>
            <a:ext cx="990600" cy="1317826"/>
            <a:chOff x="2448136" y="1914019"/>
            <a:chExt cx="990600" cy="1317826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03" y="3607673"/>
            <a:ext cx="3536433" cy="35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28" y="3304411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96" y="3576273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77" y="3304411"/>
            <a:ext cx="1447629" cy="14476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8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624" y="1834008"/>
            <a:ext cx="5569412" cy="5569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60" y="2134998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629714" y="2599458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tìm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nguyên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liệu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cuối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đường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r>
              <a:rPr lang="en-US" altLang="en-US" sz="44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21203" y="2536640"/>
            <a:ext cx="536753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42546   37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55      1149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184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366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33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74" y="3854466"/>
            <a:ext cx="2758294" cy="36259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8" y="-1992287"/>
            <a:ext cx="9760237" cy="7992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72" y="2613352"/>
            <a:ext cx="7395753" cy="464203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30" y="3583258"/>
            <a:ext cx="1596118" cy="11757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97" y="3358578"/>
            <a:ext cx="1467855" cy="146785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68" y="3320564"/>
            <a:ext cx="1447629" cy="14476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95" y="3311396"/>
            <a:ext cx="1514332" cy="14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1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8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908" y="2078738"/>
            <a:ext cx="4781146" cy="47811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2"/>
          <a:stretch/>
        </p:blipFill>
        <p:spPr>
          <a:xfrm>
            <a:off x="2068285" y="590303"/>
            <a:ext cx="3323891" cy="56930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10086" y="736206"/>
            <a:ext cx="8344705" cy="6432577"/>
            <a:chOff x="4977774" y="490737"/>
            <a:chExt cx="8686800" cy="74340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523545" y="5878286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529488" y="5878286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742745" y="5181600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988174" y="5203369"/>
              <a:ext cx="0" cy="2046514"/>
            </a:xfrm>
            <a:prstGeom prst="line">
              <a:avLst/>
            </a:prstGeom>
            <a:ln w="196850" cmpd="sng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774" y="490737"/>
              <a:ext cx="8686800" cy="6986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24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6273" y="2802190"/>
            <a:ext cx="5392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latin typeface="UTM Arruba KT" panose="02040603050506020204" pitchFamily="18" charset="0"/>
              </a:rPr>
              <a:t>KHỞI ĐỘNG</a:t>
            </a:r>
            <a:endParaRPr lang="en-US" sz="8000" b="1" cap="none" spc="0" dirty="0">
              <a:ln/>
              <a:solidFill>
                <a:schemeClr val="accent4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69" y="2433013"/>
            <a:ext cx="5347612" cy="534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49265" y="2994808"/>
            <a:ext cx="8520512" cy="4690863"/>
            <a:chOff x="688802" y="-631370"/>
            <a:chExt cx="10058400" cy="56812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những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cái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hộp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thật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đẹp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nào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09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528194" y="1035759"/>
            <a:ext cx="7881181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51" y="4050723"/>
            <a:ext cx="2772948" cy="2772948"/>
          </a:xfrm>
          <a:prstGeom prst="rect">
            <a:avLst/>
          </a:prstGeom>
        </p:spPr>
      </p:pic>
      <p:pic>
        <p:nvPicPr>
          <p:cNvPr id="39" name="Picture 4" descr="https://i.pinimg.com/564x/5e/bc/44/5ebc449537340bd2601ec3f0700d5d4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67" b="95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92" b="42401"/>
          <a:stretch/>
        </p:blipFill>
        <p:spPr bwMode="auto">
          <a:xfrm>
            <a:off x="2673267" y="2111551"/>
            <a:ext cx="2146953" cy="1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062099" y="2227730"/>
            <a:ext cx="136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Tính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014454" y="3383418"/>
            <a:ext cx="6167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16 245 : 45 = …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503576" y="3291316"/>
            <a:ext cx="1367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361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2" y="3291316"/>
            <a:ext cx="3892479" cy="3892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4" y="346447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9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953674" y="1035759"/>
            <a:ext cx="9330306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894143" y="2677686"/>
            <a:ext cx="74493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hãy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nêu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</a:rPr>
              <a:t> chia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53" y="2767278"/>
            <a:ext cx="3632083" cy="363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21" y="1298808"/>
            <a:ext cx="1460862" cy="1468470"/>
          </a:xfrm>
          <a:prstGeom prst="rect">
            <a:avLst/>
          </a:prstGeom>
        </p:spPr>
      </p:pic>
      <p:pic>
        <p:nvPicPr>
          <p:cNvPr id="23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6" y="4348183"/>
            <a:ext cx="2439228" cy="25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  <p:pic>
        <p:nvPicPr>
          <p:cNvPr id="11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53" y="4028289"/>
            <a:ext cx="1855233" cy="19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3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38" y="6333708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99" y="1772025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4466491" y="1460024"/>
            <a:ext cx="53767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Dặn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dò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76503" y="3383283"/>
            <a:ext cx="2311800" cy="3253797"/>
            <a:chOff x="5078527" y="1407670"/>
            <a:chExt cx="3945032" cy="545033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5266" y="2246449"/>
            <a:ext cx="56541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em</a:t>
            </a:r>
            <a:endParaRPr lang="en-US" sz="8000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h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ọc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tốt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sp>
        <p:nvSpPr>
          <p:cNvPr id="7" name="Text Box 568"/>
          <p:cNvSpPr txBox="1">
            <a:spLocks noChangeArrowheads="1"/>
          </p:cNvSpPr>
          <p:nvPr/>
        </p:nvSpPr>
        <p:spPr bwMode="auto">
          <a:xfrm>
            <a:off x="5840116" y="1149064"/>
            <a:ext cx="15838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6741</a:t>
            </a:r>
          </a:p>
        </p:txBody>
      </p:sp>
      <p:sp>
        <p:nvSpPr>
          <p:cNvPr id="8" name="Line 574"/>
          <p:cNvSpPr>
            <a:spLocks noChangeShapeType="1"/>
          </p:cNvSpPr>
          <p:nvPr/>
        </p:nvSpPr>
        <p:spPr bwMode="auto">
          <a:xfrm>
            <a:off x="7347721" y="1911064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 Box 575"/>
          <p:cNvSpPr txBox="1">
            <a:spLocks noChangeArrowheads="1"/>
          </p:cNvSpPr>
          <p:nvPr/>
        </p:nvSpPr>
        <p:spPr bwMode="auto">
          <a:xfrm>
            <a:off x="7423920" y="1149064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10" name="Line 608"/>
          <p:cNvSpPr>
            <a:spLocks noChangeShapeType="1"/>
          </p:cNvSpPr>
          <p:nvPr/>
        </p:nvSpPr>
        <p:spPr bwMode="auto">
          <a:xfrm>
            <a:off x="7347721" y="1225264"/>
            <a:ext cx="24204" cy="15828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20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12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14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795" y="621184"/>
            <a:ext cx="540000" cy="371250"/>
          </a:xfrm>
          <a:prstGeom prst="rect">
            <a:avLst/>
          </a:prstGeom>
        </p:spPr>
      </p:pic>
      <p:pic>
        <p:nvPicPr>
          <p:cNvPr id="16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sp>
        <p:nvSpPr>
          <p:cNvPr id="18" name="Text Box 575"/>
          <p:cNvSpPr txBox="1">
            <a:spLocks noChangeArrowheads="1"/>
          </p:cNvSpPr>
          <p:nvPr/>
        </p:nvSpPr>
        <p:spPr bwMode="auto">
          <a:xfrm>
            <a:off x="7442262" y="1867418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9" name="Text Box 575"/>
          <p:cNvSpPr txBox="1">
            <a:spLocks noChangeArrowheads="1"/>
          </p:cNvSpPr>
          <p:nvPr/>
        </p:nvSpPr>
        <p:spPr bwMode="auto">
          <a:xfrm>
            <a:off x="5814688" y="1732646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63</a:t>
            </a:r>
          </a:p>
        </p:txBody>
      </p:sp>
      <p:sp>
        <p:nvSpPr>
          <p:cNvPr id="20" name="Text Box 575"/>
          <p:cNvSpPr txBox="1">
            <a:spLocks noChangeArrowheads="1"/>
          </p:cNvSpPr>
          <p:nvPr/>
        </p:nvSpPr>
        <p:spPr bwMode="auto">
          <a:xfrm>
            <a:off x="6117402" y="2392834"/>
            <a:ext cx="13044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44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872484" y="2498317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09223" y="3661298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 Box 575"/>
          <p:cNvSpPr txBox="1">
            <a:spLocks noChangeArrowheads="1"/>
          </p:cNvSpPr>
          <p:nvPr/>
        </p:nvSpPr>
        <p:spPr bwMode="auto">
          <a:xfrm>
            <a:off x="6186334" y="2885748"/>
            <a:ext cx="1126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24" name="Text Box 575"/>
          <p:cNvSpPr txBox="1">
            <a:spLocks noChangeArrowheads="1"/>
          </p:cNvSpPr>
          <p:nvPr/>
        </p:nvSpPr>
        <p:spPr bwMode="auto">
          <a:xfrm>
            <a:off x="6559555" y="3590605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25" name="Text Box 575"/>
          <p:cNvSpPr txBox="1">
            <a:spLocks noChangeArrowheads="1"/>
          </p:cNvSpPr>
          <p:nvPr/>
        </p:nvSpPr>
        <p:spPr bwMode="auto">
          <a:xfrm>
            <a:off x="7727761" y="1880845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" name="Text Box 575"/>
          <p:cNvSpPr txBox="1">
            <a:spLocks noChangeArrowheads="1"/>
          </p:cNvSpPr>
          <p:nvPr/>
        </p:nvSpPr>
        <p:spPr bwMode="auto">
          <a:xfrm>
            <a:off x="8049278" y="1880844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" name="Text Box 575"/>
          <p:cNvSpPr txBox="1">
            <a:spLocks noChangeArrowheads="1"/>
          </p:cNvSpPr>
          <p:nvPr/>
        </p:nvSpPr>
        <p:spPr bwMode="auto">
          <a:xfrm>
            <a:off x="6579015" y="4128310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6549436" y="4824673"/>
            <a:ext cx="7308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80" y="2781121"/>
            <a:ext cx="2432852" cy="2280799"/>
          </a:xfrm>
          <a:prstGeom prst="rect">
            <a:avLst/>
          </a:prstGeom>
        </p:spPr>
      </p:pic>
      <p:pic>
        <p:nvPicPr>
          <p:cNvPr id="30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7271" y="1313957"/>
            <a:ext cx="1464005" cy="837377"/>
          </a:xfrm>
          <a:prstGeom prst="rect">
            <a:avLst/>
          </a:prstGeom>
        </p:spPr>
      </p:pic>
      <p:pic>
        <p:nvPicPr>
          <p:cNvPr id="31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64" y="1282432"/>
            <a:ext cx="1460862" cy="1468470"/>
          </a:xfrm>
          <a:prstGeom prst="rect">
            <a:avLst/>
          </a:prstGeom>
        </p:spPr>
      </p:pic>
      <p:sp>
        <p:nvSpPr>
          <p:cNvPr id="32" name="Text Box 575"/>
          <p:cNvSpPr txBox="1">
            <a:spLocks noChangeArrowheads="1"/>
          </p:cNvSpPr>
          <p:nvPr/>
        </p:nvSpPr>
        <p:spPr bwMode="auto">
          <a:xfrm>
            <a:off x="6812779" y="4750002"/>
            <a:ext cx="939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0</a:t>
            </a:r>
          </a:p>
        </p:txBody>
      </p:sp>
      <p:pic>
        <p:nvPicPr>
          <p:cNvPr id="33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5061" y="4651577"/>
            <a:ext cx="12827803" cy="26572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72" y="1517271"/>
            <a:ext cx="4797789" cy="4797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 rot="1012235">
            <a:off x="3099158" y="3616981"/>
            <a:ext cx="14542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Akashi" panose="02040603050506020204" pitchFamily="18" charset="0"/>
              </a:rPr>
              <a:t>Tính</a:t>
            </a:r>
            <a:endParaRPr lang="en-U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Akash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1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1370396" y="1352187"/>
            <a:ext cx="3581024" cy="4424795"/>
          </a:xfrm>
          <a:prstGeom prst="roundRect">
            <a:avLst/>
          </a:prstGeom>
          <a:solidFill>
            <a:schemeClr val="bg1"/>
          </a:solidFill>
          <a:ln w="666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789193" y="1664542"/>
            <a:ext cx="3116951" cy="3234029"/>
            <a:chOff x="400930" y="1777698"/>
            <a:chExt cx="3116951" cy="248193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01516" y="1878961"/>
              <a:ext cx="990600" cy="957116"/>
              <a:chOff x="2448136" y="1914019"/>
              <a:chExt cx="990600" cy="957116"/>
            </a:xfrm>
          </p:grpSpPr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2448136" y="2359035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9571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362741" y="233161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755361" y="2330941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3171426" y="2337905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84046" y="1352187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7030A0"/>
                </a:solidFill>
              </a:rPr>
              <a:t>10105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642775" y="1369868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7030A0"/>
                </a:solidFill>
              </a:rPr>
              <a:t>43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84632" y="1453450"/>
            <a:ext cx="990600" cy="1317826"/>
            <a:chOff x="2448136" y="1914019"/>
            <a:chExt cx="990600" cy="1317826"/>
          </a:xfrm>
        </p:grpSpPr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671832" y="210241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846575" y="2587561"/>
            <a:ext cx="1862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150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048010" y="210229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145787" y="3890146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215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838646" y="1364414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17916" y="2102177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797473" y="5159724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834495" y="1967763"/>
            <a:ext cx="1862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86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693569" y="2615409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867737" y="3185999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129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979135" y="3957968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2169096" y="4436994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215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201486" y="5182153"/>
            <a:ext cx="1015834" cy="1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632436" y="2000773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862855" y="3304512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67241" y="4549274"/>
            <a:ext cx="1284323" cy="70341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08" y="1219032"/>
            <a:ext cx="4326564" cy="3679539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5221692" y="2760410"/>
            <a:ext cx="2664776" cy="1332999"/>
            <a:chOff x="4863465" y="2431569"/>
            <a:chExt cx="2664776" cy="1332999"/>
          </a:xfrm>
        </p:grpSpPr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4863465" y="2431569"/>
              <a:ext cx="248966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 dirty="0" err="1">
                  <a:solidFill>
                    <a:srgbClr val="FF0000"/>
                  </a:solidFill>
                </a:rPr>
                <a:t>Viết</a:t>
              </a:r>
              <a:r>
                <a:rPr lang="en-US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</a:rPr>
                <a:t>rút</a:t>
              </a:r>
              <a:r>
                <a:rPr lang="en-US" altLang="en-US" b="1" dirty="0">
                  <a:solidFill>
                    <a:srgbClr val="FF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</a:rPr>
                <a:t>gọn</a:t>
              </a:r>
              <a:endParaRPr lang="en-US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6968">
              <a:off x="5806873" y="2043200"/>
              <a:ext cx="815132" cy="2627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52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7" grpId="0"/>
      <p:bldP spid="30" grpId="0"/>
      <p:bldP spid="36" grpId="0"/>
      <p:bldP spid="39" grpId="0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19" y="138616"/>
            <a:ext cx="2481287" cy="98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2" y="958179"/>
            <a:ext cx="2117068" cy="2117068"/>
          </a:xfrm>
          <a:prstGeom prst="rect">
            <a:avLst/>
          </a:prstGeom>
        </p:spPr>
      </p:pic>
      <p:pic>
        <p:nvPicPr>
          <p:cNvPr id="18" name="图片 1" descr="ce1ed7f935192fceca30dfb2bcebe602">
            <a:extLst>
              <a:ext uri="{FF2B5EF4-FFF2-40B4-BE49-F238E27FC236}">
                <a16:creationId xmlns:a16="http://schemas.microsoft.com/office/drawing/2014/main" id="{4DE3BA07-FC4F-46EF-A0E9-EBEB009BF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1188" t="20367" r="10619" b="19944"/>
          <a:stretch>
            <a:fillRect/>
          </a:stretch>
        </p:blipFill>
        <p:spPr>
          <a:xfrm>
            <a:off x="360255" y="989802"/>
            <a:ext cx="10011910" cy="37003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568714" y="3081243"/>
            <a:ext cx="2618226" cy="3311065"/>
            <a:chOff x="5078527" y="1407670"/>
            <a:chExt cx="3945032" cy="54503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93778" y="1524100"/>
            <a:ext cx="8253855" cy="2560125"/>
            <a:chOff x="1093778" y="1524100"/>
            <a:chExt cx="8253855" cy="2560125"/>
          </a:xfrm>
        </p:grpSpPr>
        <p:sp>
          <p:nvSpPr>
            <p:cNvPr id="25" name="TextBox 24"/>
            <p:cNvSpPr txBox="1"/>
            <p:nvPr/>
          </p:nvSpPr>
          <p:spPr>
            <a:xfrm>
              <a:off x="1210929" y="1524100"/>
              <a:ext cx="813670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latin typeface="UTM Flamenco" panose="02040603050506020204" pitchFamily="18" charset="0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3778" y="1529680"/>
              <a:ext cx="82335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" y="3660382"/>
            <a:ext cx="5413285" cy="391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4786" y="2610374"/>
            <a:ext cx="1464005" cy="837377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48" y="1626039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5199" y="-307093"/>
            <a:ext cx="3957824" cy="21024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304" y="1028720"/>
            <a:ext cx="5872156" cy="55949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974297" y="187222"/>
            <a:ext cx="8013141" cy="6709181"/>
            <a:chOff x="3974297" y="187222"/>
            <a:chExt cx="8013141" cy="6709181"/>
          </a:xfrm>
        </p:grpSpPr>
        <p:sp>
          <p:nvSpPr>
            <p:cNvPr id="37" name="Rounded Rectangle 36"/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71220" y="411663"/>
            <a:ext cx="601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Chia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tự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trái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sang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58458" y="940478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*101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436439" y="1433358"/>
            <a:ext cx="7001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CB1B3D"/>
                </a:solidFill>
              </a:rPr>
              <a:t> </a:t>
            </a: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6, 11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6 </a:t>
            </a:r>
            <a:r>
              <a:rPr lang="en-US" altLang="en-US" sz="2400" b="1" err="1">
                <a:solidFill>
                  <a:srgbClr val="CB1B3D"/>
                </a:solidFill>
              </a:rPr>
              <a:t>bằng</a:t>
            </a:r>
            <a:r>
              <a:rPr lang="en-US" altLang="en-US" sz="2400" b="1">
                <a:solidFill>
                  <a:srgbClr val="CB1B3D"/>
                </a:solidFill>
              </a:rPr>
              <a:t> 5</a:t>
            </a:r>
            <a:r>
              <a:rPr lang="en-US" altLang="en-US" sz="2400" b="1" dirty="0">
                <a:solidFill>
                  <a:srgbClr val="CB1B3D"/>
                </a:solidFill>
              </a:rPr>
              <a:t>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CB1B3D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36963" y="189528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8,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9;10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358381" y="138831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83931" y="2753168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0,được 150,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954238" y="2759224"/>
            <a:ext cx="4636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150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3,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3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9839983" y="26452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464001" y="329712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9, 10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410201" y="3736029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12,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13, 15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42300" y="4464043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215,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994148" y="4473745"/>
            <a:ext cx="397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215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4565273" y="4932532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15, 15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565273" y="538973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20,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21, 21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0.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00930" y="1777698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/>
              <a:t>10105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459659" y="1795379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43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01516" y="1878961"/>
            <a:ext cx="990600" cy="1317826"/>
            <a:chOff x="2448136" y="1914019"/>
            <a:chExt cx="990600" cy="1317826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488716" y="252792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62334" y="2594326"/>
            <a:ext cx="528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26365" y="2593072"/>
            <a:ext cx="579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336422" y="1778080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864894" y="252780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340520" y="3164398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020903" y="31607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655530" y="17899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42096" y="495470"/>
            <a:ext cx="4291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10105 : 43 = ?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234800" y="2527688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709250" y="375299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429598" y="4013684"/>
            <a:ext cx="2181014" cy="2752095"/>
            <a:chOff x="5078527" y="1407670"/>
            <a:chExt cx="3945032" cy="545033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471508" y="5748899"/>
            <a:ext cx="1664504" cy="1129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3857450" y="5510056"/>
            <a:ext cx="760509" cy="14420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>
            <a:off x="11256995" y="89278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13 0.1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463 L 0.00247 0.1990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5" grpId="0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2" grpId="1"/>
      <p:bldP spid="34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3" name="Rounded Rectangle 2"/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9" y="184014"/>
            <a:ext cx="3090940" cy="16216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" y="28943"/>
            <a:ext cx="3806483" cy="110435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9590" y="542441"/>
            <a:ext cx="594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/>
              <a:t>Chia </a:t>
            </a:r>
            <a:r>
              <a:rPr lang="en-US" altLang="en-US" sz="2800" b="1" i="1" dirty="0" err="1"/>
              <a:t>theo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thứ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tự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trái</a:t>
            </a:r>
            <a:r>
              <a:rPr lang="en-US" altLang="en-US" sz="2800" b="1" i="1" dirty="0"/>
              <a:t> sang </a:t>
            </a:r>
            <a:r>
              <a:rPr lang="en-US" altLang="en-US" sz="2800" b="1" i="1" dirty="0" err="1"/>
              <a:t>phải</a:t>
            </a:r>
            <a:r>
              <a:rPr lang="en-US" altLang="en-US" sz="2800" b="1" i="1" dirty="0"/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8565" y="1018126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* 263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17878" y="1475326"/>
            <a:ext cx="5530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35, 43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8,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607765" y="147056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453179" y="1913297"/>
            <a:ext cx="6771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thêm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25, 26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54765" y="2694526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Hạ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184, 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169365" y="2694526"/>
            <a:ext cx="4090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184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5;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455869" y="3106423"/>
            <a:ext cx="714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25, 34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578565" y="3532727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5 nhân 3 bằng 15, thêm 3 bằng 18, 18 trừ 18 bằng 0, viết 0.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02365" y="4370926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* Hạ 5 được 95, 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864565" y="4370926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95 chia 35 được 2, viết 2.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78565" y="4828126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10, 15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502365" y="5285327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2 nhân 3 bằng 6, thêm 1 bằng 7, 9 trừ 7 bằng 2, viết 2.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05586" y="1864367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</a:rPr>
              <a:t>26345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728235" y="1848281"/>
            <a:ext cx="1907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732753" y="2606567"/>
            <a:ext cx="420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7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074151" y="2657433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18917" y="1897254"/>
            <a:ext cx="990600" cy="1317826"/>
            <a:chOff x="2448136" y="1914019"/>
            <a:chExt cx="990600" cy="1317826"/>
          </a:xfrm>
        </p:grpSpPr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94737" y="206502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26345 : 35=?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274363" y="4231037"/>
            <a:ext cx="2031692" cy="2610058"/>
            <a:chOff x="5078527" y="1407670"/>
            <a:chExt cx="3945032" cy="545033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1367929" y="2645200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8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676636" y="2671813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106925" y="2605685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94539" y="324033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9</a:t>
            </a: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368901" y="3237442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0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2014767" y="3237442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3476220" y="259837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2016858" y="384580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661631" y="384971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302044" y="5665343"/>
            <a:ext cx="1640917" cy="11137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9514173" y="5611748"/>
            <a:ext cx="760509" cy="14420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 rot="20366493">
            <a:off x="11022088" y="4806773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5864037" y="-276318"/>
            <a:ext cx="6492511" cy="5303212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76267" y="509533"/>
            <a:ext cx="5776502" cy="560533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06635" y="2402451"/>
            <a:ext cx="3180325" cy="2481938"/>
            <a:chOff x="400930" y="1777698"/>
            <a:chExt cx="3180325" cy="248193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01516" y="1878961"/>
              <a:ext cx="990600" cy="1317826"/>
              <a:chOff x="2448136" y="1914019"/>
              <a:chExt cx="990600" cy="1317826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8716" y="252792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864894" y="2527807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34800" y="2527688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7605" y="1532625"/>
            <a:ext cx="3830129" cy="2432041"/>
            <a:chOff x="805586" y="1848281"/>
            <a:chExt cx="3830129" cy="2432041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728235" y="1848281"/>
              <a:ext cx="190748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>
                  <a:solidFill>
                    <a:srgbClr val="7030A0"/>
                  </a:solidFill>
                </a:rPr>
                <a:t>35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05586" y="1864367"/>
              <a:ext cx="3483356" cy="2415955"/>
              <a:chOff x="805586" y="1864367"/>
              <a:chExt cx="3483356" cy="2415955"/>
            </a:xfrm>
          </p:grpSpPr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805586" y="1864367"/>
                <a:ext cx="173457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>
                    <a:solidFill>
                      <a:srgbClr val="7030A0"/>
                    </a:solidFill>
                  </a:rPr>
                  <a:t>26345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2732753" y="2606567"/>
                <a:ext cx="155618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752</a:t>
                </a: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063649" y="2441574"/>
                <a:ext cx="118691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184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575466" y="1897254"/>
                <a:ext cx="990600" cy="1317826"/>
                <a:chOff x="2448136" y="1914019"/>
                <a:chExt cx="990600" cy="1317826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2448136" y="2613133"/>
                  <a:ext cx="990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>
                  <a:off x="2448136" y="1914019"/>
                  <a:ext cx="0" cy="13178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</p:grp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1436808" y="3043731"/>
                <a:ext cx="137733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095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1788984" y="3572436"/>
                <a:ext cx="91383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25</a:t>
                </a:r>
              </a:p>
            </p:txBody>
          </p:sp>
        </p:grp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344508" y="4735863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hết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961464" y="3738755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0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590464" y="2337353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E7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645881" y="2323498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8611" y="201939"/>
            <a:ext cx="1540259" cy="1271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07"/>
            <a:ext cx="2136143" cy="1782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02" y="2912315"/>
            <a:ext cx="4292063" cy="4292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532" y="2209584"/>
            <a:ext cx="4522676" cy="4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儿童教育教学教师述职报告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585</Words>
  <Application>Microsoft Office PowerPoint</Application>
  <PresentationFormat>Widescreen</PresentationFormat>
  <Paragraphs>149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等线</vt:lpstr>
      <vt:lpstr>等线 Light</vt:lpstr>
      <vt:lpstr>Arial</vt:lpstr>
      <vt:lpstr>Times New Roman</vt:lpstr>
      <vt:lpstr>UTM Akashi</vt:lpstr>
      <vt:lpstr>UTM Arruba KT</vt:lpstr>
      <vt:lpstr>UTM Brewers KT</vt:lpstr>
      <vt:lpstr>UTM Flamenco</vt:lpstr>
      <vt:lpstr>UTM Showcard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PC</dc:creator>
  <dc:description>KTUTS</dc:description>
  <cp:lastModifiedBy>Admin</cp:lastModifiedBy>
  <cp:revision>122</cp:revision>
  <dcterms:created xsi:type="dcterms:W3CDTF">2017-04-28T08:28:55Z</dcterms:created>
  <dcterms:modified xsi:type="dcterms:W3CDTF">2021-12-12T08:35:36Z</dcterms:modified>
  <cp:category>KTUTS</cp:category>
  <cp:version>H29</cp:version>
</cp:coreProperties>
</file>