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6" r:id="rId3"/>
    <p:sldMasterId id="2147483738" r:id="rId4"/>
    <p:sldMasterId id="2147483750" r:id="rId5"/>
    <p:sldMasterId id="2147483762" r:id="rId6"/>
  </p:sldMasterIdLst>
  <p:notesMasterIdLst>
    <p:notesMasterId r:id="rId66"/>
  </p:notesMasterIdLst>
  <p:sldIdLst>
    <p:sldId id="296" r:id="rId7"/>
    <p:sldId id="282" r:id="rId8"/>
    <p:sldId id="280" r:id="rId9"/>
    <p:sldId id="281" r:id="rId10"/>
    <p:sldId id="283" r:id="rId11"/>
    <p:sldId id="278" r:id="rId12"/>
    <p:sldId id="310" r:id="rId13"/>
    <p:sldId id="349" r:id="rId14"/>
    <p:sldId id="350" r:id="rId15"/>
    <p:sldId id="351" r:id="rId16"/>
    <p:sldId id="353" r:id="rId17"/>
    <p:sldId id="352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267" r:id="rId50"/>
    <p:sldId id="398" r:id="rId51"/>
    <p:sldId id="399" r:id="rId52"/>
    <p:sldId id="400" r:id="rId53"/>
    <p:sldId id="402" r:id="rId54"/>
    <p:sldId id="268" r:id="rId55"/>
    <p:sldId id="405" r:id="rId56"/>
    <p:sldId id="391" r:id="rId57"/>
    <p:sldId id="406" r:id="rId58"/>
    <p:sldId id="269" r:id="rId59"/>
    <p:sldId id="271" r:id="rId60"/>
    <p:sldId id="273" r:id="rId61"/>
    <p:sldId id="392" r:id="rId62"/>
    <p:sldId id="292" r:id="rId63"/>
    <p:sldId id="293" r:id="rId64"/>
    <p:sldId id="4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FF99"/>
    <a:srgbClr val="DBB7FF"/>
    <a:srgbClr val="66FFFF"/>
    <a:srgbClr val="CC99FF"/>
    <a:srgbClr val="FF9999"/>
    <a:srgbClr val="CCFF99"/>
    <a:srgbClr val="99FF99"/>
    <a:srgbClr val="FF505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7" autoAdjust="0"/>
    <p:restoredTop sz="90326" autoAdjust="0"/>
  </p:normalViewPr>
  <p:slideViewPr>
    <p:cSldViewPr snapToGrid="0">
      <p:cViewPr varScale="1">
        <p:scale>
          <a:sx n="77" d="100"/>
          <a:sy n="77" d="100"/>
        </p:scale>
        <p:origin x="84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61C3E-2C78-4123-B812-75DAE4645A7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92641-E541-44DC-852F-235EE2BA8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502A4D5E-5D37-4D89-BF62-2029C7BCE7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81B144D6-A216-44BF-BE4A-6590F92D9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CB5DC3CF-F8EE-41B8-974B-E711309F6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141144-4B46-45B3-8950-4920FF73CE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4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Theo danh mục Di tích quốc gia đặc biệt: Dinh Độc Lập </a:t>
            </a:r>
            <a:r>
              <a:rPr lang="en-US">
                <a:sym typeface="Wingdings" panose="05000000000000000000" pitchFamily="2" charset="2"/>
              </a:rPr>
              <a:t> viết hoa chữ “Dinh”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97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92641-E541-44DC-852F-235EE2BA86E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D05E28B2-90A7-4298-90E5-1697E329E6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68025E71-A888-4E44-9E0B-C591289B7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1F1AE350-E56D-4B64-BEFA-24FD5A1DAF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D31E61B-8A17-47A4-B840-08ACF209D81F}" type="slidenum">
              <a:rPr lang="zh-CN" altLang="en-US">
                <a:solidFill>
                  <a:srgbClr val="000000"/>
                </a:solidFill>
                <a:latin typeface="等线" panose="02010600030101010101" pitchFamily="2" charset="-122"/>
              </a:rPr>
              <a:pPr eaLnBrk="1" hangingPunct="1"/>
              <a:t>59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1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27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44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7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962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707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18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4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27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5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5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12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129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835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61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388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637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51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238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D6722C-A792-4B06-8A97-1718A840B8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D74801-7975-4712-8395-954105244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8827E3-C6B5-4771-BD46-F24AB1F575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06033-D9CA-4947-A465-A8D3008223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3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57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92387F-5A00-40C6-92DF-601707FFE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7FA876-31A5-4168-AFC7-AC81026EB3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75FF98-D434-4214-822E-F9A3C2A83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FE7B12-4194-47BD-8441-2F62C15F3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467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6EDAB0-6246-4C19-BBDF-1707326AF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3A91B4-C83D-4299-AFF9-9B6741D59A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839B4-02BB-4740-84B5-210D01160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A5183-AE4B-4E0D-9638-7083C0CA0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415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201902-62E4-4AD8-B904-2F9DA96EA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0ECD36-6CB8-4318-B9FF-D44B97653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EA4EB8-BE78-4245-957C-F976BD99A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84EDC-6DFF-4270-8BEE-C30751D20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182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BB575E5-1B45-4B07-BE2B-9D9353D7A5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831F2B-3E88-4D77-A77E-E9BFA73F2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62CA52D-B8CE-4378-B7E3-C78706AA07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2C5D2-F097-456A-8DC9-43936C9A27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5444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199D7D-673A-4FB2-9517-6B89D929F6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2AC0A04-7B31-4BEC-8736-CEA3310C7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7817D1-FF1B-41A4-AEEA-1279224A45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FF945-BEED-451E-A879-08EBA76E0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98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BCDB10-540D-4ACE-97CE-E647B7A97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DD6A66-BB91-4383-BC85-93C06A0A05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0E8768-1E50-4D26-86FC-935BCB874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148C9-BF7E-425E-AB8A-E397B5F91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324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CE72B0-7C57-474D-816D-AC512F7A4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80CCD0-28BE-4D0B-A320-A5165913E1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0C686-673F-460A-B66D-0A95EEC5F9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92624-7B7F-4F67-AA81-9F7D91569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8200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DD6415-D877-4A6C-AA82-89E2D90F2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1E959E-E5F0-4FF3-A268-2DA574DEB4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1DA010-6BBB-491C-BCD9-67EE3C4730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C103E-7385-4C6F-B2BD-0A1FB78DDD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848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263569-B645-4FA5-B6E6-7E53B99148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FE489B-3E94-447F-AB82-52CD96EF3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3C470D-8D58-4D7E-9468-6535435C0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0B7DF-A968-4ECF-B8C9-734223710E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572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3C1B4D-1835-4CB8-97D7-F39610EE8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1B2063-D8D9-434C-9E43-46FE9086E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4703AB-0BFD-4B35-BC0F-D8CEF3FF3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4E59E-C293-4C04-86B8-EACAB6917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491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5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8E333D-7EA7-43D5-8FA2-A56C6C6708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3154A0-A693-49EA-BD59-046620BBF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F841F-B401-44E8-B6E6-1BB67BA166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B5739-F846-49B4-B98A-152F84AD9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154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206F40-B337-49A1-9D03-16951441A7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E99D92-D081-4A43-A58E-7B370142AC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C5D322-EAAC-4AF4-BFBB-5612BA3BA7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1C75F-2B41-499B-A4E0-A49AB0070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044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EAE9E9-8AB3-4B32-A19F-6826A5286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F96B42-2FB3-4406-89A0-F24063C6A9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1E5BB-7CDF-4D1D-ACFA-354141DD44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5061C-105B-497A-ACDF-F97A5088C6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395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0A76B2-2605-4BBB-8071-749B5626F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6C508-88AD-482E-9DD2-5D0896D3B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C6568-139A-4015-9EB4-B0C9510A3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1C302-E4A2-42FC-A9BA-7FF5961144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925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9AF60D1-B14A-4A0D-AACE-420CC56E6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AF90072-64E8-44FE-853E-8CF385518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DCCF5B-C6BB-478B-9732-D52B77E72E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ED958-9351-4D29-99E5-7F8860FC4F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74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AD1977-FB3F-4834-8FDD-BE8A24D3C2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58F012-CC04-4B8F-B908-E63E12CE3A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189C3E-CC3B-4783-836B-84E38285F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A7B90-B63B-40AC-859B-9679FE3FA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0609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705DF9-2702-48B9-AE14-374CCB1C2B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F60970-D0B2-40A1-B3F6-BC7E5B589E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7EBFA9-FD39-4DBD-992E-7B0C2975D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5E218-1738-49B1-B468-88119B8E1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2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5D6AA-058D-4F08-9E9C-1639D0E457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8DC84-C0F6-412A-A4AB-E4BCA29DD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26E2A5-4D72-4C4F-93C0-B4FD9E5F37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53BAA-4FAE-4C4D-B8FD-35703EF71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81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55C03B-ABD3-4E55-B8C7-86051E5C2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3C8D8-C4C7-480F-AEBD-86282896D4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AC5E5-6733-4234-AB88-0484E7CB2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FF9FC-560C-4CCB-B77F-EC47E1DF5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973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D83083-3C30-4ECA-821F-1BFD0C7DC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4E5A69-B047-4E63-B853-026E2E91C1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05B618-B720-44C5-BC87-10DC5E8E9B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589020-B5CD-49F5-BC3F-66BFE8837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45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00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0991C9-D586-4359-A7C4-8CF7CC8DA2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A35ACC-6BB9-4D57-B9CB-A9A0564B6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527E89-8608-46CD-AC8E-DA8A38EE2F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D7091-6BB0-44F4-BD91-FB9AE8738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485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>
            <a:fillRect/>
          </a:stretch>
        </p:blipFill>
        <p:spPr>
          <a:xfrm>
            <a:off x="9162717" y="2442297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 userDrawn="1"/>
        </p:nvSpPr>
        <p:spPr>
          <a:xfrm>
            <a:off x="-78968" y="6509505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B050"/>
                </a:solidFill>
                <a:latin typeface="UTM Spring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3086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2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67" y="-89490"/>
            <a:ext cx="12895385" cy="6762149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378" y="290562"/>
            <a:ext cx="14161477" cy="6943649"/>
          </a:xfrm>
          <a:prstGeom prst="rect">
            <a:avLst/>
          </a:prstGeom>
        </p:spPr>
      </p:pic>
      <p:grpSp>
        <p:nvGrpSpPr>
          <p:cNvPr id="6" name="组合 18"/>
          <p:cNvGrpSpPr/>
          <p:nvPr userDrawn="1"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7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10" name="组合 19"/>
          <p:cNvGrpSpPr/>
          <p:nvPr userDrawn="1"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11" name="图片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12" name="图片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13" name="图片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14" name="组合 54"/>
          <p:cNvGrpSpPr/>
          <p:nvPr userDrawn="1"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15" name="图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16" name="图片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20" name="组合 52"/>
          <p:cNvGrpSpPr/>
          <p:nvPr userDrawn="1"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21" name="图片 3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22" name="图片 42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>
              <a:fillRect/>
            </a:stretch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23" name="图片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24" name="图片 4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25" name="组合 53"/>
          <p:cNvGrpSpPr/>
          <p:nvPr userDrawn="1"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26" name="图片 3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27" name="图片 3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28" name="图片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02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31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 userDrawn="1"/>
        </p:nvSpPr>
        <p:spPr>
          <a:xfrm>
            <a:off x="4243952" y="750535"/>
            <a:ext cx="3704095" cy="720592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>
            <a:fillRect/>
          </a:stretch>
        </p:blipFill>
        <p:spPr>
          <a:xfrm>
            <a:off x="10291538" y="4461164"/>
            <a:ext cx="2041619" cy="2396512"/>
          </a:xfrm>
          <a:prstGeom prst="rect">
            <a:avLst/>
          </a:prstGeom>
        </p:spPr>
      </p:pic>
      <p:pic>
        <p:nvPicPr>
          <p:cNvPr id="12" name="图片 11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4" t="32767" r="40127"/>
          <a:stretch>
            <a:fillRect/>
          </a:stretch>
        </p:blipFill>
        <p:spPr>
          <a:xfrm>
            <a:off x="-216977" y="3463871"/>
            <a:ext cx="2386740" cy="3463441"/>
          </a:xfrm>
          <a:prstGeom prst="rect">
            <a:avLst/>
          </a:prstGeom>
        </p:spPr>
      </p:pic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0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9245600" y="4932218"/>
            <a:ext cx="2946400" cy="19186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3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4243952" y="720436"/>
            <a:ext cx="3704095" cy="674411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9245600" y="5212795"/>
            <a:ext cx="2946400" cy="16380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13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>
              <a:fillRect/>
            </a:stretch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>
              <a:fillRect/>
            </a:stretch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6"/>
          <a:stretch>
            <a:fillRect/>
          </a:stretch>
        </p:blipFill>
        <p:spPr>
          <a:xfrm>
            <a:off x="0" y="4591050"/>
            <a:ext cx="12192000" cy="2266627"/>
          </a:xfrm>
          <a:prstGeom prst="rect">
            <a:avLst/>
          </a:prstGeom>
        </p:spPr>
      </p:pic>
      <p:sp>
        <p:nvSpPr>
          <p:cNvPr id="3" name="矩形: 圆角 8"/>
          <p:cNvSpPr/>
          <p:nvPr userDrawn="1"/>
        </p:nvSpPr>
        <p:spPr>
          <a:xfrm>
            <a:off x="826477" y="592015"/>
            <a:ext cx="10539046" cy="5673969"/>
          </a:xfrm>
          <a:prstGeom prst="roundRect">
            <a:avLst>
              <a:gd name="adj" fmla="val 600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7" t="23512" r="58077" b="11278"/>
          <a:stretch>
            <a:fillRect/>
          </a:stretch>
        </p:blipFill>
        <p:spPr>
          <a:xfrm rot="1014639">
            <a:off x="-62814" y="2730209"/>
            <a:ext cx="2660713" cy="4092351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347507" y="986356"/>
            <a:ext cx="3091111" cy="1241945"/>
            <a:chOff x="347507" y="986356"/>
            <a:chExt cx="3091111" cy="1241945"/>
          </a:xfrm>
        </p:grpSpPr>
        <p:sp>
          <p:nvSpPr>
            <p:cNvPr id="6" name="直角三角形 16"/>
            <p:cNvSpPr/>
            <p:nvPr/>
          </p:nvSpPr>
          <p:spPr>
            <a:xfrm flipH="1" flipV="1">
              <a:off x="347507" y="1846523"/>
              <a:ext cx="478969" cy="381778"/>
            </a:xfrm>
            <a:prstGeom prst="rtTriangle">
              <a:avLst/>
            </a:prstGeom>
            <a:solidFill>
              <a:srgbClr val="139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顶角 17"/>
            <p:cNvSpPr/>
            <p:nvPr/>
          </p:nvSpPr>
          <p:spPr>
            <a:xfrm rot="5400000">
              <a:off x="1469261" y="-135397"/>
              <a:ext cx="847604" cy="309111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55BDF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10" descr="图片包含 树叶, 恐龙, 植物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5" t="445" r="-27" b="63167"/>
          <a:stretch>
            <a:fillRect/>
          </a:stretch>
        </p:blipFill>
        <p:spPr>
          <a:xfrm>
            <a:off x="10117015" y="-1"/>
            <a:ext cx="2074985" cy="1647791"/>
          </a:xfrm>
          <a:prstGeom prst="rect">
            <a:avLst/>
          </a:prstGeom>
        </p:spPr>
      </p:pic>
      <p:pic>
        <p:nvPicPr>
          <p:cNvPr id="10" name="图片 8" descr="图片包含 树叶, 恐龙, 植物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5" t="55416" r="-85" b="-1"/>
          <a:stretch>
            <a:fillRect/>
          </a:stretch>
        </p:blipFill>
        <p:spPr>
          <a:xfrm>
            <a:off x="9906001" y="4565921"/>
            <a:ext cx="2286000" cy="229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9607-E9D5-4923-86BC-49CBBA32C4E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8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DCB1E5-DF8C-4E17-A2D0-9D8FE4B4F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ABF198-CDA3-4911-8100-63662AB37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0FB3B8-CB5F-4F21-8A21-B3822B62B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9380C-F961-419F-84DB-F37E7E9EE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009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6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2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74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theme" Target="../theme/theme6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F62EAB2-B444-4514-BBC4-48E17212839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57D92-B34F-49C4-BDB1-FF3450469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7AA9DDA-1A2B-4886-B8F4-ED95922E95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2B1AB1E-EF2B-444B-A4D7-D17A99E27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EE0CE28F-CB06-4671-A05E-EA993F233B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26AA29DA-C0A2-4DAB-9CC3-0D2F215E39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0B84B64B-259F-471C-B5C4-E586D322BB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218A494-92A5-4037-A0CF-CB17411B28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4A779E-249E-43E5-B0D4-DC8DFC86E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EDA63C5-9863-49FF-A464-A7E40D3EB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C5942766-0F0F-4366-B88A-79248D8A0F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314D2243-9983-4871-8321-8B4FFCE989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73E1B6FD-97D2-4DE7-938B-AE4F6C6967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C71F7F0-8C28-4B03-9E47-680602DD4F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12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6857677"/>
            <a:chOff x="0" y="0"/>
            <a:chExt cx="12192000" cy="6857677"/>
          </a:xfrm>
        </p:grpSpPr>
        <p:pic>
          <p:nvPicPr>
            <p:cNvPr id="8" name="图片 7" descr="图片包含 自然&#10;&#10;描述已自动生成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2"/>
              <a:ext cx="12192000" cy="685735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 userDrawn="1"/>
          </p:nvSpPr>
          <p:spPr>
            <a:xfrm>
              <a:off x="0" y="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Spring" panose="02040603050506020204" pitchFamily="18" charset="0"/>
                </a:rPr>
                <a:t>KTUTS</a:t>
              </a: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11234687" y="64886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TM Spring" panose="02040603050506020204" pitchFamily="18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9266" y="6673334"/>
            <a:ext cx="1617945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33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7D4086-6CEC-4E71-B21D-F1E454647F16}"/>
              </a:ext>
            </a:extLst>
          </p:cNvPr>
          <p:cNvSpPr txBox="1"/>
          <p:nvPr userDrawn="1"/>
        </p:nvSpPr>
        <p:spPr>
          <a:xfrm>
            <a:off x="11057352" y="650079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A36069-B6F2-46FB-ABD9-FFA96ECB6E92}"/>
              </a:ext>
            </a:extLst>
          </p:cNvPr>
          <p:cNvSpPr txBox="1"/>
          <p:nvPr userDrawn="1"/>
        </p:nvSpPr>
        <p:spPr>
          <a:xfrm>
            <a:off x="11151330" y="12697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892169-807E-4A99-B043-B90BB0D1E61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611" y="6281054"/>
            <a:ext cx="1551937" cy="13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0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8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">
            <a:extLst>
              <a:ext uri="{FF2B5EF4-FFF2-40B4-BE49-F238E27FC236}">
                <a16:creationId xmlns:a16="http://schemas.microsoft.com/office/drawing/2014/main" id="{47A7ACE0-78AF-4A72-A556-10AECF99A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Subtitle 2">
            <a:extLst>
              <a:ext uri="{FF2B5EF4-FFF2-40B4-BE49-F238E27FC236}">
                <a16:creationId xmlns:a16="http://schemas.microsoft.com/office/drawing/2014/main" id="{CBB1A93D-A351-45A9-9502-169B48A0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8" y="3284539"/>
            <a:ext cx="2792412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dist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None/>
            </a:pPr>
            <a:r>
              <a:rPr lang="zh-CN" altLang="en-US" sz="1200" b="1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教育机构通用</a:t>
            </a:r>
            <a:r>
              <a:rPr lang="en-US" altLang="zh-CN" sz="1200" b="1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lang="zh-CN" altLang="en-US" sz="1200" b="1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课件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A3B225-FD46-45C4-ADCE-74B6FE4E166F}"/>
              </a:ext>
            </a:extLst>
          </p:cNvPr>
          <p:cNvSpPr txBox="1"/>
          <p:nvPr/>
        </p:nvSpPr>
        <p:spPr>
          <a:xfrm>
            <a:off x="2858224" y="2073388"/>
            <a:ext cx="6647594" cy="1592742"/>
          </a:xfrm>
          <a:prstGeom prst="rect">
            <a:avLst/>
          </a:prstGeom>
          <a:noFill/>
        </p:spPr>
        <p:txBody>
          <a:bodyPr lIns="68556" tIns="34289" rIns="68556" bIns="34289">
            <a:spAutoFit/>
          </a:bodyPr>
          <a:lstStyle/>
          <a:p>
            <a:pPr algn="ctr" defTabSz="51415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95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0"/>
                <a:cs typeface="Times New Roman" panose="02020603050405020304" pitchFamily="18" charset="0"/>
              </a:rPr>
              <a:t>Chào mừng </a:t>
            </a:r>
            <a:r>
              <a:rPr lang="en-US" sz="4950" b="1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0"/>
                <a:cs typeface="Times New Roman" panose="02020603050405020304" pitchFamily="18" charset="0"/>
              </a:rPr>
              <a:t>các con </a:t>
            </a:r>
            <a:r>
              <a:rPr lang="en-US" sz="495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0"/>
                <a:cs typeface="Times New Roman" panose="02020603050405020304" pitchFamily="18" charset="0"/>
              </a:rPr>
              <a:t>đến với </a:t>
            </a:r>
            <a:r>
              <a:rPr lang="en-US" sz="4950" b="1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anose="02000503000000020004" pitchFamily="2" charset="0"/>
                <a:cs typeface="Times New Roman" panose="02020603050405020304" pitchFamily="18" charset="0"/>
              </a:rPr>
              <a:t>tiết Luyện từ và câu</a:t>
            </a:r>
            <a:endParaRPr lang="en-US" sz="4950" b="1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anose="02000503000000020004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o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4"/>
          <a:stretch/>
        </p:blipFill>
        <p:spPr bwMode="auto">
          <a:xfrm>
            <a:off x="6212114" y="1669143"/>
            <a:ext cx="5312229" cy="447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75015693-37316_phocoBuixuanph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58" y="1669143"/>
            <a:ext cx="5442855" cy="447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51665" y="870857"/>
            <a:ext cx="3358620" cy="641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Phố cổ Hà Nội</a:t>
            </a:r>
          </a:p>
        </p:txBody>
      </p:sp>
    </p:spTree>
    <p:extLst>
      <p:ext uri="{BB962C8B-B14F-4D97-AF65-F5344CB8AC3E}">
        <p14:creationId xmlns:p14="http://schemas.microsoft.com/office/powerpoint/2010/main" val="506993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51665" y="870857"/>
            <a:ext cx="3358620" cy="641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Bồ</a:t>
            </a:r>
          </a:p>
        </p:txBody>
      </p:sp>
      <p:pic>
        <p:nvPicPr>
          <p:cNvPr id="5" name="Picture 4" descr="Phố Hàng Bồ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4" y="1821543"/>
            <a:ext cx="5399316" cy="4201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Kết quả hình ảnh cho Hình ảnh về phố Cầu Đ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686" y="1821543"/>
            <a:ext cx="5181600" cy="4201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465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àng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72" y="3831771"/>
            <a:ext cx="5384799" cy="2423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ang b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>
            <a:fillRect/>
          </a:stretch>
        </p:blipFill>
        <p:spPr bwMode="auto">
          <a:xfrm>
            <a:off x="986972" y="1230086"/>
            <a:ext cx="4876800" cy="5025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àng bồ,b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72" y="1230086"/>
            <a:ext cx="5384799" cy="2601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66179" y="588736"/>
            <a:ext cx="3358620" cy="641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Bạc</a:t>
            </a:r>
          </a:p>
        </p:txBody>
      </p:sp>
    </p:spTree>
    <p:extLst>
      <p:ext uri="{BB962C8B-B14F-4D97-AF65-F5344CB8AC3E}">
        <p14:creationId xmlns:p14="http://schemas.microsoft.com/office/powerpoint/2010/main" val="3158191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Kết quả hình ảnh cho Phố hàng g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14" y="1280885"/>
            <a:ext cx="4876800" cy="4753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Kết quả hình ảnh cho Phố hàng g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1280885"/>
            <a:ext cx="4876800" cy="250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Kết quả hình ảnh cho Phố hàng g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3788229"/>
            <a:ext cx="4889500" cy="2246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4855029" y="654049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Gai</a:t>
            </a:r>
          </a:p>
        </p:txBody>
      </p:sp>
    </p:spTree>
    <p:extLst>
      <p:ext uri="{BB962C8B-B14F-4D97-AF65-F5344CB8AC3E}">
        <p14:creationId xmlns:p14="http://schemas.microsoft.com/office/powerpoint/2010/main" val="114767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Kết quả hình ảnh cho Hàng Buồ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3" y="1643741"/>
            <a:ext cx="5065486" cy="4220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3" descr="Kết quả hình ảnh cho Hàng Buồm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14" y="1643740"/>
            <a:ext cx="5123543" cy="4220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8"/>
          <p:cNvSpPr txBox="1">
            <a:spLocks noChangeArrowheads="1"/>
          </p:cNvSpPr>
          <p:nvPr/>
        </p:nvSpPr>
        <p:spPr bwMode="auto">
          <a:xfrm>
            <a:off x="3786414" y="899886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Buồm</a:t>
            </a:r>
          </a:p>
        </p:txBody>
      </p:sp>
    </p:spTree>
    <p:extLst>
      <p:ext uri="{BB962C8B-B14F-4D97-AF65-F5344CB8AC3E}">
        <p14:creationId xmlns:p14="http://schemas.microsoft.com/office/powerpoint/2010/main" val="3465452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Kết quả hình ảnh cho Hàng Thiế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150258"/>
            <a:ext cx="9144000" cy="496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3276600" y="508908"/>
            <a:ext cx="541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Thiếc</a:t>
            </a:r>
          </a:p>
        </p:txBody>
      </p:sp>
    </p:spTree>
    <p:extLst>
      <p:ext uri="{BB962C8B-B14F-4D97-AF65-F5344CB8AC3E}">
        <p14:creationId xmlns:p14="http://schemas.microsoft.com/office/powerpoint/2010/main" val="312168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àng b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50257"/>
            <a:ext cx="4615543" cy="49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524000" y="508907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Hàng Hài nay đổi tên là phố Hàng Bông</a:t>
            </a:r>
          </a:p>
        </p:txBody>
      </p:sp>
      <p:pic>
        <p:nvPicPr>
          <p:cNvPr id="12292" name="Picture 7" descr="Phố hàng Bông hay phố hàng Hài xư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0257"/>
            <a:ext cx="4615543" cy="49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20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Kết quả hình ảnh cho Hàng Kh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5720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 descr="Kết quả hình ảnh cho Hàng Khay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4572000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2543"/>
            <a:ext cx="4572000" cy="2472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 descr="Kết quả hình ảnh cho Hàng Kh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3389"/>
            <a:ext cx="4572000" cy="25518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2"/>
          <p:cNvSpPr txBox="1">
            <a:spLocks noChangeArrowheads="1"/>
          </p:cNvSpPr>
          <p:nvPr/>
        </p:nvSpPr>
        <p:spPr bwMode="auto">
          <a:xfrm>
            <a:off x="3962400" y="415707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Khay</a:t>
            </a:r>
          </a:p>
        </p:txBody>
      </p:sp>
    </p:spTree>
    <p:extLst>
      <p:ext uri="{BB962C8B-B14F-4D97-AF65-F5344CB8AC3E}">
        <p14:creationId xmlns:p14="http://schemas.microsoft.com/office/powerpoint/2010/main" val="208472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8"/>
          <p:cNvSpPr txBox="1">
            <a:spLocks noChangeArrowheads="1"/>
          </p:cNvSpPr>
          <p:nvPr/>
        </p:nvSpPr>
        <p:spPr bwMode="auto">
          <a:xfrm>
            <a:off x="4292600" y="516164"/>
            <a:ext cx="381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Vĩ - Hàng Mã</a:t>
            </a:r>
          </a:p>
        </p:txBody>
      </p:sp>
      <p:pic>
        <p:nvPicPr>
          <p:cNvPr id="14339" name="Picture 3" descr="hang 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852057"/>
            <a:ext cx="9144000" cy="343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1" descr="Kết quả hình ảnh cho Mã V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157514"/>
            <a:ext cx="9144000" cy="269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121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pho hang dieu mot thoi chong hut vo s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2" y="1077684"/>
            <a:ext cx="9144000" cy="513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20672" y="479877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Điếu</a:t>
            </a:r>
          </a:p>
        </p:txBody>
      </p:sp>
    </p:spTree>
    <p:extLst>
      <p:ext uri="{BB962C8B-B14F-4D97-AF65-F5344CB8AC3E}">
        <p14:creationId xmlns:p14="http://schemas.microsoft.com/office/powerpoint/2010/main" val="415691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658983" y="1108710"/>
            <a:ext cx="9039497" cy="5096147"/>
            <a:chOff x="1658983" y="1108710"/>
            <a:chExt cx="9039497" cy="5096147"/>
          </a:xfrm>
        </p:grpSpPr>
        <p:grpSp>
          <p:nvGrpSpPr>
            <p:cNvPr id="4" name="Group 3"/>
            <p:cNvGrpSpPr/>
            <p:nvPr/>
          </p:nvGrpSpPr>
          <p:grpSpPr>
            <a:xfrm>
              <a:off x="1658983" y="1108710"/>
              <a:ext cx="9039497" cy="5096147"/>
              <a:chOff x="1658983" y="1108710"/>
              <a:chExt cx="9039497" cy="5096147"/>
            </a:xfrm>
          </p:grpSpPr>
          <p:pic>
            <p:nvPicPr>
              <p:cNvPr id="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D"/>
                  </a:clrFrom>
                  <a:clrTo>
                    <a:srgbClr val="FEFEFD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665514" y="1108710"/>
                <a:ext cx="9032966" cy="509614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658983" y="1110343"/>
                <a:ext cx="1881051" cy="979714"/>
              </a:xfrm>
              <a:prstGeom prst="rect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 flipH="1">
              <a:off x="2220686" y="2090057"/>
              <a:ext cx="9405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89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47308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514" y="1364342"/>
            <a:ext cx="9144000" cy="460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4167414" y="770390"/>
            <a:ext cx="38862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Giày</a:t>
            </a:r>
          </a:p>
        </p:txBody>
      </p:sp>
    </p:spTree>
    <p:extLst>
      <p:ext uri="{BB962C8B-B14F-4D97-AF65-F5344CB8AC3E}">
        <p14:creationId xmlns:p14="http://schemas.microsoft.com/office/powerpoint/2010/main" val="3536362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7" descr="Kết quả hình ảnh cho Hàng L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486" y="1306286"/>
            <a:ext cx="9144000" cy="474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3719286" y="522514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Lờ</a:t>
            </a:r>
          </a:p>
        </p:txBody>
      </p:sp>
    </p:spTree>
    <p:extLst>
      <p:ext uri="{BB962C8B-B14F-4D97-AF65-F5344CB8AC3E}">
        <p14:creationId xmlns:p14="http://schemas.microsoft.com/office/powerpoint/2010/main" val="3531764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7" descr="Kết quả hình ảnh cho Hàng Có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1190171"/>
            <a:ext cx="9144000" cy="493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739243" y="400049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Cót</a:t>
            </a:r>
          </a:p>
        </p:txBody>
      </p:sp>
    </p:spTree>
    <p:extLst>
      <p:ext uri="{BB962C8B-B14F-4D97-AF65-F5344CB8AC3E}">
        <p14:creationId xmlns:p14="http://schemas.microsoft.com/office/powerpoint/2010/main" val="161972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hanoivanhien pho-co-ma-may-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06286"/>
            <a:ext cx="9144000" cy="471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4305300" y="664936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Mây</a:t>
            </a:r>
          </a:p>
        </p:txBody>
      </p:sp>
    </p:spTree>
    <p:extLst>
      <p:ext uri="{BB962C8B-B14F-4D97-AF65-F5344CB8AC3E}">
        <p14:creationId xmlns:p14="http://schemas.microsoft.com/office/powerpoint/2010/main" val="1433501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5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3" name="AutoShape 7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20484" name="Picture 9" descr="Kết quả hình ảnh cho phố hàng đà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4" y="1204686"/>
            <a:ext cx="10101943" cy="489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11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6" name="AutoShape 13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7" name="AutoShape 17" descr="Kết quả hình ảnh cho phố hàng đàn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0489" name="Text Box 20"/>
          <p:cNvSpPr txBox="1">
            <a:spLocks noChangeArrowheads="1"/>
          </p:cNvSpPr>
          <p:nvPr/>
        </p:nvSpPr>
        <p:spPr bwMode="auto">
          <a:xfrm>
            <a:off x="3733800" y="563336"/>
            <a:ext cx="4724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Đàn</a:t>
            </a:r>
          </a:p>
        </p:txBody>
      </p:sp>
    </p:spTree>
    <p:extLst>
      <p:ext uri="{BB962C8B-B14F-4D97-AF65-F5344CB8AC3E}">
        <p14:creationId xmlns:p14="http://schemas.microsoft.com/office/powerpoint/2010/main" val="1824487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angthan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85" y="1052285"/>
            <a:ext cx="9144000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4239985" y="410935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Than</a:t>
            </a:r>
          </a:p>
        </p:txBody>
      </p:sp>
    </p:spTree>
    <p:extLst>
      <p:ext uri="{BB962C8B-B14F-4D97-AF65-F5344CB8AC3E}">
        <p14:creationId xmlns:p14="http://schemas.microsoft.com/office/powerpoint/2010/main" val="2189352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hangmam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7599"/>
            <a:ext cx="9144000" cy="512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619500" y="476249"/>
            <a:ext cx="495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Mắm</a:t>
            </a:r>
          </a:p>
        </p:txBody>
      </p:sp>
    </p:spTree>
    <p:extLst>
      <p:ext uri="{BB962C8B-B14F-4D97-AF65-F5344CB8AC3E}">
        <p14:creationId xmlns:p14="http://schemas.microsoft.com/office/powerpoint/2010/main" val="3224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4191000" y="403679"/>
            <a:ext cx="3962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Ngang</a:t>
            </a:r>
          </a:p>
        </p:txBody>
      </p:sp>
      <p:pic>
        <p:nvPicPr>
          <p:cNvPr id="23555" name="Picture 6" descr="Kết quả hình ảnh cho Hàng 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45029"/>
            <a:ext cx="9144000" cy="521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29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ang dong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43" y="1063171"/>
            <a:ext cx="9144000" cy="519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609068" y="421821"/>
            <a:ext cx="526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9900"/>
                </a:solidFill>
                <a:latin typeface="Times New Roman" panose="02020603050405020304" pitchFamily="18" charset="0"/>
              </a:rPr>
              <a:t>Phố Hàng Đồng</a:t>
            </a:r>
          </a:p>
        </p:txBody>
      </p:sp>
    </p:spTree>
    <p:extLst>
      <p:ext uri="{BB962C8B-B14F-4D97-AF65-F5344CB8AC3E}">
        <p14:creationId xmlns:p14="http://schemas.microsoft.com/office/powerpoint/2010/main" val="482692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Kết quả hình ảnh cho Hàng Nga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219200"/>
            <a:ext cx="9144000" cy="50364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4038600" y="57785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Đào</a:t>
            </a:r>
          </a:p>
        </p:txBody>
      </p:sp>
    </p:spTree>
    <p:extLst>
      <p:ext uri="{BB962C8B-B14F-4D97-AF65-F5344CB8AC3E}">
        <p14:creationId xmlns:p14="http://schemas.microsoft.com/office/powerpoint/2010/main" val="367697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457" y="1724298"/>
            <a:ext cx="6335486" cy="3513908"/>
            <a:chOff x="2991394" y="1933303"/>
            <a:chExt cx="6335486" cy="35139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394" y="1933303"/>
              <a:ext cx="6335486" cy="3513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453384" y="2232856"/>
              <a:ext cx="34115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cap="none" spc="0" dirty="0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cap="none" spc="0" dirty="0" err="1">
                  <a:ln w="12700">
                    <a:solidFill>
                      <a:schemeClr val="tx2">
                        <a:lumMod val="75000"/>
                      </a:schemeClr>
                    </a:solidFill>
                    <a:prstDash val="solid"/>
                  </a:ln>
                  <a:pattFill prst="dkUpDiag">
                    <a:fgClr>
                      <a:schemeClr val="tx2"/>
                    </a:fgClr>
                    <a:bgClr>
                      <a:schemeClr val="tx2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tx2">
                        <a:lumMod val="75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1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3810000" y="490763"/>
            <a:ext cx="457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</a:t>
            </a:r>
          </a:p>
        </p:txBody>
      </p:sp>
      <p:pic>
        <p:nvPicPr>
          <p:cNvPr id="26627" name="Picture 6" descr="Kết quả hình ảnh cho Hàng Mu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32113"/>
            <a:ext cx="9144000" cy="509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32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3924300" y="563336"/>
            <a:ext cx="434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Nón</a:t>
            </a:r>
          </a:p>
        </p:txBody>
      </p:sp>
      <p:pic>
        <p:nvPicPr>
          <p:cNvPr id="27651" name="Picture 10" descr="Kết quả hình ảnh cho Hàng N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4686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5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audong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4056"/>
            <a:ext cx="9144000" cy="500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223657" y="476249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Cầu Đông</a:t>
            </a:r>
          </a:p>
        </p:txBody>
      </p:sp>
    </p:spTree>
    <p:extLst>
      <p:ext uri="{BB962C8B-B14F-4D97-AF65-F5344CB8AC3E}">
        <p14:creationId xmlns:p14="http://schemas.microsoft.com/office/powerpoint/2010/main" val="262679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hu-lam-tui-xach-qua-tang-luu-ni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8570"/>
            <a:ext cx="9144000" cy="502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152900" y="461734"/>
            <a:ext cx="3886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Hòm</a:t>
            </a:r>
          </a:p>
        </p:txBody>
      </p:sp>
    </p:spTree>
    <p:extLst>
      <p:ext uri="{BB962C8B-B14F-4D97-AF65-F5344CB8AC3E}">
        <p14:creationId xmlns:p14="http://schemas.microsoft.com/office/powerpoint/2010/main" val="81798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962400" y="534307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Đậu</a:t>
            </a:r>
          </a:p>
        </p:txBody>
      </p:sp>
      <p:sp>
        <p:nvSpPr>
          <p:cNvPr id="30723" name="AutoShape 8" descr="YREvK7gvUPVK6gk2Waj2BXZVHliZbOuY52mObOtXqisrrOCSMmn6txhYLSiP6bofWYUEaCNCPQ0Wgk6CX3JWuAEjroJs2klaDUe4+NPuXu2mcNSdaAZIjefwZpo7L8y8gokQAAAABJRU5ErkJggg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724" name="AutoShape 10" descr="YREvK7gvUPVK6gk2Waj2BXZVHliZbOuY52mObOtXqisrrOCSMmn6txhYLSiP6bofWYUEaCNCPQ0Wgk6CX3JWuAEjroJs2klaDUe4+NPuXu2mcNSdaAZIjefwZpo7L8y8gokQAAAABJRU5ErkJggg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0725" name="AutoShape 12" descr="YREvK7gvUPVK6gk2Waj2BXZVHliZbOuY52mObOtXqisrrOCSMmn6txhYLSiP6bofWYUEaCNCPQ0Wgk6CX3JWuAEjroJs2klaDUe4+NPuXu2mcNSdaAZIjefwZpo7L8y8gokQAAAABJRU5ErkJggg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30726" name="Picture 14" descr="Phố Hàng Đậ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5657"/>
            <a:ext cx="9144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14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3505200" y="592364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Hàng Bông</a:t>
            </a:r>
          </a:p>
        </p:txBody>
      </p:sp>
      <p:sp>
        <p:nvSpPr>
          <p:cNvPr id="31747" name="AutoShape 6" descr="Kết quả hình ảnh cho hàng bông hà nộ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31748" name="Picture 8" descr="Kết quả hình ảnh cho hàng bông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33714"/>
            <a:ext cx="9144000" cy="484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AutoShape 12" descr="Kết quả hình ảnh cho hàng bông hà nộ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1751" name="AutoShape 14" descr="Kết quả hình ảnh cho hàng bông hà nộ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4560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4200525" y="461736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Bè</a:t>
            </a:r>
          </a:p>
        </p:txBody>
      </p:sp>
      <p:pic>
        <p:nvPicPr>
          <p:cNvPr id="32771" name="Picture 6" descr="hangbe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4057"/>
            <a:ext cx="885825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180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Kết quả hình ảnh cho phố hàng thù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146629"/>
            <a:ext cx="9173029" cy="490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795813" y="505279"/>
            <a:ext cx="662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Thùng- Hàng Tre</a:t>
            </a:r>
          </a:p>
        </p:txBody>
      </p:sp>
    </p:spTree>
    <p:extLst>
      <p:ext uri="{BB962C8B-B14F-4D97-AF65-F5344CB8AC3E}">
        <p14:creationId xmlns:p14="http://schemas.microsoft.com/office/powerpoint/2010/main" val="1684566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7"/>
          <p:cNvSpPr txBox="1">
            <a:spLocks noChangeArrowheads="1"/>
          </p:cNvSpPr>
          <p:nvPr/>
        </p:nvSpPr>
        <p:spPr bwMode="auto">
          <a:xfrm>
            <a:off x="3352800" y="519793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Vôi</a:t>
            </a:r>
          </a:p>
        </p:txBody>
      </p:sp>
      <p:pic>
        <p:nvPicPr>
          <p:cNvPr id="34819" name="Picture 11" descr="hangvoi_p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143"/>
            <a:ext cx="9144000" cy="478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AutoShape 13" descr="Trong hình ảnh có thể có: cây và ngoài tr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821" name="AutoShape 15" descr="Trong hình ảnh có thể có: cây và ngoài tr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4822" name="AutoShape 17" descr="Trong hình ảnh có thể có: cây và ngoài trời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4609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403600" y="519792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Giấy</a:t>
            </a:r>
          </a:p>
        </p:txBody>
      </p:sp>
      <p:pic>
        <p:nvPicPr>
          <p:cNvPr id="35843" name="Picture 6" descr="hanggiays_pan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61142"/>
            <a:ext cx="9245600" cy="499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56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22960" y="1442902"/>
            <a:ext cx="10972800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1. Con hãy nêu quy tắc viết hoa tên người, tên địa lí Việt Nam.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822960" y="2966902"/>
            <a:ext cx="10972799" cy="584775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b="1">
                <a:latin typeface="Times New Roman" panose="02020603050405020304" pitchFamily="18" charset="0"/>
              </a:rPr>
              <a:t>2. Con hãy viết đầy đủ họ tên và địa chỉ nơi ở của con.</a:t>
            </a:r>
          </a:p>
        </p:txBody>
      </p:sp>
    </p:spTree>
    <p:extLst>
      <p:ext uri="{BB962C8B-B14F-4D97-AF65-F5344CB8AC3E}">
        <p14:creationId xmlns:p14="http://schemas.microsoft.com/office/powerpoint/2010/main" val="32875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Kết quả hình ảnh cho Phố Hàng G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1771"/>
            <a:ext cx="9144000" cy="492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03600" y="519792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Gà</a:t>
            </a:r>
          </a:p>
        </p:txBody>
      </p:sp>
    </p:spTree>
    <p:extLst>
      <p:ext uri="{BB962C8B-B14F-4D97-AF65-F5344CB8AC3E}">
        <p14:creationId xmlns:p14="http://schemas.microsoft.com/office/powerpoint/2010/main" val="3138519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em-Ho-Guom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1829"/>
            <a:ext cx="9144000" cy="523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58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9856" y="1553029"/>
            <a:ext cx="6114143" cy="1117600"/>
            <a:chOff x="489857" y="1553029"/>
            <a:chExt cx="5700486" cy="1117600"/>
          </a:xfrm>
          <a:solidFill>
            <a:srgbClr val="99FF66"/>
          </a:solidFill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sp>
          <p:nvSpPr>
            <p:cNvPr id="3" name="Pentagon 2"/>
            <p:cNvSpPr/>
            <p:nvPr/>
          </p:nvSpPr>
          <p:spPr>
            <a:xfrm>
              <a:off x="489857" y="1553029"/>
              <a:ext cx="5700486" cy="1117600"/>
            </a:xfrm>
            <a:prstGeom prst="homePlate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89857" y="1818935"/>
              <a:ext cx="5240388" cy="584775"/>
            </a:xfrm>
            <a:prstGeom prst="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ca dao cho con biết điều gì?</a:t>
              </a:r>
              <a:endPara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9427" y="3563252"/>
            <a:ext cx="7170056" cy="1204686"/>
            <a:chOff x="4499427" y="3563252"/>
            <a:chExt cx="7170056" cy="1204686"/>
          </a:xfrm>
        </p:grpSpPr>
        <p:sp>
          <p:nvSpPr>
            <p:cNvPr id="6" name="Pentagon 5"/>
            <p:cNvSpPr/>
            <p:nvPr/>
          </p:nvSpPr>
          <p:spPr>
            <a:xfrm rot="10800000">
              <a:off x="4499427" y="3563252"/>
              <a:ext cx="7170056" cy="1204686"/>
            </a:xfrm>
            <a:prstGeom prst="homePlate">
              <a:avLst/>
            </a:prstGeom>
            <a:solidFill>
              <a:srgbClr val="FFFF99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5664200" y="3577766"/>
              <a:ext cx="5366658" cy="1077218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ca dao giới thiệu cho con về 36 phố phường Hà Nội.</a:t>
              </a:r>
              <a:endPara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5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11992" y="3057449"/>
            <a:ext cx="9995348" cy="1005680"/>
            <a:chOff x="-8052" y="1707175"/>
            <a:chExt cx="8814387" cy="1006257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4" y="1707175"/>
              <a:ext cx="8128271" cy="10062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Ôn lại cách viết tên người, tên địa lí Việt Nam.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833939" y="4735457"/>
            <a:ext cx="9973400" cy="910467"/>
            <a:chOff x="-8052" y="1747250"/>
            <a:chExt cx="8354602" cy="910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57899" y="1747250"/>
              <a:ext cx="7688651" cy="910989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 đúng tên người, tên địa lí Việt Nam trong mọi văn bản. 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9" name="Cloud Callout 8"/>
          <p:cNvSpPr/>
          <p:nvPr/>
        </p:nvSpPr>
        <p:spPr>
          <a:xfrm>
            <a:off x="2736749" y="612021"/>
            <a:ext cx="6923875" cy="2109264"/>
          </a:xfrm>
          <a:prstGeom prst="cloudCallout">
            <a:avLst>
              <a:gd name="adj1" fmla="val -73449"/>
              <a:gd name="adj2" fmla="val 511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 con đã đạt được mục tiêu nào của bài?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>
            <a:extLst>
              <a:ext uri="{FF2B5EF4-FFF2-40B4-BE49-F238E27FC236}">
                <a16:creationId xmlns:a16="http://schemas.microsoft.com/office/drawing/2014/main" id="{B75BFEF8-2B1B-43C9-8707-432CC7EF4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29" y="7204"/>
            <a:ext cx="37295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Trò chơi du lịch trên bản đồ Việt Nam</a:t>
            </a:r>
          </a:p>
        </p:txBody>
      </p:sp>
      <p:sp>
        <p:nvSpPr>
          <p:cNvPr id="15364" name="Text Box 8">
            <a:extLst>
              <a:ext uri="{FF2B5EF4-FFF2-40B4-BE49-F238E27FC236}">
                <a16:creationId xmlns:a16="http://schemas.microsoft.com/office/drawing/2014/main" id="{42C689EA-9F63-42AC-A716-026944B77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94" y="1085046"/>
            <a:ext cx="40234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Đố – tìm và viết  đúng tên các tỉnh, thành phố.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911C3088-E706-42BF-B541-2D05CE687076}"/>
              </a:ext>
            </a:extLst>
          </p:cNvPr>
          <p:cNvGrpSpPr>
            <a:grpSpLocks/>
          </p:cNvGrpSpPr>
          <p:nvPr/>
        </p:nvGrpSpPr>
        <p:grpSpPr bwMode="auto">
          <a:xfrm>
            <a:off x="4657726" y="-47625"/>
            <a:ext cx="5838825" cy="6858000"/>
            <a:chOff x="2819400" y="0"/>
            <a:chExt cx="6324600" cy="6858000"/>
          </a:xfrm>
        </p:grpSpPr>
        <p:pic>
          <p:nvPicPr>
            <p:cNvPr id="15384" name="Picture 81" descr="bandovn">
              <a:extLst>
                <a:ext uri="{FF2B5EF4-FFF2-40B4-BE49-F238E27FC236}">
                  <a16:creationId xmlns:a16="http://schemas.microsoft.com/office/drawing/2014/main" id="{D76E7129-2A27-49DC-A804-744764C24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0"/>
              <a:ext cx="63246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5" name="Picture 10">
              <a:extLst>
                <a:ext uri="{FF2B5EF4-FFF2-40B4-BE49-F238E27FC236}">
                  <a16:creationId xmlns:a16="http://schemas.microsoft.com/office/drawing/2014/main" id="{87F6113E-8FB1-474D-AA04-A3477BE49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00" y="2679700"/>
              <a:ext cx="2197100" cy="237447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5A4C96D8-5083-4D28-8ADC-C46BF8292B29}"/>
              </a:ext>
            </a:extLst>
          </p:cNvPr>
          <p:cNvSpPr/>
          <p:nvPr/>
        </p:nvSpPr>
        <p:spPr>
          <a:xfrm>
            <a:off x="7670801" y="5589589"/>
            <a:ext cx="550863" cy="439737"/>
          </a:xfrm>
          <a:custGeom>
            <a:avLst/>
            <a:gdLst>
              <a:gd name="connsiteX0" fmla="*/ 0 w 483874"/>
              <a:gd name="connsiteY0" fmla="*/ 121844 h 439344"/>
              <a:gd name="connsiteX1" fmla="*/ 0 w 483874"/>
              <a:gd name="connsiteY1" fmla="*/ 121844 h 439344"/>
              <a:gd name="connsiteX2" fmla="*/ 57150 w 483874"/>
              <a:gd name="connsiteY2" fmla="*/ 71044 h 439344"/>
              <a:gd name="connsiteX3" fmla="*/ 50800 w 483874"/>
              <a:gd name="connsiteY3" fmla="*/ 45644 h 439344"/>
              <a:gd name="connsiteX4" fmla="*/ 31750 w 483874"/>
              <a:gd name="connsiteY4" fmla="*/ 32944 h 439344"/>
              <a:gd name="connsiteX5" fmla="*/ 25400 w 483874"/>
              <a:gd name="connsiteY5" fmla="*/ 13894 h 439344"/>
              <a:gd name="connsiteX6" fmla="*/ 63500 w 483874"/>
              <a:gd name="connsiteY6" fmla="*/ 13894 h 439344"/>
              <a:gd name="connsiteX7" fmla="*/ 82550 w 483874"/>
              <a:gd name="connsiteY7" fmla="*/ 20244 h 439344"/>
              <a:gd name="connsiteX8" fmla="*/ 139700 w 483874"/>
              <a:gd name="connsiteY8" fmla="*/ 58344 h 439344"/>
              <a:gd name="connsiteX9" fmla="*/ 158750 w 483874"/>
              <a:gd name="connsiteY9" fmla="*/ 71044 h 439344"/>
              <a:gd name="connsiteX10" fmla="*/ 177800 w 483874"/>
              <a:gd name="connsiteY10" fmla="*/ 77394 h 439344"/>
              <a:gd name="connsiteX11" fmla="*/ 196850 w 483874"/>
              <a:gd name="connsiteY11" fmla="*/ 90094 h 439344"/>
              <a:gd name="connsiteX12" fmla="*/ 260350 w 483874"/>
              <a:gd name="connsiteY12" fmla="*/ 109144 h 439344"/>
              <a:gd name="connsiteX13" fmla="*/ 298450 w 483874"/>
              <a:gd name="connsiteY13" fmla="*/ 121844 h 439344"/>
              <a:gd name="connsiteX14" fmla="*/ 355600 w 483874"/>
              <a:gd name="connsiteY14" fmla="*/ 134544 h 439344"/>
              <a:gd name="connsiteX15" fmla="*/ 374650 w 483874"/>
              <a:gd name="connsiteY15" fmla="*/ 140894 h 439344"/>
              <a:gd name="connsiteX16" fmla="*/ 381000 w 483874"/>
              <a:gd name="connsiteY16" fmla="*/ 159944 h 439344"/>
              <a:gd name="connsiteX17" fmla="*/ 400050 w 483874"/>
              <a:gd name="connsiteY17" fmla="*/ 204394 h 439344"/>
              <a:gd name="connsiteX18" fmla="*/ 419100 w 483874"/>
              <a:gd name="connsiteY18" fmla="*/ 210744 h 439344"/>
              <a:gd name="connsiteX19" fmla="*/ 431800 w 483874"/>
              <a:gd name="connsiteY19" fmla="*/ 229794 h 439344"/>
              <a:gd name="connsiteX20" fmla="*/ 450850 w 483874"/>
              <a:gd name="connsiteY20" fmla="*/ 242494 h 439344"/>
              <a:gd name="connsiteX21" fmla="*/ 476250 w 483874"/>
              <a:gd name="connsiteY21" fmla="*/ 280594 h 439344"/>
              <a:gd name="connsiteX22" fmla="*/ 476250 w 483874"/>
              <a:gd name="connsiteY22" fmla="*/ 375844 h 439344"/>
              <a:gd name="connsiteX23" fmla="*/ 463550 w 483874"/>
              <a:gd name="connsiteY23" fmla="*/ 394894 h 439344"/>
              <a:gd name="connsiteX24" fmla="*/ 425450 w 483874"/>
              <a:gd name="connsiteY24" fmla="*/ 426644 h 439344"/>
              <a:gd name="connsiteX25" fmla="*/ 387350 w 483874"/>
              <a:gd name="connsiteY25" fmla="*/ 439344 h 439344"/>
              <a:gd name="connsiteX26" fmla="*/ 311150 w 483874"/>
              <a:gd name="connsiteY26" fmla="*/ 407594 h 439344"/>
              <a:gd name="connsiteX27" fmla="*/ 311150 w 483874"/>
              <a:gd name="connsiteY27" fmla="*/ 407594 h 439344"/>
              <a:gd name="connsiteX28" fmla="*/ 273050 w 483874"/>
              <a:gd name="connsiteY28" fmla="*/ 394894 h 439344"/>
              <a:gd name="connsiteX29" fmla="*/ 247650 w 483874"/>
              <a:gd name="connsiteY29" fmla="*/ 318694 h 439344"/>
              <a:gd name="connsiteX30" fmla="*/ 234950 w 483874"/>
              <a:gd name="connsiteY30" fmla="*/ 299644 h 439344"/>
              <a:gd name="connsiteX31" fmla="*/ 203200 w 483874"/>
              <a:gd name="connsiteY31" fmla="*/ 293294 h 439344"/>
              <a:gd name="connsiteX32" fmla="*/ 184150 w 483874"/>
              <a:gd name="connsiteY32" fmla="*/ 286944 h 439344"/>
              <a:gd name="connsiteX33" fmla="*/ 139700 w 483874"/>
              <a:gd name="connsiteY33" fmla="*/ 274244 h 439344"/>
              <a:gd name="connsiteX34" fmla="*/ 120650 w 483874"/>
              <a:gd name="connsiteY34" fmla="*/ 261544 h 439344"/>
              <a:gd name="connsiteX35" fmla="*/ 133350 w 483874"/>
              <a:gd name="connsiteY35" fmla="*/ 198044 h 439344"/>
              <a:gd name="connsiteX36" fmla="*/ 88900 w 483874"/>
              <a:gd name="connsiteY36" fmla="*/ 159944 h 439344"/>
              <a:gd name="connsiteX37" fmla="*/ 69850 w 483874"/>
              <a:gd name="connsiteY37" fmla="*/ 153594 h 439344"/>
              <a:gd name="connsiteX38" fmla="*/ 50800 w 483874"/>
              <a:gd name="connsiteY38" fmla="*/ 147244 h 439344"/>
              <a:gd name="connsiteX39" fmla="*/ 38100 w 483874"/>
              <a:gd name="connsiteY39" fmla="*/ 128194 h 439344"/>
              <a:gd name="connsiteX40" fmla="*/ 0 w 483874"/>
              <a:gd name="connsiteY40" fmla="*/ 121844 h 43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83874" h="439344">
                <a:moveTo>
                  <a:pt x="0" y="121844"/>
                </a:moveTo>
                <a:lnTo>
                  <a:pt x="0" y="121844"/>
                </a:lnTo>
                <a:cubicBezTo>
                  <a:pt x="3062" y="119657"/>
                  <a:pt x="54300" y="90994"/>
                  <a:pt x="57150" y="71044"/>
                </a:cubicBezTo>
                <a:cubicBezTo>
                  <a:pt x="58384" y="62404"/>
                  <a:pt x="55641" y="52906"/>
                  <a:pt x="50800" y="45644"/>
                </a:cubicBezTo>
                <a:cubicBezTo>
                  <a:pt x="46567" y="39294"/>
                  <a:pt x="38100" y="37177"/>
                  <a:pt x="31750" y="32944"/>
                </a:cubicBezTo>
                <a:cubicBezTo>
                  <a:pt x="29633" y="26594"/>
                  <a:pt x="22914" y="20109"/>
                  <a:pt x="25400" y="13894"/>
                </a:cubicBezTo>
                <a:cubicBezTo>
                  <a:pt x="36689" y="-14328"/>
                  <a:pt x="52211" y="8250"/>
                  <a:pt x="63500" y="13894"/>
                </a:cubicBezTo>
                <a:cubicBezTo>
                  <a:pt x="69487" y="16887"/>
                  <a:pt x="76200" y="18127"/>
                  <a:pt x="82550" y="20244"/>
                </a:cubicBezTo>
                <a:lnTo>
                  <a:pt x="139700" y="58344"/>
                </a:lnTo>
                <a:cubicBezTo>
                  <a:pt x="146050" y="62577"/>
                  <a:pt x="151510" y="68631"/>
                  <a:pt x="158750" y="71044"/>
                </a:cubicBezTo>
                <a:lnTo>
                  <a:pt x="177800" y="77394"/>
                </a:lnTo>
                <a:cubicBezTo>
                  <a:pt x="184150" y="81627"/>
                  <a:pt x="189876" y="86994"/>
                  <a:pt x="196850" y="90094"/>
                </a:cubicBezTo>
                <a:cubicBezTo>
                  <a:pt x="227936" y="103910"/>
                  <a:pt x="231933" y="100619"/>
                  <a:pt x="260350" y="109144"/>
                </a:cubicBezTo>
                <a:cubicBezTo>
                  <a:pt x="273172" y="112991"/>
                  <a:pt x="285323" y="119219"/>
                  <a:pt x="298450" y="121844"/>
                </a:cubicBezTo>
                <a:cubicBezTo>
                  <a:pt x="320274" y="126209"/>
                  <a:pt x="334675" y="128566"/>
                  <a:pt x="355600" y="134544"/>
                </a:cubicBezTo>
                <a:cubicBezTo>
                  <a:pt x="362036" y="136383"/>
                  <a:pt x="368300" y="138777"/>
                  <a:pt x="374650" y="140894"/>
                </a:cubicBezTo>
                <a:cubicBezTo>
                  <a:pt x="376767" y="147244"/>
                  <a:pt x="379161" y="153508"/>
                  <a:pt x="381000" y="159944"/>
                </a:cubicBezTo>
                <a:cubicBezTo>
                  <a:pt x="385519" y="175761"/>
                  <a:pt x="385729" y="192937"/>
                  <a:pt x="400050" y="204394"/>
                </a:cubicBezTo>
                <a:cubicBezTo>
                  <a:pt x="405277" y="208575"/>
                  <a:pt x="412750" y="208627"/>
                  <a:pt x="419100" y="210744"/>
                </a:cubicBezTo>
                <a:cubicBezTo>
                  <a:pt x="423333" y="217094"/>
                  <a:pt x="426404" y="224398"/>
                  <a:pt x="431800" y="229794"/>
                </a:cubicBezTo>
                <a:cubicBezTo>
                  <a:pt x="437196" y="235190"/>
                  <a:pt x="445824" y="236751"/>
                  <a:pt x="450850" y="242494"/>
                </a:cubicBezTo>
                <a:cubicBezTo>
                  <a:pt x="460901" y="253981"/>
                  <a:pt x="476250" y="280594"/>
                  <a:pt x="476250" y="280594"/>
                </a:cubicBezTo>
                <a:cubicBezTo>
                  <a:pt x="484485" y="321769"/>
                  <a:pt x="488181" y="324142"/>
                  <a:pt x="476250" y="375844"/>
                </a:cubicBezTo>
                <a:cubicBezTo>
                  <a:pt x="474534" y="383280"/>
                  <a:pt x="468436" y="389031"/>
                  <a:pt x="463550" y="394894"/>
                </a:cubicBezTo>
                <a:cubicBezTo>
                  <a:pt x="454754" y="405450"/>
                  <a:pt x="438672" y="420768"/>
                  <a:pt x="425450" y="426644"/>
                </a:cubicBezTo>
                <a:cubicBezTo>
                  <a:pt x="413217" y="432081"/>
                  <a:pt x="387350" y="439344"/>
                  <a:pt x="387350" y="439344"/>
                </a:cubicBezTo>
                <a:cubicBezTo>
                  <a:pt x="334194" y="430485"/>
                  <a:pt x="359963" y="440136"/>
                  <a:pt x="311150" y="407594"/>
                </a:cubicBezTo>
                <a:lnTo>
                  <a:pt x="311150" y="407594"/>
                </a:lnTo>
                <a:lnTo>
                  <a:pt x="273050" y="394894"/>
                </a:lnTo>
                <a:lnTo>
                  <a:pt x="247650" y="318694"/>
                </a:lnTo>
                <a:cubicBezTo>
                  <a:pt x="245237" y="311454"/>
                  <a:pt x="241576" y="303430"/>
                  <a:pt x="234950" y="299644"/>
                </a:cubicBezTo>
                <a:cubicBezTo>
                  <a:pt x="225579" y="294289"/>
                  <a:pt x="213671" y="295912"/>
                  <a:pt x="203200" y="293294"/>
                </a:cubicBezTo>
                <a:cubicBezTo>
                  <a:pt x="196706" y="291671"/>
                  <a:pt x="190586" y="288783"/>
                  <a:pt x="184150" y="286944"/>
                </a:cubicBezTo>
                <a:cubicBezTo>
                  <a:pt x="128336" y="270997"/>
                  <a:pt x="185375" y="289469"/>
                  <a:pt x="139700" y="274244"/>
                </a:cubicBezTo>
                <a:cubicBezTo>
                  <a:pt x="133350" y="270011"/>
                  <a:pt x="122501" y="268948"/>
                  <a:pt x="120650" y="261544"/>
                </a:cubicBezTo>
                <a:cubicBezTo>
                  <a:pt x="118704" y="253759"/>
                  <a:pt x="130473" y="209551"/>
                  <a:pt x="133350" y="198044"/>
                </a:cubicBezTo>
                <a:cubicBezTo>
                  <a:pt x="123753" y="159657"/>
                  <a:pt x="135279" y="175404"/>
                  <a:pt x="88900" y="159944"/>
                </a:cubicBezTo>
                <a:lnTo>
                  <a:pt x="69850" y="153594"/>
                </a:lnTo>
                <a:lnTo>
                  <a:pt x="50800" y="147244"/>
                </a:lnTo>
                <a:cubicBezTo>
                  <a:pt x="46567" y="140894"/>
                  <a:pt x="44059" y="132962"/>
                  <a:pt x="38100" y="128194"/>
                </a:cubicBezTo>
                <a:cubicBezTo>
                  <a:pt x="5405" y="102038"/>
                  <a:pt x="6350" y="122902"/>
                  <a:pt x="0" y="12184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9B811D4-621D-4136-B86A-8AE50C8DD985}"/>
              </a:ext>
            </a:extLst>
          </p:cNvPr>
          <p:cNvSpPr/>
          <p:nvPr/>
        </p:nvSpPr>
        <p:spPr>
          <a:xfrm>
            <a:off x="7099301" y="5705475"/>
            <a:ext cx="1082675" cy="344488"/>
          </a:xfrm>
          <a:custGeom>
            <a:avLst/>
            <a:gdLst>
              <a:gd name="connsiteX0" fmla="*/ 2 w 953018"/>
              <a:gd name="connsiteY0" fmla="*/ 11875 h 344384"/>
              <a:gd name="connsiteX1" fmla="*/ 2 w 953018"/>
              <a:gd name="connsiteY1" fmla="*/ 11875 h 344384"/>
              <a:gd name="connsiteX2" fmla="*/ 53441 w 953018"/>
              <a:gd name="connsiteY2" fmla="*/ 17813 h 344384"/>
              <a:gd name="connsiteX3" fmla="*/ 95005 w 953018"/>
              <a:gd name="connsiteY3" fmla="*/ 29688 h 344384"/>
              <a:gd name="connsiteX4" fmla="*/ 160319 w 953018"/>
              <a:gd name="connsiteY4" fmla="*/ 11875 h 344384"/>
              <a:gd name="connsiteX5" fmla="*/ 178132 w 953018"/>
              <a:gd name="connsiteY5" fmla="*/ 5937 h 344384"/>
              <a:gd name="connsiteX6" fmla="*/ 195945 w 953018"/>
              <a:gd name="connsiteY6" fmla="*/ 0 h 344384"/>
              <a:gd name="connsiteX7" fmla="*/ 237508 w 953018"/>
              <a:gd name="connsiteY7" fmla="*/ 47501 h 344384"/>
              <a:gd name="connsiteX8" fmla="*/ 261259 w 953018"/>
              <a:gd name="connsiteY8" fmla="*/ 71252 h 344384"/>
              <a:gd name="connsiteX9" fmla="*/ 296885 w 953018"/>
              <a:gd name="connsiteY9" fmla="*/ 65314 h 344384"/>
              <a:gd name="connsiteX10" fmla="*/ 332511 w 953018"/>
              <a:gd name="connsiteY10" fmla="*/ 53439 h 344384"/>
              <a:gd name="connsiteX11" fmla="*/ 385950 w 953018"/>
              <a:gd name="connsiteY11" fmla="*/ 59376 h 344384"/>
              <a:gd name="connsiteX12" fmla="*/ 421576 w 953018"/>
              <a:gd name="connsiteY12" fmla="*/ 77189 h 344384"/>
              <a:gd name="connsiteX13" fmla="*/ 463140 w 953018"/>
              <a:gd name="connsiteY13" fmla="*/ 89065 h 344384"/>
              <a:gd name="connsiteX14" fmla="*/ 486890 w 953018"/>
              <a:gd name="connsiteY14" fmla="*/ 83127 h 344384"/>
              <a:gd name="connsiteX15" fmla="*/ 463140 w 953018"/>
              <a:gd name="connsiteY15" fmla="*/ 59376 h 344384"/>
              <a:gd name="connsiteX16" fmla="*/ 480953 w 953018"/>
              <a:gd name="connsiteY16" fmla="*/ 29688 h 344384"/>
              <a:gd name="connsiteX17" fmla="*/ 492828 w 953018"/>
              <a:gd name="connsiteY17" fmla="*/ 11875 h 344384"/>
              <a:gd name="connsiteX18" fmla="*/ 528454 w 953018"/>
              <a:gd name="connsiteY18" fmla="*/ 0 h 344384"/>
              <a:gd name="connsiteX19" fmla="*/ 623457 w 953018"/>
              <a:gd name="connsiteY19" fmla="*/ 5937 h 344384"/>
              <a:gd name="connsiteX20" fmla="*/ 653145 w 953018"/>
              <a:gd name="connsiteY20" fmla="*/ 11875 h 344384"/>
              <a:gd name="connsiteX21" fmla="*/ 665020 w 953018"/>
              <a:gd name="connsiteY21" fmla="*/ 29688 h 344384"/>
              <a:gd name="connsiteX22" fmla="*/ 700646 w 953018"/>
              <a:gd name="connsiteY22" fmla="*/ 41563 h 344384"/>
              <a:gd name="connsiteX23" fmla="*/ 718459 w 953018"/>
              <a:gd name="connsiteY23" fmla="*/ 53439 h 344384"/>
              <a:gd name="connsiteX24" fmla="*/ 742210 w 953018"/>
              <a:gd name="connsiteY24" fmla="*/ 59376 h 344384"/>
              <a:gd name="connsiteX25" fmla="*/ 748147 w 953018"/>
              <a:gd name="connsiteY25" fmla="*/ 77189 h 344384"/>
              <a:gd name="connsiteX26" fmla="*/ 754085 w 953018"/>
              <a:gd name="connsiteY26" fmla="*/ 160317 h 344384"/>
              <a:gd name="connsiteX27" fmla="*/ 771898 w 953018"/>
              <a:gd name="connsiteY27" fmla="*/ 172192 h 344384"/>
              <a:gd name="connsiteX28" fmla="*/ 807524 w 953018"/>
              <a:gd name="connsiteY28" fmla="*/ 184067 h 344384"/>
              <a:gd name="connsiteX29" fmla="*/ 825337 w 953018"/>
              <a:gd name="connsiteY29" fmla="*/ 190005 h 344384"/>
              <a:gd name="connsiteX30" fmla="*/ 849088 w 953018"/>
              <a:gd name="connsiteY30" fmla="*/ 195943 h 344384"/>
              <a:gd name="connsiteX31" fmla="*/ 866901 w 953018"/>
              <a:gd name="connsiteY31" fmla="*/ 201880 h 344384"/>
              <a:gd name="connsiteX32" fmla="*/ 884714 w 953018"/>
              <a:gd name="connsiteY32" fmla="*/ 255319 h 344384"/>
              <a:gd name="connsiteX33" fmla="*/ 902527 w 953018"/>
              <a:gd name="connsiteY33" fmla="*/ 285008 h 344384"/>
              <a:gd name="connsiteX34" fmla="*/ 920340 w 953018"/>
              <a:gd name="connsiteY34" fmla="*/ 290945 h 344384"/>
              <a:gd name="connsiteX35" fmla="*/ 932215 w 953018"/>
              <a:gd name="connsiteY35" fmla="*/ 302821 h 344384"/>
              <a:gd name="connsiteX36" fmla="*/ 950028 w 953018"/>
              <a:gd name="connsiteY36" fmla="*/ 308758 h 344384"/>
              <a:gd name="connsiteX37" fmla="*/ 926277 w 953018"/>
              <a:gd name="connsiteY37" fmla="*/ 344384 h 344384"/>
              <a:gd name="connsiteX38" fmla="*/ 932215 w 953018"/>
              <a:gd name="connsiteY38" fmla="*/ 326571 h 344384"/>
              <a:gd name="connsiteX39" fmla="*/ 908464 w 953018"/>
              <a:gd name="connsiteY39" fmla="*/ 296883 h 344384"/>
              <a:gd name="connsiteX40" fmla="*/ 890651 w 953018"/>
              <a:gd name="connsiteY40" fmla="*/ 290945 h 344384"/>
              <a:gd name="connsiteX41" fmla="*/ 748147 w 953018"/>
              <a:gd name="connsiteY41" fmla="*/ 285008 h 344384"/>
              <a:gd name="connsiteX42" fmla="*/ 724397 w 953018"/>
              <a:gd name="connsiteY42" fmla="*/ 279070 h 344384"/>
              <a:gd name="connsiteX43" fmla="*/ 688771 w 953018"/>
              <a:gd name="connsiteY43" fmla="*/ 267195 h 344384"/>
              <a:gd name="connsiteX44" fmla="*/ 647207 w 953018"/>
              <a:gd name="connsiteY44" fmla="*/ 255319 h 344384"/>
              <a:gd name="connsiteX45" fmla="*/ 611581 w 953018"/>
              <a:gd name="connsiteY45" fmla="*/ 231569 h 344384"/>
              <a:gd name="connsiteX46" fmla="*/ 575955 w 953018"/>
              <a:gd name="connsiteY46" fmla="*/ 219693 h 344384"/>
              <a:gd name="connsiteX47" fmla="*/ 522516 w 953018"/>
              <a:gd name="connsiteY47" fmla="*/ 201880 h 344384"/>
              <a:gd name="connsiteX48" fmla="*/ 475015 w 953018"/>
              <a:gd name="connsiteY48" fmla="*/ 195943 h 344384"/>
              <a:gd name="connsiteX49" fmla="*/ 285010 w 953018"/>
              <a:gd name="connsiteY49" fmla="*/ 195943 h 344384"/>
              <a:gd name="connsiteX50" fmla="*/ 267197 w 953018"/>
              <a:gd name="connsiteY50" fmla="*/ 190005 h 344384"/>
              <a:gd name="connsiteX51" fmla="*/ 255321 w 953018"/>
              <a:gd name="connsiteY51" fmla="*/ 178130 h 344384"/>
              <a:gd name="connsiteX52" fmla="*/ 201882 w 953018"/>
              <a:gd name="connsiteY52" fmla="*/ 160317 h 344384"/>
              <a:gd name="connsiteX53" fmla="*/ 184069 w 953018"/>
              <a:gd name="connsiteY53" fmla="*/ 154379 h 344384"/>
              <a:gd name="connsiteX54" fmla="*/ 166257 w 953018"/>
              <a:gd name="connsiteY54" fmla="*/ 148441 h 344384"/>
              <a:gd name="connsiteX55" fmla="*/ 136568 w 953018"/>
              <a:gd name="connsiteY55" fmla="*/ 130628 h 344384"/>
              <a:gd name="connsiteX56" fmla="*/ 118755 w 953018"/>
              <a:gd name="connsiteY56" fmla="*/ 118753 h 344384"/>
              <a:gd name="connsiteX57" fmla="*/ 100942 w 953018"/>
              <a:gd name="connsiteY57" fmla="*/ 112815 h 344384"/>
              <a:gd name="connsiteX58" fmla="*/ 65316 w 953018"/>
              <a:gd name="connsiteY58" fmla="*/ 89065 h 344384"/>
              <a:gd name="connsiteX59" fmla="*/ 53441 w 953018"/>
              <a:gd name="connsiteY59" fmla="*/ 77189 h 344384"/>
              <a:gd name="connsiteX60" fmla="*/ 35628 w 953018"/>
              <a:gd name="connsiteY60" fmla="*/ 71252 h 344384"/>
              <a:gd name="connsiteX61" fmla="*/ 23753 w 953018"/>
              <a:gd name="connsiteY61" fmla="*/ 59376 h 344384"/>
              <a:gd name="connsiteX62" fmla="*/ 5940 w 953018"/>
              <a:gd name="connsiteY62" fmla="*/ 53439 h 344384"/>
              <a:gd name="connsiteX63" fmla="*/ 2 w 953018"/>
              <a:gd name="connsiteY63" fmla="*/ 35626 h 344384"/>
              <a:gd name="connsiteX64" fmla="*/ 2 w 953018"/>
              <a:gd name="connsiteY64" fmla="*/ 11875 h 344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953018" h="344384">
                <a:moveTo>
                  <a:pt x="2" y="11875"/>
                </a:moveTo>
                <a:lnTo>
                  <a:pt x="2" y="11875"/>
                </a:lnTo>
                <a:cubicBezTo>
                  <a:pt x="17815" y="13854"/>
                  <a:pt x="35727" y="15088"/>
                  <a:pt x="53441" y="17813"/>
                </a:cubicBezTo>
                <a:cubicBezTo>
                  <a:pt x="67294" y="19944"/>
                  <a:pt x="81699" y="25252"/>
                  <a:pt x="95005" y="29688"/>
                </a:cubicBezTo>
                <a:cubicBezTo>
                  <a:pt x="136965" y="21295"/>
                  <a:pt x="115122" y="26941"/>
                  <a:pt x="160319" y="11875"/>
                </a:cubicBezTo>
                <a:lnTo>
                  <a:pt x="178132" y="5937"/>
                </a:lnTo>
                <a:lnTo>
                  <a:pt x="195945" y="0"/>
                </a:lnTo>
                <a:cubicBezTo>
                  <a:pt x="225633" y="19792"/>
                  <a:pt x="209800" y="5937"/>
                  <a:pt x="237508" y="47501"/>
                </a:cubicBezTo>
                <a:cubicBezTo>
                  <a:pt x="243718" y="56817"/>
                  <a:pt x="261259" y="71252"/>
                  <a:pt x="261259" y="71252"/>
                </a:cubicBezTo>
                <a:cubicBezTo>
                  <a:pt x="273134" y="69273"/>
                  <a:pt x="285205" y="68234"/>
                  <a:pt x="296885" y="65314"/>
                </a:cubicBezTo>
                <a:cubicBezTo>
                  <a:pt x="309029" y="62278"/>
                  <a:pt x="332511" y="53439"/>
                  <a:pt x="332511" y="53439"/>
                </a:cubicBezTo>
                <a:cubicBezTo>
                  <a:pt x="350324" y="55418"/>
                  <a:pt x="368271" y="56430"/>
                  <a:pt x="385950" y="59376"/>
                </a:cubicBezTo>
                <a:cubicBezTo>
                  <a:pt x="408334" y="63107"/>
                  <a:pt x="401062" y="66932"/>
                  <a:pt x="421576" y="77189"/>
                </a:cubicBezTo>
                <a:cubicBezTo>
                  <a:pt x="430095" y="81449"/>
                  <a:pt x="455529" y="87162"/>
                  <a:pt x="463140" y="89065"/>
                </a:cubicBezTo>
                <a:cubicBezTo>
                  <a:pt x="471057" y="87086"/>
                  <a:pt x="481994" y="89655"/>
                  <a:pt x="486890" y="83127"/>
                </a:cubicBezTo>
                <a:cubicBezTo>
                  <a:pt x="499557" y="66238"/>
                  <a:pt x="466307" y="60432"/>
                  <a:pt x="463140" y="59376"/>
                </a:cubicBezTo>
                <a:cubicBezTo>
                  <a:pt x="473451" y="28440"/>
                  <a:pt x="462322" y="52976"/>
                  <a:pt x="480953" y="29688"/>
                </a:cubicBezTo>
                <a:cubicBezTo>
                  <a:pt x="485411" y="24116"/>
                  <a:pt x="486777" y="15657"/>
                  <a:pt x="492828" y="11875"/>
                </a:cubicBezTo>
                <a:cubicBezTo>
                  <a:pt x="503443" y="5241"/>
                  <a:pt x="528454" y="0"/>
                  <a:pt x="528454" y="0"/>
                </a:cubicBezTo>
                <a:cubicBezTo>
                  <a:pt x="560122" y="1979"/>
                  <a:pt x="591870" y="2929"/>
                  <a:pt x="623457" y="5937"/>
                </a:cubicBezTo>
                <a:cubicBezTo>
                  <a:pt x="633504" y="6894"/>
                  <a:pt x="644383" y="6868"/>
                  <a:pt x="653145" y="11875"/>
                </a:cubicBezTo>
                <a:cubicBezTo>
                  <a:pt x="659341" y="15416"/>
                  <a:pt x="658969" y="25906"/>
                  <a:pt x="665020" y="29688"/>
                </a:cubicBezTo>
                <a:cubicBezTo>
                  <a:pt x="675635" y="36322"/>
                  <a:pt x="700646" y="41563"/>
                  <a:pt x="700646" y="41563"/>
                </a:cubicBezTo>
                <a:cubicBezTo>
                  <a:pt x="706584" y="45522"/>
                  <a:pt x="711900" y="50628"/>
                  <a:pt x="718459" y="53439"/>
                </a:cubicBezTo>
                <a:cubicBezTo>
                  <a:pt x="725960" y="56654"/>
                  <a:pt x="735838" y="54278"/>
                  <a:pt x="742210" y="59376"/>
                </a:cubicBezTo>
                <a:cubicBezTo>
                  <a:pt x="747097" y="63286"/>
                  <a:pt x="746168" y="71251"/>
                  <a:pt x="748147" y="77189"/>
                </a:cubicBezTo>
                <a:cubicBezTo>
                  <a:pt x="750126" y="104898"/>
                  <a:pt x="747347" y="133367"/>
                  <a:pt x="754085" y="160317"/>
                </a:cubicBezTo>
                <a:cubicBezTo>
                  <a:pt x="755816" y="167240"/>
                  <a:pt x="765377" y="169294"/>
                  <a:pt x="771898" y="172192"/>
                </a:cubicBezTo>
                <a:cubicBezTo>
                  <a:pt x="783337" y="177276"/>
                  <a:pt x="795649" y="180109"/>
                  <a:pt x="807524" y="184067"/>
                </a:cubicBezTo>
                <a:lnTo>
                  <a:pt x="825337" y="190005"/>
                </a:lnTo>
                <a:cubicBezTo>
                  <a:pt x="833079" y="192586"/>
                  <a:pt x="841241" y="193701"/>
                  <a:pt x="849088" y="195943"/>
                </a:cubicBezTo>
                <a:cubicBezTo>
                  <a:pt x="855106" y="197662"/>
                  <a:pt x="860963" y="199901"/>
                  <a:pt x="866901" y="201880"/>
                </a:cubicBezTo>
                <a:lnTo>
                  <a:pt x="884714" y="255319"/>
                </a:lnTo>
                <a:cubicBezTo>
                  <a:pt x="889385" y="269331"/>
                  <a:pt x="888942" y="276857"/>
                  <a:pt x="902527" y="285008"/>
                </a:cubicBezTo>
                <a:cubicBezTo>
                  <a:pt x="907894" y="288228"/>
                  <a:pt x="914402" y="288966"/>
                  <a:pt x="920340" y="290945"/>
                </a:cubicBezTo>
                <a:cubicBezTo>
                  <a:pt x="924298" y="294904"/>
                  <a:pt x="927415" y="299941"/>
                  <a:pt x="932215" y="302821"/>
                </a:cubicBezTo>
                <a:cubicBezTo>
                  <a:pt x="937582" y="306041"/>
                  <a:pt x="948049" y="302820"/>
                  <a:pt x="950028" y="308758"/>
                </a:cubicBezTo>
                <a:cubicBezTo>
                  <a:pt x="960059" y="338853"/>
                  <a:pt x="943000" y="338810"/>
                  <a:pt x="926277" y="344384"/>
                </a:cubicBezTo>
                <a:cubicBezTo>
                  <a:pt x="928256" y="338446"/>
                  <a:pt x="932215" y="332830"/>
                  <a:pt x="932215" y="326571"/>
                </a:cubicBezTo>
                <a:cubicBezTo>
                  <a:pt x="932215" y="309450"/>
                  <a:pt x="922141" y="303722"/>
                  <a:pt x="908464" y="296883"/>
                </a:cubicBezTo>
                <a:cubicBezTo>
                  <a:pt x="902866" y="294084"/>
                  <a:pt x="896893" y="291407"/>
                  <a:pt x="890651" y="290945"/>
                </a:cubicBezTo>
                <a:cubicBezTo>
                  <a:pt x="843238" y="287433"/>
                  <a:pt x="795648" y="286987"/>
                  <a:pt x="748147" y="285008"/>
                </a:cubicBezTo>
                <a:cubicBezTo>
                  <a:pt x="740230" y="283029"/>
                  <a:pt x="732213" y="281415"/>
                  <a:pt x="724397" y="279070"/>
                </a:cubicBezTo>
                <a:cubicBezTo>
                  <a:pt x="712407" y="275473"/>
                  <a:pt x="700915" y="270231"/>
                  <a:pt x="688771" y="267195"/>
                </a:cubicBezTo>
                <a:cubicBezTo>
                  <a:pt x="683179" y="265797"/>
                  <a:pt x="654178" y="259191"/>
                  <a:pt x="647207" y="255319"/>
                </a:cubicBezTo>
                <a:cubicBezTo>
                  <a:pt x="634731" y="248388"/>
                  <a:pt x="623456" y="239486"/>
                  <a:pt x="611581" y="231569"/>
                </a:cubicBezTo>
                <a:cubicBezTo>
                  <a:pt x="601165" y="224626"/>
                  <a:pt x="587830" y="223651"/>
                  <a:pt x="575955" y="219693"/>
                </a:cubicBezTo>
                <a:lnTo>
                  <a:pt x="522516" y="201880"/>
                </a:lnTo>
                <a:cubicBezTo>
                  <a:pt x="507378" y="196834"/>
                  <a:pt x="490849" y="197922"/>
                  <a:pt x="475015" y="195943"/>
                </a:cubicBezTo>
                <a:cubicBezTo>
                  <a:pt x="380818" y="202222"/>
                  <a:pt x="383371" y="205779"/>
                  <a:pt x="285010" y="195943"/>
                </a:cubicBezTo>
                <a:cubicBezTo>
                  <a:pt x="278782" y="195320"/>
                  <a:pt x="273135" y="191984"/>
                  <a:pt x="267197" y="190005"/>
                </a:cubicBezTo>
                <a:cubicBezTo>
                  <a:pt x="263238" y="186047"/>
                  <a:pt x="260328" y="180634"/>
                  <a:pt x="255321" y="178130"/>
                </a:cubicBezTo>
                <a:cubicBezTo>
                  <a:pt x="255304" y="178122"/>
                  <a:pt x="210798" y="163289"/>
                  <a:pt x="201882" y="160317"/>
                </a:cubicBezTo>
                <a:lnTo>
                  <a:pt x="184069" y="154379"/>
                </a:lnTo>
                <a:lnTo>
                  <a:pt x="166257" y="148441"/>
                </a:lnTo>
                <a:cubicBezTo>
                  <a:pt x="143060" y="125246"/>
                  <a:pt x="167400" y="146044"/>
                  <a:pt x="136568" y="130628"/>
                </a:cubicBezTo>
                <a:cubicBezTo>
                  <a:pt x="130185" y="127437"/>
                  <a:pt x="125138" y="121944"/>
                  <a:pt x="118755" y="118753"/>
                </a:cubicBezTo>
                <a:cubicBezTo>
                  <a:pt x="113157" y="115954"/>
                  <a:pt x="106413" y="115855"/>
                  <a:pt x="100942" y="112815"/>
                </a:cubicBezTo>
                <a:cubicBezTo>
                  <a:pt x="88466" y="105884"/>
                  <a:pt x="75408" y="99157"/>
                  <a:pt x="65316" y="89065"/>
                </a:cubicBezTo>
                <a:cubicBezTo>
                  <a:pt x="61358" y="85106"/>
                  <a:pt x="58241" y="80069"/>
                  <a:pt x="53441" y="77189"/>
                </a:cubicBezTo>
                <a:cubicBezTo>
                  <a:pt x="48074" y="73969"/>
                  <a:pt x="41566" y="73231"/>
                  <a:pt x="35628" y="71252"/>
                </a:cubicBezTo>
                <a:cubicBezTo>
                  <a:pt x="31670" y="67293"/>
                  <a:pt x="28553" y="62256"/>
                  <a:pt x="23753" y="59376"/>
                </a:cubicBezTo>
                <a:cubicBezTo>
                  <a:pt x="18386" y="56156"/>
                  <a:pt x="10366" y="57865"/>
                  <a:pt x="5940" y="53439"/>
                </a:cubicBezTo>
                <a:cubicBezTo>
                  <a:pt x="1514" y="49013"/>
                  <a:pt x="3222" y="40993"/>
                  <a:pt x="2" y="35626"/>
                </a:cubicBezTo>
                <a:cubicBezTo>
                  <a:pt x="-3" y="35617"/>
                  <a:pt x="2" y="15833"/>
                  <a:pt x="2" y="11875"/>
                </a:cubicBezTo>
                <a:close/>
              </a:path>
            </a:pathLst>
          </a:cu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A448594-09EC-4553-8E70-872F7FEA180E}"/>
              </a:ext>
            </a:extLst>
          </p:cNvPr>
          <p:cNvSpPr/>
          <p:nvPr/>
        </p:nvSpPr>
        <p:spPr>
          <a:xfrm>
            <a:off x="7291388" y="5895975"/>
            <a:ext cx="857250" cy="166688"/>
          </a:xfrm>
          <a:custGeom>
            <a:avLst/>
            <a:gdLst>
              <a:gd name="connsiteX0" fmla="*/ 65314 w 755134"/>
              <a:gd name="connsiteY0" fmla="*/ 5938 h 166255"/>
              <a:gd name="connsiteX1" fmla="*/ 65314 w 755134"/>
              <a:gd name="connsiteY1" fmla="*/ 5938 h 166255"/>
              <a:gd name="connsiteX2" fmla="*/ 112816 w 755134"/>
              <a:gd name="connsiteY2" fmla="*/ 23751 h 166255"/>
              <a:gd name="connsiteX3" fmla="*/ 130629 w 755134"/>
              <a:gd name="connsiteY3" fmla="*/ 29688 h 166255"/>
              <a:gd name="connsiteX4" fmla="*/ 213756 w 755134"/>
              <a:gd name="connsiteY4" fmla="*/ 23751 h 166255"/>
              <a:gd name="connsiteX5" fmla="*/ 249382 w 755134"/>
              <a:gd name="connsiteY5" fmla="*/ 11875 h 166255"/>
              <a:gd name="connsiteX6" fmla="*/ 290946 w 755134"/>
              <a:gd name="connsiteY6" fmla="*/ 0 h 166255"/>
              <a:gd name="connsiteX7" fmla="*/ 374073 w 755134"/>
              <a:gd name="connsiteY7" fmla="*/ 17813 h 166255"/>
              <a:gd name="connsiteX8" fmla="*/ 391886 w 755134"/>
              <a:gd name="connsiteY8" fmla="*/ 29688 h 166255"/>
              <a:gd name="connsiteX9" fmla="*/ 445325 w 755134"/>
              <a:gd name="connsiteY9" fmla="*/ 47501 h 166255"/>
              <a:gd name="connsiteX10" fmla="*/ 463138 w 755134"/>
              <a:gd name="connsiteY10" fmla="*/ 53439 h 166255"/>
              <a:gd name="connsiteX11" fmla="*/ 480951 w 755134"/>
              <a:gd name="connsiteY11" fmla="*/ 65314 h 166255"/>
              <a:gd name="connsiteX12" fmla="*/ 522514 w 755134"/>
              <a:gd name="connsiteY12" fmla="*/ 77190 h 166255"/>
              <a:gd name="connsiteX13" fmla="*/ 581891 w 755134"/>
              <a:gd name="connsiteY13" fmla="*/ 89065 h 166255"/>
              <a:gd name="connsiteX14" fmla="*/ 617517 w 755134"/>
              <a:gd name="connsiteY14" fmla="*/ 100940 h 166255"/>
              <a:gd name="connsiteX15" fmla="*/ 742208 w 755134"/>
              <a:gd name="connsiteY15" fmla="*/ 112816 h 166255"/>
              <a:gd name="connsiteX16" fmla="*/ 736270 w 755134"/>
              <a:gd name="connsiteY16" fmla="*/ 160317 h 166255"/>
              <a:gd name="connsiteX17" fmla="*/ 700644 w 755134"/>
              <a:gd name="connsiteY17" fmla="*/ 154379 h 166255"/>
              <a:gd name="connsiteX18" fmla="*/ 682831 w 755134"/>
              <a:gd name="connsiteY18" fmla="*/ 148442 h 166255"/>
              <a:gd name="connsiteX19" fmla="*/ 641268 w 755134"/>
              <a:gd name="connsiteY19" fmla="*/ 142504 h 166255"/>
              <a:gd name="connsiteX20" fmla="*/ 623455 w 755134"/>
              <a:gd name="connsiteY20" fmla="*/ 136566 h 166255"/>
              <a:gd name="connsiteX21" fmla="*/ 611579 w 755134"/>
              <a:gd name="connsiteY21" fmla="*/ 148442 h 166255"/>
              <a:gd name="connsiteX22" fmla="*/ 575953 w 755134"/>
              <a:gd name="connsiteY22" fmla="*/ 160317 h 166255"/>
              <a:gd name="connsiteX23" fmla="*/ 558140 w 755134"/>
              <a:gd name="connsiteY23" fmla="*/ 166255 h 166255"/>
              <a:gd name="connsiteX24" fmla="*/ 480951 w 755134"/>
              <a:gd name="connsiteY24" fmla="*/ 148442 h 166255"/>
              <a:gd name="connsiteX25" fmla="*/ 445325 w 755134"/>
              <a:gd name="connsiteY25" fmla="*/ 136566 h 166255"/>
              <a:gd name="connsiteX26" fmla="*/ 427512 w 755134"/>
              <a:gd name="connsiteY26" fmla="*/ 130629 h 166255"/>
              <a:gd name="connsiteX27" fmla="*/ 296883 w 755134"/>
              <a:gd name="connsiteY27" fmla="*/ 136566 h 166255"/>
              <a:gd name="connsiteX28" fmla="*/ 243444 w 755134"/>
              <a:gd name="connsiteY28" fmla="*/ 154379 h 166255"/>
              <a:gd name="connsiteX29" fmla="*/ 201881 w 755134"/>
              <a:gd name="connsiteY29" fmla="*/ 160317 h 166255"/>
              <a:gd name="connsiteX30" fmla="*/ 41564 w 755134"/>
              <a:gd name="connsiteY30" fmla="*/ 154379 h 166255"/>
              <a:gd name="connsiteX31" fmla="*/ 5938 w 755134"/>
              <a:gd name="connsiteY31" fmla="*/ 142504 h 166255"/>
              <a:gd name="connsiteX32" fmla="*/ 0 w 755134"/>
              <a:gd name="connsiteY32" fmla="*/ 124691 h 166255"/>
              <a:gd name="connsiteX33" fmla="*/ 5938 w 755134"/>
              <a:gd name="connsiteY33" fmla="*/ 71252 h 166255"/>
              <a:gd name="connsiteX34" fmla="*/ 23751 w 755134"/>
              <a:gd name="connsiteY34" fmla="*/ 59377 h 166255"/>
              <a:gd name="connsiteX35" fmla="*/ 77190 w 755134"/>
              <a:gd name="connsiteY35" fmla="*/ 41564 h 166255"/>
              <a:gd name="connsiteX36" fmla="*/ 65314 w 755134"/>
              <a:gd name="connsiteY36" fmla="*/ 5938 h 1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55134" h="166255">
                <a:moveTo>
                  <a:pt x="65314" y="5938"/>
                </a:moveTo>
                <a:lnTo>
                  <a:pt x="65314" y="5938"/>
                </a:lnTo>
                <a:lnTo>
                  <a:pt x="112816" y="23751"/>
                </a:lnTo>
                <a:cubicBezTo>
                  <a:pt x="118698" y="25890"/>
                  <a:pt x="124370" y="29688"/>
                  <a:pt x="130629" y="29688"/>
                </a:cubicBezTo>
                <a:cubicBezTo>
                  <a:pt x="158409" y="29688"/>
                  <a:pt x="186047" y="25730"/>
                  <a:pt x="213756" y="23751"/>
                </a:cubicBezTo>
                <a:cubicBezTo>
                  <a:pt x="225631" y="19792"/>
                  <a:pt x="237238" y="14911"/>
                  <a:pt x="249382" y="11875"/>
                </a:cubicBezTo>
                <a:cubicBezTo>
                  <a:pt x="279205" y="4420"/>
                  <a:pt x="265391" y="8519"/>
                  <a:pt x="290946" y="0"/>
                </a:cubicBezTo>
                <a:cubicBezTo>
                  <a:pt x="311045" y="2512"/>
                  <a:pt x="354549" y="4797"/>
                  <a:pt x="374073" y="17813"/>
                </a:cubicBezTo>
                <a:cubicBezTo>
                  <a:pt x="380011" y="21771"/>
                  <a:pt x="385365" y="26790"/>
                  <a:pt x="391886" y="29688"/>
                </a:cubicBezTo>
                <a:cubicBezTo>
                  <a:pt x="391911" y="29699"/>
                  <a:pt x="436405" y="44528"/>
                  <a:pt x="445325" y="47501"/>
                </a:cubicBezTo>
                <a:cubicBezTo>
                  <a:pt x="451263" y="49480"/>
                  <a:pt x="457930" y="49967"/>
                  <a:pt x="463138" y="53439"/>
                </a:cubicBezTo>
                <a:cubicBezTo>
                  <a:pt x="469076" y="57397"/>
                  <a:pt x="474568" y="62123"/>
                  <a:pt x="480951" y="65314"/>
                </a:cubicBezTo>
                <a:cubicBezTo>
                  <a:pt x="490442" y="70059"/>
                  <a:pt x="513636" y="74653"/>
                  <a:pt x="522514" y="77190"/>
                </a:cubicBezTo>
                <a:cubicBezTo>
                  <a:pt x="563961" y="89032"/>
                  <a:pt x="510972" y="78933"/>
                  <a:pt x="581891" y="89065"/>
                </a:cubicBezTo>
                <a:cubicBezTo>
                  <a:pt x="593766" y="93023"/>
                  <a:pt x="605056" y="99753"/>
                  <a:pt x="617517" y="100940"/>
                </a:cubicBezTo>
                <a:lnTo>
                  <a:pt x="742208" y="112816"/>
                </a:lnTo>
                <a:cubicBezTo>
                  <a:pt x="756340" y="155212"/>
                  <a:pt x="764498" y="141499"/>
                  <a:pt x="736270" y="160317"/>
                </a:cubicBezTo>
                <a:cubicBezTo>
                  <a:pt x="724395" y="158338"/>
                  <a:pt x="712396" y="156991"/>
                  <a:pt x="700644" y="154379"/>
                </a:cubicBezTo>
                <a:cubicBezTo>
                  <a:pt x="694534" y="153021"/>
                  <a:pt x="688968" y="149669"/>
                  <a:pt x="682831" y="148442"/>
                </a:cubicBezTo>
                <a:cubicBezTo>
                  <a:pt x="669108" y="145697"/>
                  <a:pt x="655122" y="144483"/>
                  <a:pt x="641268" y="142504"/>
                </a:cubicBezTo>
                <a:cubicBezTo>
                  <a:pt x="635330" y="140525"/>
                  <a:pt x="629592" y="135338"/>
                  <a:pt x="623455" y="136566"/>
                </a:cubicBezTo>
                <a:cubicBezTo>
                  <a:pt x="617965" y="137664"/>
                  <a:pt x="616586" y="145938"/>
                  <a:pt x="611579" y="148442"/>
                </a:cubicBezTo>
                <a:cubicBezTo>
                  <a:pt x="600383" y="154040"/>
                  <a:pt x="587828" y="156359"/>
                  <a:pt x="575953" y="160317"/>
                </a:cubicBezTo>
                <a:lnTo>
                  <a:pt x="558140" y="166255"/>
                </a:lnTo>
                <a:cubicBezTo>
                  <a:pt x="534595" y="161546"/>
                  <a:pt x="502426" y="155601"/>
                  <a:pt x="480951" y="148442"/>
                </a:cubicBezTo>
                <a:lnTo>
                  <a:pt x="445325" y="136566"/>
                </a:lnTo>
                <a:lnTo>
                  <a:pt x="427512" y="130629"/>
                </a:lnTo>
                <a:cubicBezTo>
                  <a:pt x="383969" y="132608"/>
                  <a:pt x="340223" y="131922"/>
                  <a:pt x="296883" y="136566"/>
                </a:cubicBezTo>
                <a:cubicBezTo>
                  <a:pt x="201989" y="146733"/>
                  <a:pt x="299797" y="146328"/>
                  <a:pt x="243444" y="154379"/>
                </a:cubicBezTo>
                <a:lnTo>
                  <a:pt x="201881" y="160317"/>
                </a:lnTo>
                <a:cubicBezTo>
                  <a:pt x="148442" y="158338"/>
                  <a:pt x="94820" y="159220"/>
                  <a:pt x="41564" y="154379"/>
                </a:cubicBezTo>
                <a:cubicBezTo>
                  <a:pt x="29098" y="153246"/>
                  <a:pt x="5938" y="142504"/>
                  <a:pt x="5938" y="142504"/>
                </a:cubicBezTo>
                <a:cubicBezTo>
                  <a:pt x="3959" y="136566"/>
                  <a:pt x="0" y="130950"/>
                  <a:pt x="0" y="124691"/>
                </a:cubicBezTo>
                <a:cubicBezTo>
                  <a:pt x="0" y="106768"/>
                  <a:pt x="-187" y="88096"/>
                  <a:pt x="5938" y="71252"/>
                </a:cubicBezTo>
                <a:cubicBezTo>
                  <a:pt x="8377" y="64546"/>
                  <a:pt x="18179" y="63835"/>
                  <a:pt x="23751" y="59377"/>
                </a:cubicBezTo>
                <a:cubicBezTo>
                  <a:pt x="52149" y="36658"/>
                  <a:pt x="13515" y="50659"/>
                  <a:pt x="77190" y="41564"/>
                </a:cubicBezTo>
                <a:cubicBezTo>
                  <a:pt x="84379" y="19995"/>
                  <a:pt x="83127" y="30010"/>
                  <a:pt x="65314" y="593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1F59E78-54FA-42C6-A7A8-129A46757EF6}"/>
              </a:ext>
            </a:extLst>
          </p:cNvPr>
          <p:cNvSpPr/>
          <p:nvPr/>
        </p:nvSpPr>
        <p:spPr>
          <a:xfrm>
            <a:off x="7251701" y="6038850"/>
            <a:ext cx="384175" cy="166688"/>
          </a:xfrm>
          <a:custGeom>
            <a:avLst/>
            <a:gdLst>
              <a:gd name="connsiteX0" fmla="*/ 300144 w 338812"/>
              <a:gd name="connsiteY0" fmla="*/ 0 h 166688"/>
              <a:gd name="connsiteX1" fmla="*/ 300144 w 338812"/>
              <a:gd name="connsiteY1" fmla="*/ 0 h 166688"/>
              <a:gd name="connsiteX2" fmla="*/ 257281 w 338812"/>
              <a:gd name="connsiteY2" fmla="*/ 4763 h 166688"/>
              <a:gd name="connsiteX3" fmla="*/ 209656 w 338812"/>
              <a:gd name="connsiteY3" fmla="*/ 14288 h 166688"/>
              <a:gd name="connsiteX4" fmla="*/ 95356 w 338812"/>
              <a:gd name="connsiteY4" fmla="*/ 19050 h 166688"/>
              <a:gd name="connsiteX5" fmla="*/ 90594 w 338812"/>
              <a:gd name="connsiteY5" fmla="*/ 33338 h 166688"/>
              <a:gd name="connsiteX6" fmla="*/ 62019 w 338812"/>
              <a:gd name="connsiteY6" fmla="*/ 42863 h 166688"/>
              <a:gd name="connsiteX7" fmla="*/ 19156 w 338812"/>
              <a:gd name="connsiteY7" fmla="*/ 52388 h 166688"/>
              <a:gd name="connsiteX8" fmla="*/ 4869 w 338812"/>
              <a:gd name="connsiteY8" fmla="*/ 57150 h 166688"/>
              <a:gd name="connsiteX9" fmla="*/ 9631 w 338812"/>
              <a:gd name="connsiteY9" fmla="*/ 85725 h 166688"/>
              <a:gd name="connsiteX10" fmla="*/ 28681 w 338812"/>
              <a:gd name="connsiteY10" fmla="*/ 128588 h 166688"/>
              <a:gd name="connsiteX11" fmla="*/ 42969 w 338812"/>
              <a:gd name="connsiteY11" fmla="*/ 133350 h 166688"/>
              <a:gd name="connsiteX12" fmla="*/ 66781 w 338812"/>
              <a:gd name="connsiteY12" fmla="*/ 152400 h 166688"/>
              <a:gd name="connsiteX13" fmla="*/ 76306 w 338812"/>
              <a:gd name="connsiteY13" fmla="*/ 166688 h 166688"/>
              <a:gd name="connsiteX14" fmla="*/ 142981 w 338812"/>
              <a:gd name="connsiteY14" fmla="*/ 161925 h 166688"/>
              <a:gd name="connsiteX15" fmla="*/ 157269 w 338812"/>
              <a:gd name="connsiteY15" fmla="*/ 157163 h 166688"/>
              <a:gd name="connsiteX16" fmla="*/ 204894 w 338812"/>
              <a:gd name="connsiteY16" fmla="*/ 147638 h 166688"/>
              <a:gd name="connsiteX17" fmla="*/ 257281 w 338812"/>
              <a:gd name="connsiteY17" fmla="*/ 133350 h 166688"/>
              <a:gd name="connsiteX18" fmla="*/ 285856 w 338812"/>
              <a:gd name="connsiteY18" fmla="*/ 123825 h 166688"/>
              <a:gd name="connsiteX19" fmla="*/ 300144 w 338812"/>
              <a:gd name="connsiteY19" fmla="*/ 119063 h 166688"/>
              <a:gd name="connsiteX20" fmla="*/ 323956 w 338812"/>
              <a:gd name="connsiteY20" fmla="*/ 114300 h 166688"/>
              <a:gd name="connsiteX21" fmla="*/ 338244 w 338812"/>
              <a:gd name="connsiteY21" fmla="*/ 104775 h 166688"/>
              <a:gd name="connsiteX22" fmla="*/ 323956 w 338812"/>
              <a:gd name="connsiteY22" fmla="*/ 71438 h 166688"/>
              <a:gd name="connsiteX23" fmla="*/ 309669 w 338812"/>
              <a:gd name="connsiteY23" fmla="*/ 42863 h 166688"/>
              <a:gd name="connsiteX24" fmla="*/ 295381 w 338812"/>
              <a:gd name="connsiteY24" fmla="*/ 33338 h 166688"/>
              <a:gd name="connsiteX25" fmla="*/ 300144 w 338812"/>
              <a:gd name="connsiteY25" fmla="*/ 0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8812" h="166688">
                <a:moveTo>
                  <a:pt x="300144" y="0"/>
                </a:moveTo>
                <a:lnTo>
                  <a:pt x="300144" y="0"/>
                </a:lnTo>
                <a:cubicBezTo>
                  <a:pt x="285856" y="1588"/>
                  <a:pt x="271489" y="2577"/>
                  <a:pt x="257281" y="4763"/>
                </a:cubicBezTo>
                <a:cubicBezTo>
                  <a:pt x="224769" y="9765"/>
                  <a:pt x="250727" y="11550"/>
                  <a:pt x="209656" y="14288"/>
                </a:cubicBezTo>
                <a:cubicBezTo>
                  <a:pt x="171607" y="16825"/>
                  <a:pt x="133456" y="17463"/>
                  <a:pt x="95356" y="19050"/>
                </a:cubicBezTo>
                <a:cubicBezTo>
                  <a:pt x="93769" y="23813"/>
                  <a:pt x="94679" y="30420"/>
                  <a:pt x="90594" y="33338"/>
                </a:cubicBezTo>
                <a:cubicBezTo>
                  <a:pt x="82424" y="39174"/>
                  <a:pt x="71544" y="39688"/>
                  <a:pt x="62019" y="42863"/>
                </a:cubicBezTo>
                <a:cubicBezTo>
                  <a:pt x="29862" y="53581"/>
                  <a:pt x="69432" y="41215"/>
                  <a:pt x="19156" y="52388"/>
                </a:cubicBezTo>
                <a:cubicBezTo>
                  <a:pt x="14256" y="53477"/>
                  <a:pt x="9631" y="55563"/>
                  <a:pt x="4869" y="57150"/>
                </a:cubicBezTo>
                <a:cubicBezTo>
                  <a:pt x="-3247" y="81495"/>
                  <a:pt x="-920" y="61985"/>
                  <a:pt x="9631" y="85725"/>
                </a:cubicBezTo>
                <a:cubicBezTo>
                  <a:pt x="14046" y="95659"/>
                  <a:pt x="17532" y="119669"/>
                  <a:pt x="28681" y="128588"/>
                </a:cubicBezTo>
                <a:cubicBezTo>
                  <a:pt x="32601" y="131724"/>
                  <a:pt x="38206" y="131763"/>
                  <a:pt x="42969" y="133350"/>
                </a:cubicBezTo>
                <a:cubicBezTo>
                  <a:pt x="70267" y="174299"/>
                  <a:pt x="33918" y="126109"/>
                  <a:pt x="66781" y="152400"/>
                </a:cubicBezTo>
                <a:cubicBezTo>
                  <a:pt x="71251" y="155976"/>
                  <a:pt x="73131" y="161925"/>
                  <a:pt x="76306" y="166688"/>
                </a:cubicBezTo>
                <a:cubicBezTo>
                  <a:pt x="98531" y="165100"/>
                  <a:pt x="120852" y="164528"/>
                  <a:pt x="142981" y="161925"/>
                </a:cubicBezTo>
                <a:cubicBezTo>
                  <a:pt x="147967" y="161338"/>
                  <a:pt x="152442" y="158542"/>
                  <a:pt x="157269" y="157163"/>
                </a:cubicBezTo>
                <a:cubicBezTo>
                  <a:pt x="177170" y="151477"/>
                  <a:pt x="182428" y="151382"/>
                  <a:pt x="204894" y="147638"/>
                </a:cubicBezTo>
                <a:cubicBezTo>
                  <a:pt x="231600" y="138735"/>
                  <a:pt x="214311" y="144093"/>
                  <a:pt x="257281" y="133350"/>
                </a:cubicBezTo>
                <a:cubicBezTo>
                  <a:pt x="267021" y="130915"/>
                  <a:pt x="276331" y="127000"/>
                  <a:pt x="285856" y="123825"/>
                </a:cubicBezTo>
                <a:cubicBezTo>
                  <a:pt x="290619" y="122238"/>
                  <a:pt x="295221" y="120048"/>
                  <a:pt x="300144" y="119063"/>
                </a:cubicBezTo>
                <a:lnTo>
                  <a:pt x="323956" y="114300"/>
                </a:lnTo>
                <a:cubicBezTo>
                  <a:pt x="328719" y="111125"/>
                  <a:pt x="336434" y="110205"/>
                  <a:pt x="338244" y="104775"/>
                </a:cubicBezTo>
                <a:cubicBezTo>
                  <a:pt x="341661" y="94524"/>
                  <a:pt x="328745" y="78621"/>
                  <a:pt x="323956" y="71438"/>
                </a:cubicBezTo>
                <a:cubicBezTo>
                  <a:pt x="320083" y="59817"/>
                  <a:pt x="318902" y="52096"/>
                  <a:pt x="309669" y="42863"/>
                </a:cubicBezTo>
                <a:cubicBezTo>
                  <a:pt x="305621" y="38816"/>
                  <a:pt x="299851" y="36914"/>
                  <a:pt x="295381" y="33338"/>
                </a:cubicBezTo>
                <a:cubicBezTo>
                  <a:pt x="291875" y="30533"/>
                  <a:pt x="299350" y="5556"/>
                  <a:pt x="300144" y="0"/>
                </a:cubicBezTo>
                <a:close/>
              </a:path>
            </a:pathLst>
          </a:custGeom>
          <a:solidFill>
            <a:srgbClr val="CC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76BA010-BC36-40B8-9C47-2316D479A5FD}"/>
              </a:ext>
            </a:extLst>
          </p:cNvPr>
          <p:cNvSpPr/>
          <p:nvPr/>
        </p:nvSpPr>
        <p:spPr>
          <a:xfrm>
            <a:off x="7529513" y="6034089"/>
            <a:ext cx="550862" cy="219075"/>
          </a:xfrm>
          <a:custGeom>
            <a:avLst/>
            <a:gdLst>
              <a:gd name="connsiteX0" fmla="*/ 0 w 486427"/>
              <a:gd name="connsiteY0" fmla="*/ 4762 h 219075"/>
              <a:gd name="connsiteX1" fmla="*/ 0 w 486427"/>
              <a:gd name="connsiteY1" fmla="*/ 4762 h 219075"/>
              <a:gd name="connsiteX2" fmla="*/ 42862 w 486427"/>
              <a:gd name="connsiteY2" fmla="*/ 0 h 219075"/>
              <a:gd name="connsiteX3" fmla="*/ 195262 w 486427"/>
              <a:gd name="connsiteY3" fmla="*/ 9525 h 219075"/>
              <a:gd name="connsiteX4" fmla="*/ 238125 w 486427"/>
              <a:gd name="connsiteY4" fmla="*/ 23812 h 219075"/>
              <a:gd name="connsiteX5" fmla="*/ 257175 w 486427"/>
              <a:gd name="connsiteY5" fmla="*/ 28575 h 219075"/>
              <a:gd name="connsiteX6" fmla="*/ 271462 w 486427"/>
              <a:gd name="connsiteY6" fmla="*/ 33337 h 219075"/>
              <a:gd name="connsiteX7" fmla="*/ 300037 w 486427"/>
              <a:gd name="connsiteY7" fmla="*/ 38100 h 219075"/>
              <a:gd name="connsiteX8" fmla="*/ 357187 w 486427"/>
              <a:gd name="connsiteY8" fmla="*/ 23812 h 219075"/>
              <a:gd name="connsiteX9" fmla="*/ 371475 w 486427"/>
              <a:gd name="connsiteY9" fmla="*/ 19050 h 219075"/>
              <a:gd name="connsiteX10" fmla="*/ 385762 w 486427"/>
              <a:gd name="connsiteY10" fmla="*/ 14287 h 219075"/>
              <a:gd name="connsiteX11" fmla="*/ 442912 w 486427"/>
              <a:gd name="connsiteY11" fmla="*/ 23812 h 219075"/>
              <a:gd name="connsiteX12" fmla="*/ 471487 w 486427"/>
              <a:gd name="connsiteY12" fmla="*/ 33337 h 219075"/>
              <a:gd name="connsiteX13" fmla="*/ 485775 w 486427"/>
              <a:gd name="connsiteY13" fmla="*/ 42862 h 219075"/>
              <a:gd name="connsiteX14" fmla="*/ 481012 w 486427"/>
              <a:gd name="connsiteY14" fmla="*/ 61912 h 219075"/>
              <a:gd name="connsiteX15" fmla="*/ 466725 w 486427"/>
              <a:gd name="connsiteY15" fmla="*/ 71437 h 219075"/>
              <a:gd name="connsiteX16" fmla="*/ 414337 w 486427"/>
              <a:gd name="connsiteY16" fmla="*/ 80962 h 219075"/>
              <a:gd name="connsiteX17" fmla="*/ 385762 w 486427"/>
              <a:gd name="connsiteY17" fmla="*/ 104775 h 219075"/>
              <a:gd name="connsiteX18" fmla="*/ 376237 w 486427"/>
              <a:gd name="connsiteY18" fmla="*/ 133350 h 219075"/>
              <a:gd name="connsiteX19" fmla="*/ 385762 w 486427"/>
              <a:gd name="connsiteY19" fmla="*/ 147637 h 219075"/>
              <a:gd name="connsiteX20" fmla="*/ 400050 w 486427"/>
              <a:gd name="connsiteY20" fmla="*/ 157162 h 219075"/>
              <a:gd name="connsiteX21" fmla="*/ 409575 w 486427"/>
              <a:gd name="connsiteY21" fmla="*/ 185737 h 219075"/>
              <a:gd name="connsiteX22" fmla="*/ 404812 w 486427"/>
              <a:gd name="connsiteY22" fmla="*/ 200025 h 219075"/>
              <a:gd name="connsiteX23" fmla="*/ 376237 w 486427"/>
              <a:gd name="connsiteY23" fmla="*/ 219075 h 219075"/>
              <a:gd name="connsiteX24" fmla="*/ 285750 w 486427"/>
              <a:gd name="connsiteY24" fmla="*/ 214312 h 219075"/>
              <a:gd name="connsiteX25" fmla="*/ 257175 w 486427"/>
              <a:gd name="connsiteY25" fmla="*/ 209550 h 219075"/>
              <a:gd name="connsiteX26" fmla="*/ 242887 w 486427"/>
              <a:gd name="connsiteY26" fmla="*/ 200025 h 219075"/>
              <a:gd name="connsiteX27" fmla="*/ 233362 w 486427"/>
              <a:gd name="connsiteY27" fmla="*/ 185737 h 219075"/>
              <a:gd name="connsiteX28" fmla="*/ 204787 w 486427"/>
              <a:gd name="connsiteY28" fmla="*/ 176212 h 219075"/>
              <a:gd name="connsiteX29" fmla="*/ 195262 w 486427"/>
              <a:gd name="connsiteY29" fmla="*/ 161925 h 219075"/>
              <a:gd name="connsiteX30" fmla="*/ 166687 w 486427"/>
              <a:gd name="connsiteY30" fmla="*/ 142875 h 219075"/>
              <a:gd name="connsiteX31" fmla="*/ 157162 w 486427"/>
              <a:gd name="connsiteY31" fmla="*/ 128587 h 219075"/>
              <a:gd name="connsiteX32" fmla="*/ 128587 w 486427"/>
              <a:gd name="connsiteY32" fmla="*/ 109537 h 219075"/>
              <a:gd name="connsiteX33" fmla="*/ 100012 w 486427"/>
              <a:gd name="connsiteY33" fmla="*/ 95250 h 219075"/>
              <a:gd name="connsiteX34" fmla="*/ 47625 w 486427"/>
              <a:gd name="connsiteY34" fmla="*/ 90487 h 219075"/>
              <a:gd name="connsiteX35" fmla="*/ 23812 w 486427"/>
              <a:gd name="connsiteY35" fmla="*/ 61912 h 219075"/>
              <a:gd name="connsiteX36" fmla="*/ 14287 w 486427"/>
              <a:gd name="connsiteY36" fmla="*/ 47625 h 219075"/>
              <a:gd name="connsiteX37" fmla="*/ 0 w 486427"/>
              <a:gd name="connsiteY37" fmla="*/ 4762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86427" h="219075">
                <a:moveTo>
                  <a:pt x="0" y="4762"/>
                </a:moveTo>
                <a:lnTo>
                  <a:pt x="0" y="4762"/>
                </a:lnTo>
                <a:cubicBezTo>
                  <a:pt x="14287" y="3175"/>
                  <a:pt x="28487" y="0"/>
                  <a:pt x="42862" y="0"/>
                </a:cubicBezTo>
                <a:cubicBezTo>
                  <a:pt x="108717" y="0"/>
                  <a:pt x="137883" y="3787"/>
                  <a:pt x="195262" y="9525"/>
                </a:cubicBezTo>
                <a:lnTo>
                  <a:pt x="238125" y="23812"/>
                </a:lnTo>
                <a:cubicBezTo>
                  <a:pt x="244335" y="25882"/>
                  <a:pt x="250881" y="26777"/>
                  <a:pt x="257175" y="28575"/>
                </a:cubicBezTo>
                <a:cubicBezTo>
                  <a:pt x="262002" y="29954"/>
                  <a:pt x="266562" y="32248"/>
                  <a:pt x="271462" y="33337"/>
                </a:cubicBezTo>
                <a:cubicBezTo>
                  <a:pt x="280888" y="35432"/>
                  <a:pt x="290512" y="36512"/>
                  <a:pt x="300037" y="38100"/>
                </a:cubicBezTo>
                <a:cubicBezTo>
                  <a:pt x="338519" y="31686"/>
                  <a:pt x="319448" y="36391"/>
                  <a:pt x="357187" y="23812"/>
                </a:cubicBezTo>
                <a:lnTo>
                  <a:pt x="371475" y="19050"/>
                </a:lnTo>
                <a:lnTo>
                  <a:pt x="385762" y="14287"/>
                </a:lnTo>
                <a:cubicBezTo>
                  <a:pt x="424827" y="27309"/>
                  <a:pt x="363164" y="7863"/>
                  <a:pt x="442912" y="23812"/>
                </a:cubicBezTo>
                <a:cubicBezTo>
                  <a:pt x="452757" y="25781"/>
                  <a:pt x="471487" y="33337"/>
                  <a:pt x="471487" y="33337"/>
                </a:cubicBezTo>
                <a:cubicBezTo>
                  <a:pt x="476250" y="36512"/>
                  <a:pt x="483965" y="37432"/>
                  <a:pt x="485775" y="42862"/>
                </a:cubicBezTo>
                <a:cubicBezTo>
                  <a:pt x="487845" y="49072"/>
                  <a:pt x="484643" y="56466"/>
                  <a:pt x="481012" y="61912"/>
                </a:cubicBezTo>
                <a:cubicBezTo>
                  <a:pt x="477837" y="66674"/>
                  <a:pt x="471844" y="68877"/>
                  <a:pt x="466725" y="71437"/>
                </a:cubicBezTo>
                <a:cubicBezTo>
                  <a:pt x="452040" y="78780"/>
                  <a:pt x="427475" y="79320"/>
                  <a:pt x="414337" y="80962"/>
                </a:cubicBezTo>
                <a:cubicBezTo>
                  <a:pt x="405444" y="86891"/>
                  <a:pt x="391155" y="95069"/>
                  <a:pt x="385762" y="104775"/>
                </a:cubicBezTo>
                <a:cubicBezTo>
                  <a:pt x="380886" y="113552"/>
                  <a:pt x="376237" y="133350"/>
                  <a:pt x="376237" y="133350"/>
                </a:cubicBezTo>
                <a:cubicBezTo>
                  <a:pt x="379412" y="138112"/>
                  <a:pt x="381715" y="143590"/>
                  <a:pt x="385762" y="147637"/>
                </a:cubicBezTo>
                <a:cubicBezTo>
                  <a:pt x="389810" y="151684"/>
                  <a:pt x="397016" y="152308"/>
                  <a:pt x="400050" y="157162"/>
                </a:cubicBezTo>
                <a:cubicBezTo>
                  <a:pt x="405371" y="165676"/>
                  <a:pt x="409575" y="185737"/>
                  <a:pt x="409575" y="185737"/>
                </a:cubicBezTo>
                <a:cubicBezTo>
                  <a:pt x="407987" y="190500"/>
                  <a:pt x="408362" y="196475"/>
                  <a:pt x="404812" y="200025"/>
                </a:cubicBezTo>
                <a:cubicBezTo>
                  <a:pt x="396717" y="208120"/>
                  <a:pt x="376237" y="219075"/>
                  <a:pt x="376237" y="219075"/>
                </a:cubicBezTo>
                <a:cubicBezTo>
                  <a:pt x="346075" y="217487"/>
                  <a:pt x="315858" y="216721"/>
                  <a:pt x="285750" y="214312"/>
                </a:cubicBezTo>
                <a:cubicBezTo>
                  <a:pt x="276124" y="213542"/>
                  <a:pt x="266336" y="212603"/>
                  <a:pt x="257175" y="209550"/>
                </a:cubicBezTo>
                <a:cubicBezTo>
                  <a:pt x="251745" y="207740"/>
                  <a:pt x="247650" y="203200"/>
                  <a:pt x="242887" y="200025"/>
                </a:cubicBezTo>
                <a:cubicBezTo>
                  <a:pt x="239712" y="195262"/>
                  <a:pt x="238216" y="188771"/>
                  <a:pt x="233362" y="185737"/>
                </a:cubicBezTo>
                <a:cubicBezTo>
                  <a:pt x="224848" y="180416"/>
                  <a:pt x="204787" y="176212"/>
                  <a:pt x="204787" y="176212"/>
                </a:cubicBezTo>
                <a:cubicBezTo>
                  <a:pt x="201612" y="171450"/>
                  <a:pt x="199570" y="165694"/>
                  <a:pt x="195262" y="161925"/>
                </a:cubicBezTo>
                <a:cubicBezTo>
                  <a:pt x="186647" y="154387"/>
                  <a:pt x="166687" y="142875"/>
                  <a:pt x="166687" y="142875"/>
                </a:cubicBezTo>
                <a:cubicBezTo>
                  <a:pt x="163512" y="138112"/>
                  <a:pt x="161470" y="132356"/>
                  <a:pt x="157162" y="128587"/>
                </a:cubicBezTo>
                <a:cubicBezTo>
                  <a:pt x="148547" y="121049"/>
                  <a:pt x="138112" y="115887"/>
                  <a:pt x="128587" y="109537"/>
                </a:cubicBezTo>
                <a:cubicBezTo>
                  <a:pt x="118295" y="102676"/>
                  <a:pt x="112562" y="97043"/>
                  <a:pt x="100012" y="95250"/>
                </a:cubicBezTo>
                <a:cubicBezTo>
                  <a:pt x="82654" y="92770"/>
                  <a:pt x="65087" y="92075"/>
                  <a:pt x="47625" y="90487"/>
                </a:cubicBezTo>
                <a:cubicBezTo>
                  <a:pt x="23977" y="55016"/>
                  <a:pt x="54370" y="98581"/>
                  <a:pt x="23812" y="61912"/>
                </a:cubicBezTo>
                <a:cubicBezTo>
                  <a:pt x="20148" y="57515"/>
                  <a:pt x="17462" y="52387"/>
                  <a:pt x="14287" y="47625"/>
                </a:cubicBezTo>
                <a:lnTo>
                  <a:pt x="0" y="4762"/>
                </a:lnTo>
                <a:close/>
              </a:path>
            </a:pathLst>
          </a:custGeom>
          <a:solidFill>
            <a:srgbClr val="CC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EDE1710-A7CC-48E5-B550-D7ADF3BDDD7F}"/>
              </a:ext>
            </a:extLst>
          </p:cNvPr>
          <p:cNvSpPr/>
          <p:nvPr/>
        </p:nvSpPr>
        <p:spPr>
          <a:xfrm>
            <a:off x="6848475" y="5700714"/>
            <a:ext cx="636588" cy="409575"/>
          </a:xfrm>
          <a:custGeom>
            <a:avLst/>
            <a:gdLst>
              <a:gd name="connsiteX0" fmla="*/ 0 w 562202"/>
              <a:gd name="connsiteY0" fmla="*/ 42862 h 409575"/>
              <a:gd name="connsiteX1" fmla="*/ 0 w 562202"/>
              <a:gd name="connsiteY1" fmla="*/ 42862 h 409575"/>
              <a:gd name="connsiteX2" fmla="*/ 42863 w 562202"/>
              <a:gd name="connsiteY2" fmla="*/ 38100 h 409575"/>
              <a:gd name="connsiteX3" fmla="*/ 100013 w 562202"/>
              <a:gd name="connsiteY3" fmla="*/ 33337 h 409575"/>
              <a:gd name="connsiteX4" fmla="*/ 114300 w 562202"/>
              <a:gd name="connsiteY4" fmla="*/ 28575 h 409575"/>
              <a:gd name="connsiteX5" fmla="*/ 133350 w 562202"/>
              <a:gd name="connsiteY5" fmla="*/ 23812 h 409575"/>
              <a:gd name="connsiteX6" fmla="*/ 166688 w 562202"/>
              <a:gd name="connsiteY6" fmla="*/ 19050 h 409575"/>
              <a:gd name="connsiteX7" fmla="*/ 209550 w 562202"/>
              <a:gd name="connsiteY7" fmla="*/ 4762 h 409575"/>
              <a:gd name="connsiteX8" fmla="*/ 223838 w 562202"/>
              <a:gd name="connsiteY8" fmla="*/ 0 h 409575"/>
              <a:gd name="connsiteX9" fmla="*/ 261938 w 562202"/>
              <a:gd name="connsiteY9" fmla="*/ 4762 h 409575"/>
              <a:gd name="connsiteX10" fmla="*/ 271463 w 562202"/>
              <a:gd name="connsiteY10" fmla="*/ 33337 h 409575"/>
              <a:gd name="connsiteX11" fmla="*/ 295275 w 562202"/>
              <a:gd name="connsiteY11" fmla="*/ 57150 h 409575"/>
              <a:gd name="connsiteX12" fmla="*/ 304800 w 562202"/>
              <a:gd name="connsiteY12" fmla="*/ 71437 h 409575"/>
              <a:gd name="connsiteX13" fmla="*/ 338138 w 562202"/>
              <a:gd name="connsiteY13" fmla="*/ 80962 h 409575"/>
              <a:gd name="connsiteX14" fmla="*/ 381000 w 562202"/>
              <a:gd name="connsiteY14" fmla="*/ 104775 h 409575"/>
              <a:gd name="connsiteX15" fmla="*/ 390525 w 562202"/>
              <a:gd name="connsiteY15" fmla="*/ 119062 h 409575"/>
              <a:gd name="connsiteX16" fmla="*/ 404813 w 562202"/>
              <a:gd name="connsiteY16" fmla="*/ 123825 h 409575"/>
              <a:gd name="connsiteX17" fmla="*/ 419100 w 562202"/>
              <a:gd name="connsiteY17" fmla="*/ 133350 h 409575"/>
              <a:gd name="connsiteX18" fmla="*/ 447675 w 562202"/>
              <a:gd name="connsiteY18" fmla="*/ 142875 h 409575"/>
              <a:gd name="connsiteX19" fmla="*/ 461963 w 562202"/>
              <a:gd name="connsiteY19" fmla="*/ 152400 h 409575"/>
              <a:gd name="connsiteX20" fmla="*/ 476250 w 562202"/>
              <a:gd name="connsiteY20" fmla="*/ 157162 h 409575"/>
              <a:gd name="connsiteX21" fmla="*/ 519113 w 562202"/>
              <a:gd name="connsiteY21" fmla="*/ 176212 h 409575"/>
              <a:gd name="connsiteX22" fmla="*/ 533400 w 562202"/>
              <a:gd name="connsiteY22" fmla="*/ 180975 h 409575"/>
              <a:gd name="connsiteX23" fmla="*/ 547688 w 562202"/>
              <a:gd name="connsiteY23" fmla="*/ 185737 h 409575"/>
              <a:gd name="connsiteX24" fmla="*/ 557213 w 562202"/>
              <a:gd name="connsiteY24" fmla="*/ 200025 h 409575"/>
              <a:gd name="connsiteX25" fmla="*/ 557213 w 562202"/>
              <a:gd name="connsiteY25" fmla="*/ 233362 h 409575"/>
              <a:gd name="connsiteX26" fmla="*/ 528638 w 562202"/>
              <a:gd name="connsiteY26" fmla="*/ 247650 h 409575"/>
              <a:gd name="connsiteX27" fmla="*/ 514350 w 562202"/>
              <a:gd name="connsiteY27" fmla="*/ 242887 h 409575"/>
              <a:gd name="connsiteX28" fmla="*/ 490538 w 562202"/>
              <a:gd name="connsiteY28" fmla="*/ 247650 h 409575"/>
              <a:gd name="connsiteX29" fmla="*/ 476250 w 562202"/>
              <a:gd name="connsiteY29" fmla="*/ 276225 h 409575"/>
              <a:gd name="connsiteX30" fmla="*/ 490538 w 562202"/>
              <a:gd name="connsiteY30" fmla="*/ 338137 h 409575"/>
              <a:gd name="connsiteX31" fmla="*/ 504825 w 562202"/>
              <a:gd name="connsiteY31" fmla="*/ 347662 h 409575"/>
              <a:gd name="connsiteX32" fmla="*/ 523875 w 562202"/>
              <a:gd name="connsiteY32" fmla="*/ 376237 h 409575"/>
              <a:gd name="connsiteX33" fmla="*/ 509588 w 562202"/>
              <a:gd name="connsiteY33" fmla="*/ 385762 h 409575"/>
              <a:gd name="connsiteX34" fmla="*/ 461963 w 562202"/>
              <a:gd name="connsiteY34" fmla="*/ 395287 h 409575"/>
              <a:gd name="connsiteX35" fmla="*/ 433388 w 562202"/>
              <a:gd name="connsiteY35" fmla="*/ 400050 h 409575"/>
              <a:gd name="connsiteX36" fmla="*/ 404813 w 562202"/>
              <a:gd name="connsiteY36" fmla="*/ 409575 h 409575"/>
              <a:gd name="connsiteX37" fmla="*/ 366713 w 562202"/>
              <a:gd name="connsiteY37" fmla="*/ 404812 h 409575"/>
              <a:gd name="connsiteX38" fmla="*/ 352425 w 562202"/>
              <a:gd name="connsiteY38" fmla="*/ 400050 h 409575"/>
              <a:gd name="connsiteX39" fmla="*/ 319088 w 562202"/>
              <a:gd name="connsiteY39" fmla="*/ 390525 h 409575"/>
              <a:gd name="connsiteX40" fmla="*/ 304800 w 562202"/>
              <a:gd name="connsiteY40" fmla="*/ 381000 h 409575"/>
              <a:gd name="connsiteX41" fmla="*/ 290513 w 562202"/>
              <a:gd name="connsiteY41" fmla="*/ 376237 h 409575"/>
              <a:gd name="connsiteX42" fmla="*/ 261938 w 562202"/>
              <a:gd name="connsiteY42" fmla="*/ 357187 h 409575"/>
              <a:gd name="connsiteX43" fmla="*/ 247650 w 562202"/>
              <a:gd name="connsiteY43" fmla="*/ 347662 h 409575"/>
              <a:gd name="connsiteX44" fmla="*/ 233363 w 562202"/>
              <a:gd name="connsiteY44" fmla="*/ 338137 h 409575"/>
              <a:gd name="connsiteX45" fmla="*/ 214313 w 562202"/>
              <a:gd name="connsiteY45" fmla="*/ 309562 h 409575"/>
              <a:gd name="connsiteX46" fmla="*/ 219075 w 562202"/>
              <a:gd name="connsiteY46" fmla="*/ 295275 h 409575"/>
              <a:gd name="connsiteX47" fmla="*/ 247650 w 562202"/>
              <a:gd name="connsiteY47" fmla="*/ 280987 h 409575"/>
              <a:gd name="connsiteX48" fmla="*/ 261938 w 562202"/>
              <a:gd name="connsiteY48" fmla="*/ 271462 h 409575"/>
              <a:gd name="connsiteX49" fmla="*/ 271463 w 562202"/>
              <a:gd name="connsiteY49" fmla="*/ 257175 h 409575"/>
              <a:gd name="connsiteX50" fmla="*/ 257175 w 562202"/>
              <a:gd name="connsiteY50" fmla="*/ 214312 h 409575"/>
              <a:gd name="connsiteX51" fmla="*/ 228600 w 562202"/>
              <a:gd name="connsiteY51" fmla="*/ 204787 h 409575"/>
              <a:gd name="connsiteX52" fmla="*/ 214313 w 562202"/>
              <a:gd name="connsiteY52" fmla="*/ 195262 h 409575"/>
              <a:gd name="connsiteX53" fmla="*/ 200025 w 562202"/>
              <a:gd name="connsiteY53" fmla="*/ 190500 h 409575"/>
              <a:gd name="connsiteX54" fmla="*/ 171450 w 562202"/>
              <a:gd name="connsiteY54" fmla="*/ 171450 h 409575"/>
              <a:gd name="connsiteX55" fmla="*/ 157163 w 562202"/>
              <a:gd name="connsiteY55" fmla="*/ 166687 h 409575"/>
              <a:gd name="connsiteX56" fmla="*/ 100013 w 562202"/>
              <a:gd name="connsiteY56" fmla="*/ 138112 h 409575"/>
              <a:gd name="connsiteX57" fmla="*/ 85725 w 562202"/>
              <a:gd name="connsiteY57" fmla="*/ 128587 h 409575"/>
              <a:gd name="connsiteX58" fmla="*/ 71438 w 562202"/>
              <a:gd name="connsiteY58" fmla="*/ 123825 h 409575"/>
              <a:gd name="connsiteX59" fmla="*/ 57150 w 562202"/>
              <a:gd name="connsiteY59" fmla="*/ 114300 h 409575"/>
              <a:gd name="connsiteX60" fmla="*/ 42863 w 562202"/>
              <a:gd name="connsiteY60" fmla="*/ 109537 h 409575"/>
              <a:gd name="connsiteX61" fmla="*/ 14288 w 562202"/>
              <a:gd name="connsiteY61" fmla="*/ 52387 h 409575"/>
              <a:gd name="connsiteX62" fmla="*/ 0 w 562202"/>
              <a:gd name="connsiteY62" fmla="*/ 42862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62202" h="409575">
                <a:moveTo>
                  <a:pt x="0" y="42862"/>
                </a:moveTo>
                <a:lnTo>
                  <a:pt x="0" y="42862"/>
                </a:lnTo>
                <a:lnTo>
                  <a:pt x="42863" y="38100"/>
                </a:lnTo>
                <a:cubicBezTo>
                  <a:pt x="61893" y="36288"/>
                  <a:pt x="81065" y="35863"/>
                  <a:pt x="100013" y="33337"/>
                </a:cubicBezTo>
                <a:cubicBezTo>
                  <a:pt x="104989" y="32674"/>
                  <a:pt x="109473" y="29954"/>
                  <a:pt x="114300" y="28575"/>
                </a:cubicBezTo>
                <a:cubicBezTo>
                  <a:pt x="120594" y="26777"/>
                  <a:pt x="126910" y="24983"/>
                  <a:pt x="133350" y="23812"/>
                </a:cubicBezTo>
                <a:cubicBezTo>
                  <a:pt x="144394" y="21804"/>
                  <a:pt x="155575" y="20637"/>
                  <a:pt x="166688" y="19050"/>
                </a:cubicBezTo>
                <a:lnTo>
                  <a:pt x="209550" y="4762"/>
                </a:lnTo>
                <a:lnTo>
                  <a:pt x="223838" y="0"/>
                </a:lnTo>
                <a:cubicBezTo>
                  <a:pt x="236538" y="1587"/>
                  <a:pt x="251453" y="-2578"/>
                  <a:pt x="261938" y="4762"/>
                </a:cubicBezTo>
                <a:cubicBezTo>
                  <a:pt x="270163" y="10520"/>
                  <a:pt x="268288" y="23812"/>
                  <a:pt x="271463" y="33337"/>
                </a:cubicBezTo>
                <a:cubicBezTo>
                  <a:pt x="275999" y="46945"/>
                  <a:pt x="284389" y="49892"/>
                  <a:pt x="295275" y="57150"/>
                </a:cubicBezTo>
                <a:cubicBezTo>
                  <a:pt x="298450" y="61912"/>
                  <a:pt x="300331" y="67861"/>
                  <a:pt x="304800" y="71437"/>
                </a:cubicBezTo>
                <a:cubicBezTo>
                  <a:pt x="307907" y="73923"/>
                  <a:pt x="336890" y="80650"/>
                  <a:pt x="338138" y="80962"/>
                </a:cubicBezTo>
                <a:cubicBezTo>
                  <a:pt x="370890" y="102797"/>
                  <a:pt x="355853" y="96391"/>
                  <a:pt x="381000" y="104775"/>
                </a:cubicBezTo>
                <a:cubicBezTo>
                  <a:pt x="384175" y="109537"/>
                  <a:pt x="386056" y="115486"/>
                  <a:pt x="390525" y="119062"/>
                </a:cubicBezTo>
                <a:cubicBezTo>
                  <a:pt x="394445" y="122198"/>
                  <a:pt x="400323" y="121580"/>
                  <a:pt x="404813" y="123825"/>
                </a:cubicBezTo>
                <a:cubicBezTo>
                  <a:pt x="409932" y="126385"/>
                  <a:pt x="413870" y="131025"/>
                  <a:pt x="419100" y="133350"/>
                </a:cubicBezTo>
                <a:cubicBezTo>
                  <a:pt x="428275" y="137428"/>
                  <a:pt x="438150" y="139700"/>
                  <a:pt x="447675" y="142875"/>
                </a:cubicBezTo>
                <a:cubicBezTo>
                  <a:pt x="453105" y="144685"/>
                  <a:pt x="456843" y="149840"/>
                  <a:pt x="461963" y="152400"/>
                </a:cubicBezTo>
                <a:cubicBezTo>
                  <a:pt x="466453" y="154645"/>
                  <a:pt x="471488" y="155575"/>
                  <a:pt x="476250" y="157162"/>
                </a:cubicBezTo>
                <a:cubicBezTo>
                  <a:pt x="498893" y="172257"/>
                  <a:pt x="485106" y="164876"/>
                  <a:pt x="519113" y="176212"/>
                </a:cubicBezTo>
                <a:lnTo>
                  <a:pt x="533400" y="180975"/>
                </a:lnTo>
                <a:lnTo>
                  <a:pt x="547688" y="185737"/>
                </a:lnTo>
                <a:cubicBezTo>
                  <a:pt x="550863" y="190500"/>
                  <a:pt x="554653" y="194905"/>
                  <a:pt x="557213" y="200025"/>
                </a:cubicBezTo>
                <a:cubicBezTo>
                  <a:pt x="562721" y="211041"/>
                  <a:pt x="564919" y="221804"/>
                  <a:pt x="557213" y="233362"/>
                </a:cubicBezTo>
                <a:cubicBezTo>
                  <a:pt x="551938" y="241274"/>
                  <a:pt x="536787" y="244933"/>
                  <a:pt x="528638" y="247650"/>
                </a:cubicBezTo>
                <a:cubicBezTo>
                  <a:pt x="523875" y="246062"/>
                  <a:pt x="519370" y="242887"/>
                  <a:pt x="514350" y="242887"/>
                </a:cubicBezTo>
                <a:cubicBezTo>
                  <a:pt x="506255" y="242887"/>
                  <a:pt x="497566" y="243634"/>
                  <a:pt x="490538" y="247650"/>
                </a:cubicBezTo>
                <a:cubicBezTo>
                  <a:pt x="482935" y="251995"/>
                  <a:pt x="478695" y="268891"/>
                  <a:pt x="476250" y="276225"/>
                </a:cubicBezTo>
                <a:cubicBezTo>
                  <a:pt x="477047" y="281803"/>
                  <a:pt x="482281" y="332632"/>
                  <a:pt x="490538" y="338137"/>
                </a:cubicBezTo>
                <a:lnTo>
                  <a:pt x="504825" y="347662"/>
                </a:lnTo>
                <a:cubicBezTo>
                  <a:pt x="511175" y="357187"/>
                  <a:pt x="533400" y="369887"/>
                  <a:pt x="523875" y="376237"/>
                </a:cubicBezTo>
                <a:cubicBezTo>
                  <a:pt x="519113" y="379412"/>
                  <a:pt x="514707" y="383202"/>
                  <a:pt x="509588" y="385762"/>
                </a:cubicBezTo>
                <a:cubicBezTo>
                  <a:pt x="496112" y="392500"/>
                  <a:pt x="474643" y="393336"/>
                  <a:pt x="461963" y="395287"/>
                </a:cubicBezTo>
                <a:cubicBezTo>
                  <a:pt x="452419" y="396755"/>
                  <a:pt x="442756" y="397708"/>
                  <a:pt x="433388" y="400050"/>
                </a:cubicBezTo>
                <a:cubicBezTo>
                  <a:pt x="423648" y="402485"/>
                  <a:pt x="404813" y="409575"/>
                  <a:pt x="404813" y="409575"/>
                </a:cubicBezTo>
                <a:cubicBezTo>
                  <a:pt x="392113" y="407987"/>
                  <a:pt x="379305" y="407102"/>
                  <a:pt x="366713" y="404812"/>
                </a:cubicBezTo>
                <a:cubicBezTo>
                  <a:pt x="361774" y="403914"/>
                  <a:pt x="357252" y="401429"/>
                  <a:pt x="352425" y="400050"/>
                </a:cubicBezTo>
                <a:cubicBezTo>
                  <a:pt x="310573" y="388093"/>
                  <a:pt x="353337" y="401941"/>
                  <a:pt x="319088" y="390525"/>
                </a:cubicBezTo>
                <a:cubicBezTo>
                  <a:pt x="314325" y="387350"/>
                  <a:pt x="309920" y="383560"/>
                  <a:pt x="304800" y="381000"/>
                </a:cubicBezTo>
                <a:cubicBezTo>
                  <a:pt x="300310" y="378755"/>
                  <a:pt x="294901" y="378675"/>
                  <a:pt x="290513" y="376237"/>
                </a:cubicBezTo>
                <a:cubicBezTo>
                  <a:pt x="280506" y="370677"/>
                  <a:pt x="271463" y="363537"/>
                  <a:pt x="261938" y="357187"/>
                </a:cubicBezTo>
                <a:lnTo>
                  <a:pt x="247650" y="347662"/>
                </a:lnTo>
                <a:lnTo>
                  <a:pt x="233363" y="338137"/>
                </a:lnTo>
                <a:cubicBezTo>
                  <a:pt x="227013" y="328612"/>
                  <a:pt x="210693" y="320422"/>
                  <a:pt x="214313" y="309562"/>
                </a:cubicBezTo>
                <a:cubicBezTo>
                  <a:pt x="215900" y="304800"/>
                  <a:pt x="215939" y="299195"/>
                  <a:pt x="219075" y="295275"/>
                </a:cubicBezTo>
                <a:cubicBezTo>
                  <a:pt x="228173" y="283903"/>
                  <a:pt x="236148" y="286738"/>
                  <a:pt x="247650" y="280987"/>
                </a:cubicBezTo>
                <a:cubicBezTo>
                  <a:pt x="252770" y="278427"/>
                  <a:pt x="257175" y="274637"/>
                  <a:pt x="261938" y="271462"/>
                </a:cubicBezTo>
                <a:cubicBezTo>
                  <a:pt x="265113" y="266700"/>
                  <a:pt x="270831" y="262864"/>
                  <a:pt x="271463" y="257175"/>
                </a:cubicBezTo>
                <a:cubicBezTo>
                  <a:pt x="272366" y="249051"/>
                  <a:pt x="268140" y="221165"/>
                  <a:pt x="257175" y="214312"/>
                </a:cubicBezTo>
                <a:cubicBezTo>
                  <a:pt x="248661" y="208991"/>
                  <a:pt x="238125" y="207962"/>
                  <a:pt x="228600" y="204787"/>
                </a:cubicBezTo>
                <a:cubicBezTo>
                  <a:pt x="223170" y="202977"/>
                  <a:pt x="219432" y="197822"/>
                  <a:pt x="214313" y="195262"/>
                </a:cubicBezTo>
                <a:cubicBezTo>
                  <a:pt x="209823" y="193017"/>
                  <a:pt x="204788" y="192087"/>
                  <a:pt x="200025" y="190500"/>
                </a:cubicBezTo>
                <a:cubicBezTo>
                  <a:pt x="190500" y="184150"/>
                  <a:pt x="182310" y="175071"/>
                  <a:pt x="171450" y="171450"/>
                </a:cubicBezTo>
                <a:cubicBezTo>
                  <a:pt x="166688" y="169862"/>
                  <a:pt x="161551" y="169125"/>
                  <a:pt x="157163" y="166687"/>
                </a:cubicBezTo>
                <a:cubicBezTo>
                  <a:pt x="101774" y="135914"/>
                  <a:pt x="155639" y="156654"/>
                  <a:pt x="100013" y="138112"/>
                </a:cubicBezTo>
                <a:cubicBezTo>
                  <a:pt x="94583" y="136302"/>
                  <a:pt x="90845" y="131147"/>
                  <a:pt x="85725" y="128587"/>
                </a:cubicBezTo>
                <a:cubicBezTo>
                  <a:pt x="81235" y="126342"/>
                  <a:pt x="76200" y="125412"/>
                  <a:pt x="71438" y="123825"/>
                </a:cubicBezTo>
                <a:cubicBezTo>
                  <a:pt x="66675" y="120650"/>
                  <a:pt x="62270" y="116860"/>
                  <a:pt x="57150" y="114300"/>
                </a:cubicBezTo>
                <a:cubicBezTo>
                  <a:pt x="52660" y="112055"/>
                  <a:pt x="46413" y="113087"/>
                  <a:pt x="42863" y="109537"/>
                </a:cubicBezTo>
                <a:cubicBezTo>
                  <a:pt x="24398" y="91071"/>
                  <a:pt x="22036" y="75629"/>
                  <a:pt x="14288" y="52387"/>
                </a:cubicBezTo>
                <a:cubicBezTo>
                  <a:pt x="9023" y="36592"/>
                  <a:pt x="9525" y="43120"/>
                  <a:pt x="0" y="42862"/>
                </a:cubicBez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FFC0E1F-02C5-4AA4-9948-9B7249141721}"/>
              </a:ext>
            </a:extLst>
          </p:cNvPr>
          <p:cNvSpPr/>
          <p:nvPr/>
        </p:nvSpPr>
        <p:spPr>
          <a:xfrm>
            <a:off x="6886576" y="6015038"/>
            <a:ext cx="492125" cy="190500"/>
          </a:xfrm>
          <a:custGeom>
            <a:avLst/>
            <a:gdLst>
              <a:gd name="connsiteX0" fmla="*/ 171560 w 433497"/>
              <a:gd name="connsiteY0" fmla="*/ 0 h 190500"/>
              <a:gd name="connsiteX1" fmla="*/ 171560 w 433497"/>
              <a:gd name="connsiteY1" fmla="*/ 0 h 190500"/>
              <a:gd name="connsiteX2" fmla="*/ 200135 w 433497"/>
              <a:gd name="connsiteY2" fmla="*/ 33337 h 190500"/>
              <a:gd name="connsiteX3" fmla="*/ 214422 w 433497"/>
              <a:gd name="connsiteY3" fmla="*/ 38100 h 190500"/>
              <a:gd name="connsiteX4" fmla="*/ 223947 w 433497"/>
              <a:gd name="connsiteY4" fmla="*/ 52387 h 190500"/>
              <a:gd name="connsiteX5" fmla="*/ 238235 w 433497"/>
              <a:gd name="connsiteY5" fmla="*/ 61912 h 190500"/>
              <a:gd name="connsiteX6" fmla="*/ 266810 w 433497"/>
              <a:gd name="connsiteY6" fmla="*/ 71437 h 190500"/>
              <a:gd name="connsiteX7" fmla="*/ 295385 w 433497"/>
              <a:gd name="connsiteY7" fmla="*/ 85725 h 190500"/>
              <a:gd name="connsiteX8" fmla="*/ 309672 w 433497"/>
              <a:gd name="connsiteY8" fmla="*/ 95250 h 190500"/>
              <a:gd name="connsiteX9" fmla="*/ 338247 w 433497"/>
              <a:gd name="connsiteY9" fmla="*/ 104775 h 190500"/>
              <a:gd name="connsiteX10" fmla="*/ 352535 w 433497"/>
              <a:gd name="connsiteY10" fmla="*/ 109537 h 190500"/>
              <a:gd name="connsiteX11" fmla="*/ 404922 w 433497"/>
              <a:gd name="connsiteY11" fmla="*/ 109537 h 190500"/>
              <a:gd name="connsiteX12" fmla="*/ 419210 w 433497"/>
              <a:gd name="connsiteY12" fmla="*/ 119062 h 190500"/>
              <a:gd name="connsiteX13" fmla="*/ 433497 w 433497"/>
              <a:gd name="connsiteY13" fmla="*/ 147637 h 190500"/>
              <a:gd name="connsiteX14" fmla="*/ 428735 w 433497"/>
              <a:gd name="connsiteY14" fmla="*/ 161925 h 190500"/>
              <a:gd name="connsiteX15" fmla="*/ 414447 w 433497"/>
              <a:gd name="connsiteY15" fmla="*/ 166687 h 190500"/>
              <a:gd name="connsiteX16" fmla="*/ 404922 w 433497"/>
              <a:gd name="connsiteY16" fmla="*/ 180975 h 190500"/>
              <a:gd name="connsiteX17" fmla="*/ 376347 w 433497"/>
              <a:gd name="connsiteY17" fmla="*/ 190500 h 190500"/>
              <a:gd name="connsiteX18" fmla="*/ 338247 w 433497"/>
              <a:gd name="connsiteY18" fmla="*/ 185737 h 190500"/>
              <a:gd name="connsiteX19" fmla="*/ 323960 w 433497"/>
              <a:gd name="connsiteY19" fmla="*/ 180975 h 190500"/>
              <a:gd name="connsiteX20" fmla="*/ 304910 w 433497"/>
              <a:gd name="connsiteY20" fmla="*/ 176212 h 190500"/>
              <a:gd name="connsiteX21" fmla="*/ 190610 w 433497"/>
              <a:gd name="connsiteY21" fmla="*/ 176212 h 190500"/>
              <a:gd name="connsiteX22" fmla="*/ 162035 w 433497"/>
              <a:gd name="connsiteY22" fmla="*/ 147637 h 190500"/>
              <a:gd name="connsiteX23" fmla="*/ 133460 w 433497"/>
              <a:gd name="connsiteY23" fmla="*/ 133350 h 190500"/>
              <a:gd name="connsiteX24" fmla="*/ 104885 w 433497"/>
              <a:gd name="connsiteY24" fmla="*/ 114300 h 190500"/>
              <a:gd name="connsiteX25" fmla="*/ 90597 w 433497"/>
              <a:gd name="connsiteY25" fmla="*/ 100012 h 190500"/>
              <a:gd name="connsiteX26" fmla="*/ 62022 w 433497"/>
              <a:gd name="connsiteY26" fmla="*/ 90487 h 190500"/>
              <a:gd name="connsiteX27" fmla="*/ 47735 w 433497"/>
              <a:gd name="connsiteY27" fmla="*/ 85725 h 190500"/>
              <a:gd name="connsiteX28" fmla="*/ 19160 w 433497"/>
              <a:gd name="connsiteY28" fmla="*/ 66675 h 190500"/>
              <a:gd name="connsiteX29" fmla="*/ 4872 w 433497"/>
              <a:gd name="connsiteY29" fmla="*/ 57150 h 190500"/>
              <a:gd name="connsiteX30" fmla="*/ 110 w 433497"/>
              <a:gd name="connsiteY30" fmla="*/ 42862 h 190500"/>
              <a:gd name="connsiteX31" fmla="*/ 23922 w 433497"/>
              <a:gd name="connsiteY31" fmla="*/ 23812 h 190500"/>
              <a:gd name="connsiteX32" fmla="*/ 142985 w 433497"/>
              <a:gd name="connsiteY32" fmla="*/ 23812 h 190500"/>
              <a:gd name="connsiteX33" fmla="*/ 176322 w 433497"/>
              <a:gd name="connsiteY33" fmla="*/ 14287 h 190500"/>
              <a:gd name="connsiteX34" fmla="*/ 171560 w 433497"/>
              <a:gd name="connsiteY34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3497" h="190500">
                <a:moveTo>
                  <a:pt x="171560" y="0"/>
                </a:moveTo>
                <a:lnTo>
                  <a:pt x="171560" y="0"/>
                </a:lnTo>
                <a:cubicBezTo>
                  <a:pt x="181085" y="11112"/>
                  <a:pt x="189196" y="23613"/>
                  <a:pt x="200135" y="33337"/>
                </a:cubicBezTo>
                <a:cubicBezTo>
                  <a:pt x="203887" y="36672"/>
                  <a:pt x="210502" y="34964"/>
                  <a:pt x="214422" y="38100"/>
                </a:cubicBezTo>
                <a:cubicBezTo>
                  <a:pt x="218891" y="41676"/>
                  <a:pt x="219900" y="48340"/>
                  <a:pt x="223947" y="52387"/>
                </a:cubicBezTo>
                <a:cubicBezTo>
                  <a:pt x="227995" y="56434"/>
                  <a:pt x="233004" y="59587"/>
                  <a:pt x="238235" y="61912"/>
                </a:cubicBezTo>
                <a:cubicBezTo>
                  <a:pt x="247410" y="65990"/>
                  <a:pt x="266810" y="71437"/>
                  <a:pt x="266810" y="71437"/>
                </a:cubicBezTo>
                <a:cubicBezTo>
                  <a:pt x="307753" y="98733"/>
                  <a:pt x="255951" y="66007"/>
                  <a:pt x="295385" y="85725"/>
                </a:cubicBezTo>
                <a:cubicBezTo>
                  <a:pt x="300504" y="88285"/>
                  <a:pt x="304442" y="92925"/>
                  <a:pt x="309672" y="95250"/>
                </a:cubicBezTo>
                <a:cubicBezTo>
                  <a:pt x="318847" y="99328"/>
                  <a:pt x="328722" y="101600"/>
                  <a:pt x="338247" y="104775"/>
                </a:cubicBezTo>
                <a:lnTo>
                  <a:pt x="352535" y="109537"/>
                </a:lnTo>
                <a:cubicBezTo>
                  <a:pt x="376305" y="106142"/>
                  <a:pt x="384339" y="100716"/>
                  <a:pt x="404922" y="109537"/>
                </a:cubicBezTo>
                <a:cubicBezTo>
                  <a:pt x="410183" y="111792"/>
                  <a:pt x="414447" y="115887"/>
                  <a:pt x="419210" y="119062"/>
                </a:cubicBezTo>
                <a:cubicBezTo>
                  <a:pt x="424026" y="126286"/>
                  <a:pt x="433497" y="137778"/>
                  <a:pt x="433497" y="147637"/>
                </a:cubicBezTo>
                <a:cubicBezTo>
                  <a:pt x="433497" y="152657"/>
                  <a:pt x="432285" y="158375"/>
                  <a:pt x="428735" y="161925"/>
                </a:cubicBezTo>
                <a:cubicBezTo>
                  <a:pt x="425185" y="165475"/>
                  <a:pt x="419210" y="165100"/>
                  <a:pt x="414447" y="166687"/>
                </a:cubicBezTo>
                <a:cubicBezTo>
                  <a:pt x="411272" y="171450"/>
                  <a:pt x="409776" y="177941"/>
                  <a:pt x="404922" y="180975"/>
                </a:cubicBezTo>
                <a:cubicBezTo>
                  <a:pt x="396408" y="186296"/>
                  <a:pt x="376347" y="190500"/>
                  <a:pt x="376347" y="190500"/>
                </a:cubicBezTo>
                <a:cubicBezTo>
                  <a:pt x="363647" y="188912"/>
                  <a:pt x="350839" y="188027"/>
                  <a:pt x="338247" y="185737"/>
                </a:cubicBezTo>
                <a:cubicBezTo>
                  <a:pt x="333308" y="184839"/>
                  <a:pt x="328787" y="182354"/>
                  <a:pt x="323960" y="180975"/>
                </a:cubicBezTo>
                <a:cubicBezTo>
                  <a:pt x="317666" y="179177"/>
                  <a:pt x="311260" y="177800"/>
                  <a:pt x="304910" y="176212"/>
                </a:cubicBezTo>
                <a:cubicBezTo>
                  <a:pt x="263993" y="184396"/>
                  <a:pt x="242492" y="190739"/>
                  <a:pt x="190610" y="176212"/>
                </a:cubicBezTo>
                <a:cubicBezTo>
                  <a:pt x="177639" y="172580"/>
                  <a:pt x="173243" y="155109"/>
                  <a:pt x="162035" y="147637"/>
                </a:cubicBezTo>
                <a:cubicBezTo>
                  <a:pt x="143570" y="135328"/>
                  <a:pt x="153177" y="139922"/>
                  <a:pt x="133460" y="133350"/>
                </a:cubicBezTo>
                <a:lnTo>
                  <a:pt x="104885" y="114300"/>
                </a:lnTo>
                <a:cubicBezTo>
                  <a:pt x="99281" y="110564"/>
                  <a:pt x="96485" y="103283"/>
                  <a:pt x="90597" y="100012"/>
                </a:cubicBezTo>
                <a:cubicBezTo>
                  <a:pt x="81820" y="95136"/>
                  <a:pt x="71547" y="93662"/>
                  <a:pt x="62022" y="90487"/>
                </a:cubicBezTo>
                <a:lnTo>
                  <a:pt x="47735" y="85725"/>
                </a:lnTo>
                <a:lnTo>
                  <a:pt x="19160" y="66675"/>
                </a:lnTo>
                <a:lnTo>
                  <a:pt x="4872" y="57150"/>
                </a:lnTo>
                <a:cubicBezTo>
                  <a:pt x="3285" y="52387"/>
                  <a:pt x="-715" y="47814"/>
                  <a:pt x="110" y="42862"/>
                </a:cubicBezTo>
                <a:cubicBezTo>
                  <a:pt x="2644" y="27657"/>
                  <a:pt x="12779" y="27527"/>
                  <a:pt x="23922" y="23812"/>
                </a:cubicBezTo>
                <a:cubicBezTo>
                  <a:pt x="82996" y="30376"/>
                  <a:pt x="68518" y="31259"/>
                  <a:pt x="142985" y="23812"/>
                </a:cubicBezTo>
                <a:cubicBezTo>
                  <a:pt x="144257" y="23685"/>
                  <a:pt x="173196" y="16632"/>
                  <a:pt x="176322" y="14287"/>
                </a:cubicBezTo>
                <a:cubicBezTo>
                  <a:pt x="179162" y="12157"/>
                  <a:pt x="172354" y="2381"/>
                  <a:pt x="171560" y="0"/>
                </a:cubicBezTo>
                <a:close/>
              </a:path>
            </a:pathLst>
          </a:custGeom>
          <a:solidFill>
            <a:srgbClr val="CC00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6AE6BFE-6B20-4309-A152-25D8B0E36BDE}"/>
              </a:ext>
            </a:extLst>
          </p:cNvPr>
          <p:cNvSpPr/>
          <p:nvPr/>
        </p:nvSpPr>
        <p:spPr>
          <a:xfrm>
            <a:off x="6948488" y="838201"/>
            <a:ext cx="563562" cy="271463"/>
          </a:xfrm>
          <a:custGeom>
            <a:avLst/>
            <a:gdLst>
              <a:gd name="connsiteX0" fmla="*/ 0 w 609600"/>
              <a:gd name="connsiteY0" fmla="*/ 247650 h 271463"/>
              <a:gd name="connsiteX1" fmla="*/ 0 w 609600"/>
              <a:gd name="connsiteY1" fmla="*/ 247650 h 271463"/>
              <a:gd name="connsiteX2" fmla="*/ 19050 w 609600"/>
              <a:gd name="connsiteY2" fmla="*/ 209550 h 271463"/>
              <a:gd name="connsiteX3" fmla="*/ 14287 w 609600"/>
              <a:gd name="connsiteY3" fmla="*/ 185738 h 271463"/>
              <a:gd name="connsiteX4" fmla="*/ 19050 w 609600"/>
              <a:gd name="connsiteY4" fmla="*/ 166688 h 271463"/>
              <a:gd name="connsiteX5" fmla="*/ 28575 w 609600"/>
              <a:gd name="connsiteY5" fmla="*/ 123825 h 271463"/>
              <a:gd name="connsiteX6" fmla="*/ 33337 w 609600"/>
              <a:gd name="connsiteY6" fmla="*/ 33338 h 271463"/>
              <a:gd name="connsiteX7" fmla="*/ 52387 w 609600"/>
              <a:gd name="connsiteY7" fmla="*/ 28575 h 271463"/>
              <a:gd name="connsiteX8" fmla="*/ 138112 w 609600"/>
              <a:gd name="connsiteY8" fmla="*/ 23813 h 271463"/>
              <a:gd name="connsiteX9" fmla="*/ 180975 w 609600"/>
              <a:gd name="connsiteY9" fmla="*/ 0 h 271463"/>
              <a:gd name="connsiteX10" fmla="*/ 195262 w 609600"/>
              <a:gd name="connsiteY10" fmla="*/ 9525 h 271463"/>
              <a:gd name="connsiteX11" fmla="*/ 209550 w 609600"/>
              <a:gd name="connsiteY11" fmla="*/ 14288 h 271463"/>
              <a:gd name="connsiteX12" fmla="*/ 247650 w 609600"/>
              <a:gd name="connsiteY12" fmla="*/ 23813 h 271463"/>
              <a:gd name="connsiteX13" fmla="*/ 280987 w 609600"/>
              <a:gd name="connsiteY13" fmla="*/ 33338 h 271463"/>
              <a:gd name="connsiteX14" fmla="*/ 309562 w 609600"/>
              <a:gd name="connsiteY14" fmla="*/ 42863 h 271463"/>
              <a:gd name="connsiteX15" fmla="*/ 338137 w 609600"/>
              <a:gd name="connsiteY15" fmla="*/ 57150 h 271463"/>
              <a:gd name="connsiteX16" fmla="*/ 352425 w 609600"/>
              <a:gd name="connsiteY16" fmla="*/ 66675 h 271463"/>
              <a:gd name="connsiteX17" fmla="*/ 419100 w 609600"/>
              <a:gd name="connsiteY17" fmla="*/ 76200 h 271463"/>
              <a:gd name="connsiteX18" fmla="*/ 433387 w 609600"/>
              <a:gd name="connsiteY18" fmla="*/ 80963 h 271463"/>
              <a:gd name="connsiteX19" fmla="*/ 442912 w 609600"/>
              <a:gd name="connsiteY19" fmla="*/ 95250 h 271463"/>
              <a:gd name="connsiteX20" fmla="*/ 457200 w 609600"/>
              <a:gd name="connsiteY20" fmla="*/ 104775 h 271463"/>
              <a:gd name="connsiteX21" fmla="*/ 481012 w 609600"/>
              <a:gd name="connsiteY21" fmla="*/ 128588 h 271463"/>
              <a:gd name="connsiteX22" fmla="*/ 490537 w 609600"/>
              <a:gd name="connsiteY22" fmla="*/ 142875 h 271463"/>
              <a:gd name="connsiteX23" fmla="*/ 504825 w 609600"/>
              <a:gd name="connsiteY23" fmla="*/ 147638 h 271463"/>
              <a:gd name="connsiteX24" fmla="*/ 519112 w 609600"/>
              <a:gd name="connsiteY24" fmla="*/ 157163 h 271463"/>
              <a:gd name="connsiteX25" fmla="*/ 533400 w 609600"/>
              <a:gd name="connsiteY25" fmla="*/ 171450 h 271463"/>
              <a:gd name="connsiteX26" fmla="*/ 561975 w 609600"/>
              <a:gd name="connsiteY26" fmla="*/ 180975 h 271463"/>
              <a:gd name="connsiteX27" fmla="*/ 590550 w 609600"/>
              <a:gd name="connsiteY27" fmla="*/ 200025 h 271463"/>
              <a:gd name="connsiteX28" fmla="*/ 609600 w 609600"/>
              <a:gd name="connsiteY28" fmla="*/ 228600 h 271463"/>
              <a:gd name="connsiteX29" fmla="*/ 466725 w 609600"/>
              <a:gd name="connsiteY29" fmla="*/ 252413 h 271463"/>
              <a:gd name="connsiteX30" fmla="*/ 438150 w 609600"/>
              <a:gd name="connsiteY30" fmla="*/ 261938 h 271463"/>
              <a:gd name="connsiteX31" fmla="*/ 404812 w 609600"/>
              <a:gd name="connsiteY31" fmla="*/ 271463 h 271463"/>
              <a:gd name="connsiteX32" fmla="*/ 252412 w 609600"/>
              <a:gd name="connsiteY32" fmla="*/ 266700 h 271463"/>
              <a:gd name="connsiteX33" fmla="*/ 233362 w 609600"/>
              <a:gd name="connsiteY33" fmla="*/ 261938 h 271463"/>
              <a:gd name="connsiteX34" fmla="*/ 190500 w 609600"/>
              <a:gd name="connsiteY34" fmla="*/ 252413 h 271463"/>
              <a:gd name="connsiteX35" fmla="*/ 176212 w 609600"/>
              <a:gd name="connsiteY35" fmla="*/ 257175 h 271463"/>
              <a:gd name="connsiteX36" fmla="*/ 57150 w 609600"/>
              <a:gd name="connsiteY36" fmla="*/ 257175 h 271463"/>
              <a:gd name="connsiteX37" fmla="*/ 0 w 609600"/>
              <a:gd name="connsiteY37" fmla="*/ 247650 h 27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9600" h="271463">
                <a:moveTo>
                  <a:pt x="0" y="247650"/>
                </a:moveTo>
                <a:lnTo>
                  <a:pt x="0" y="247650"/>
                </a:lnTo>
                <a:cubicBezTo>
                  <a:pt x="6350" y="234950"/>
                  <a:pt x="15857" y="223385"/>
                  <a:pt x="19050" y="209550"/>
                </a:cubicBezTo>
                <a:cubicBezTo>
                  <a:pt x="20870" y="201663"/>
                  <a:pt x="14287" y="193833"/>
                  <a:pt x="14287" y="185738"/>
                </a:cubicBezTo>
                <a:cubicBezTo>
                  <a:pt x="14287" y="179193"/>
                  <a:pt x="17766" y="173106"/>
                  <a:pt x="19050" y="166688"/>
                </a:cubicBezTo>
                <a:cubicBezTo>
                  <a:pt x="27432" y="124776"/>
                  <a:pt x="19305" y="151633"/>
                  <a:pt x="28575" y="123825"/>
                </a:cubicBezTo>
                <a:cubicBezTo>
                  <a:pt x="30162" y="93663"/>
                  <a:pt x="26012" y="62640"/>
                  <a:pt x="33337" y="33338"/>
                </a:cubicBezTo>
                <a:cubicBezTo>
                  <a:pt x="34924" y="26988"/>
                  <a:pt x="45868" y="29168"/>
                  <a:pt x="52387" y="28575"/>
                </a:cubicBezTo>
                <a:cubicBezTo>
                  <a:pt x="80889" y="25984"/>
                  <a:pt x="109537" y="25400"/>
                  <a:pt x="138112" y="23813"/>
                </a:cubicBezTo>
                <a:cubicBezTo>
                  <a:pt x="170864" y="1978"/>
                  <a:pt x="155827" y="8383"/>
                  <a:pt x="180975" y="0"/>
                </a:cubicBezTo>
                <a:cubicBezTo>
                  <a:pt x="185737" y="3175"/>
                  <a:pt x="190143" y="6965"/>
                  <a:pt x="195262" y="9525"/>
                </a:cubicBezTo>
                <a:cubicBezTo>
                  <a:pt x="199752" y="11770"/>
                  <a:pt x="204707" y="12967"/>
                  <a:pt x="209550" y="14288"/>
                </a:cubicBezTo>
                <a:cubicBezTo>
                  <a:pt x="222180" y="17733"/>
                  <a:pt x="235231" y="19674"/>
                  <a:pt x="247650" y="23813"/>
                </a:cubicBezTo>
                <a:cubicBezTo>
                  <a:pt x="295683" y="39823"/>
                  <a:pt x="221162" y="15390"/>
                  <a:pt x="280987" y="33338"/>
                </a:cubicBezTo>
                <a:cubicBezTo>
                  <a:pt x="290604" y="36223"/>
                  <a:pt x="301208" y="37294"/>
                  <a:pt x="309562" y="42863"/>
                </a:cubicBezTo>
                <a:cubicBezTo>
                  <a:pt x="328027" y="55172"/>
                  <a:pt x="318420" y="50578"/>
                  <a:pt x="338137" y="57150"/>
                </a:cubicBezTo>
                <a:cubicBezTo>
                  <a:pt x="342900" y="60325"/>
                  <a:pt x="347305" y="64115"/>
                  <a:pt x="352425" y="66675"/>
                </a:cubicBezTo>
                <a:cubicBezTo>
                  <a:pt x="370752" y="75839"/>
                  <a:pt x="405705" y="74982"/>
                  <a:pt x="419100" y="76200"/>
                </a:cubicBezTo>
                <a:cubicBezTo>
                  <a:pt x="423862" y="77788"/>
                  <a:pt x="429467" y="77827"/>
                  <a:pt x="433387" y="80963"/>
                </a:cubicBezTo>
                <a:cubicBezTo>
                  <a:pt x="437856" y="84539"/>
                  <a:pt x="438865" y="91203"/>
                  <a:pt x="442912" y="95250"/>
                </a:cubicBezTo>
                <a:cubicBezTo>
                  <a:pt x="446960" y="99297"/>
                  <a:pt x="452437" y="101600"/>
                  <a:pt x="457200" y="104775"/>
                </a:cubicBezTo>
                <a:cubicBezTo>
                  <a:pt x="482598" y="142873"/>
                  <a:pt x="449265" y="96841"/>
                  <a:pt x="481012" y="128588"/>
                </a:cubicBezTo>
                <a:cubicBezTo>
                  <a:pt x="485059" y="132635"/>
                  <a:pt x="486068" y="139299"/>
                  <a:pt x="490537" y="142875"/>
                </a:cubicBezTo>
                <a:cubicBezTo>
                  <a:pt x="494457" y="146011"/>
                  <a:pt x="500335" y="145393"/>
                  <a:pt x="504825" y="147638"/>
                </a:cubicBezTo>
                <a:cubicBezTo>
                  <a:pt x="509944" y="150198"/>
                  <a:pt x="514715" y="153499"/>
                  <a:pt x="519112" y="157163"/>
                </a:cubicBezTo>
                <a:cubicBezTo>
                  <a:pt x="524286" y="161475"/>
                  <a:pt x="527512" y="168179"/>
                  <a:pt x="533400" y="171450"/>
                </a:cubicBezTo>
                <a:cubicBezTo>
                  <a:pt x="542177" y="176326"/>
                  <a:pt x="561975" y="180975"/>
                  <a:pt x="561975" y="180975"/>
                </a:cubicBezTo>
                <a:lnTo>
                  <a:pt x="590550" y="200025"/>
                </a:lnTo>
                <a:cubicBezTo>
                  <a:pt x="600075" y="206375"/>
                  <a:pt x="609600" y="228600"/>
                  <a:pt x="609600" y="228600"/>
                </a:cubicBezTo>
                <a:cubicBezTo>
                  <a:pt x="593395" y="293415"/>
                  <a:pt x="613272" y="239851"/>
                  <a:pt x="466725" y="252413"/>
                </a:cubicBezTo>
                <a:cubicBezTo>
                  <a:pt x="456721" y="253270"/>
                  <a:pt x="447675" y="258763"/>
                  <a:pt x="438150" y="261938"/>
                </a:cubicBezTo>
                <a:cubicBezTo>
                  <a:pt x="417660" y="268768"/>
                  <a:pt x="428722" y="265485"/>
                  <a:pt x="404812" y="271463"/>
                </a:cubicBezTo>
                <a:cubicBezTo>
                  <a:pt x="354012" y="269875"/>
                  <a:pt x="303159" y="269519"/>
                  <a:pt x="252412" y="266700"/>
                </a:cubicBezTo>
                <a:cubicBezTo>
                  <a:pt x="245877" y="266337"/>
                  <a:pt x="239752" y="263358"/>
                  <a:pt x="233362" y="261938"/>
                </a:cubicBezTo>
                <a:cubicBezTo>
                  <a:pt x="178947" y="249846"/>
                  <a:pt x="236959" y="264027"/>
                  <a:pt x="190500" y="252413"/>
                </a:cubicBezTo>
                <a:cubicBezTo>
                  <a:pt x="185737" y="254000"/>
                  <a:pt x="181151" y="256277"/>
                  <a:pt x="176212" y="257175"/>
                </a:cubicBezTo>
                <a:cubicBezTo>
                  <a:pt x="126612" y="266193"/>
                  <a:pt x="118518" y="260785"/>
                  <a:pt x="57150" y="257175"/>
                </a:cubicBezTo>
                <a:cubicBezTo>
                  <a:pt x="37938" y="228358"/>
                  <a:pt x="9525" y="249238"/>
                  <a:pt x="0" y="24765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1491891-A09D-4898-873F-E05783B02921}"/>
              </a:ext>
            </a:extLst>
          </p:cNvPr>
          <p:cNvSpPr/>
          <p:nvPr/>
        </p:nvSpPr>
        <p:spPr>
          <a:xfrm>
            <a:off x="6065839" y="1562100"/>
            <a:ext cx="1233487" cy="642938"/>
          </a:xfrm>
          <a:custGeom>
            <a:avLst/>
            <a:gdLst>
              <a:gd name="connsiteX0" fmla="*/ 676275 w 1336024"/>
              <a:gd name="connsiteY0" fmla="*/ 0 h 642938"/>
              <a:gd name="connsiteX1" fmla="*/ 676275 w 1336024"/>
              <a:gd name="connsiteY1" fmla="*/ 0 h 642938"/>
              <a:gd name="connsiteX2" fmla="*/ 714375 w 1336024"/>
              <a:gd name="connsiteY2" fmla="*/ 14288 h 642938"/>
              <a:gd name="connsiteX3" fmla="*/ 728663 w 1336024"/>
              <a:gd name="connsiteY3" fmla="*/ 19050 h 642938"/>
              <a:gd name="connsiteX4" fmla="*/ 781050 w 1336024"/>
              <a:gd name="connsiteY4" fmla="*/ 28575 h 642938"/>
              <a:gd name="connsiteX5" fmla="*/ 795338 w 1336024"/>
              <a:gd name="connsiteY5" fmla="*/ 33338 h 642938"/>
              <a:gd name="connsiteX6" fmla="*/ 838200 w 1336024"/>
              <a:gd name="connsiteY6" fmla="*/ 71438 h 642938"/>
              <a:gd name="connsiteX7" fmla="*/ 852488 w 1336024"/>
              <a:gd name="connsiteY7" fmla="*/ 80963 h 642938"/>
              <a:gd name="connsiteX8" fmla="*/ 862013 w 1336024"/>
              <a:gd name="connsiteY8" fmla="*/ 109538 h 642938"/>
              <a:gd name="connsiteX9" fmla="*/ 866775 w 1336024"/>
              <a:gd name="connsiteY9" fmla="*/ 128588 h 642938"/>
              <a:gd name="connsiteX10" fmla="*/ 885825 w 1336024"/>
              <a:gd name="connsiteY10" fmla="*/ 171450 h 642938"/>
              <a:gd name="connsiteX11" fmla="*/ 900113 w 1336024"/>
              <a:gd name="connsiteY11" fmla="*/ 180975 h 642938"/>
              <a:gd name="connsiteX12" fmla="*/ 904875 w 1336024"/>
              <a:gd name="connsiteY12" fmla="*/ 195263 h 642938"/>
              <a:gd name="connsiteX13" fmla="*/ 919163 w 1336024"/>
              <a:gd name="connsiteY13" fmla="*/ 200025 h 642938"/>
              <a:gd name="connsiteX14" fmla="*/ 933450 w 1336024"/>
              <a:gd name="connsiteY14" fmla="*/ 209550 h 642938"/>
              <a:gd name="connsiteX15" fmla="*/ 962025 w 1336024"/>
              <a:gd name="connsiteY15" fmla="*/ 219075 h 642938"/>
              <a:gd name="connsiteX16" fmla="*/ 976313 w 1336024"/>
              <a:gd name="connsiteY16" fmla="*/ 228600 h 642938"/>
              <a:gd name="connsiteX17" fmla="*/ 1033463 w 1336024"/>
              <a:gd name="connsiteY17" fmla="*/ 233363 h 642938"/>
              <a:gd name="connsiteX18" fmla="*/ 1047750 w 1336024"/>
              <a:gd name="connsiteY18" fmla="*/ 238125 h 642938"/>
              <a:gd name="connsiteX19" fmla="*/ 1062038 w 1336024"/>
              <a:gd name="connsiteY19" fmla="*/ 247650 h 642938"/>
              <a:gd name="connsiteX20" fmla="*/ 1071563 w 1336024"/>
              <a:gd name="connsiteY20" fmla="*/ 261938 h 642938"/>
              <a:gd name="connsiteX21" fmla="*/ 1100138 w 1336024"/>
              <a:gd name="connsiteY21" fmla="*/ 271463 h 642938"/>
              <a:gd name="connsiteX22" fmla="*/ 1114425 w 1336024"/>
              <a:gd name="connsiteY22" fmla="*/ 276225 h 642938"/>
              <a:gd name="connsiteX23" fmla="*/ 1143000 w 1336024"/>
              <a:gd name="connsiteY23" fmla="*/ 295275 h 642938"/>
              <a:gd name="connsiteX24" fmla="*/ 1171575 w 1336024"/>
              <a:gd name="connsiteY24" fmla="*/ 304800 h 642938"/>
              <a:gd name="connsiteX25" fmla="*/ 1185863 w 1336024"/>
              <a:gd name="connsiteY25" fmla="*/ 309563 h 642938"/>
              <a:gd name="connsiteX26" fmla="*/ 1252538 w 1336024"/>
              <a:gd name="connsiteY26" fmla="*/ 319088 h 642938"/>
              <a:gd name="connsiteX27" fmla="*/ 1271588 w 1336024"/>
              <a:gd name="connsiteY27" fmla="*/ 323850 h 642938"/>
              <a:gd name="connsiteX28" fmla="*/ 1333500 w 1336024"/>
              <a:gd name="connsiteY28" fmla="*/ 328613 h 642938"/>
              <a:gd name="connsiteX29" fmla="*/ 1300163 w 1336024"/>
              <a:gd name="connsiteY29" fmla="*/ 366713 h 642938"/>
              <a:gd name="connsiteX30" fmla="*/ 1290638 w 1336024"/>
              <a:gd name="connsiteY30" fmla="*/ 381000 h 642938"/>
              <a:gd name="connsiteX31" fmla="*/ 1281113 w 1336024"/>
              <a:gd name="connsiteY31" fmla="*/ 409575 h 642938"/>
              <a:gd name="connsiteX32" fmla="*/ 1252538 w 1336024"/>
              <a:gd name="connsiteY32" fmla="*/ 428625 h 642938"/>
              <a:gd name="connsiteX33" fmla="*/ 1223963 w 1336024"/>
              <a:gd name="connsiteY33" fmla="*/ 442913 h 642938"/>
              <a:gd name="connsiteX34" fmla="*/ 1219200 w 1336024"/>
              <a:gd name="connsiteY34" fmla="*/ 495300 h 642938"/>
              <a:gd name="connsiteX35" fmla="*/ 1228725 w 1336024"/>
              <a:gd name="connsiteY35" fmla="*/ 509588 h 642938"/>
              <a:gd name="connsiteX36" fmla="*/ 1243013 w 1336024"/>
              <a:gd name="connsiteY36" fmla="*/ 514350 h 642938"/>
              <a:gd name="connsiteX37" fmla="*/ 1252538 w 1336024"/>
              <a:gd name="connsiteY37" fmla="*/ 528638 h 642938"/>
              <a:gd name="connsiteX38" fmla="*/ 1266825 w 1336024"/>
              <a:gd name="connsiteY38" fmla="*/ 533400 h 642938"/>
              <a:gd name="connsiteX39" fmla="*/ 1295400 w 1336024"/>
              <a:gd name="connsiteY39" fmla="*/ 547688 h 642938"/>
              <a:gd name="connsiteX40" fmla="*/ 1290638 w 1336024"/>
              <a:gd name="connsiteY40" fmla="*/ 561975 h 642938"/>
              <a:gd name="connsiteX41" fmla="*/ 1247775 w 1336024"/>
              <a:gd name="connsiteY41" fmla="*/ 590550 h 642938"/>
              <a:gd name="connsiteX42" fmla="*/ 1219200 w 1336024"/>
              <a:gd name="connsiteY42" fmla="*/ 609600 h 642938"/>
              <a:gd name="connsiteX43" fmla="*/ 1204913 w 1336024"/>
              <a:gd name="connsiteY43" fmla="*/ 619125 h 642938"/>
              <a:gd name="connsiteX44" fmla="*/ 1176338 w 1336024"/>
              <a:gd name="connsiteY44" fmla="*/ 628650 h 642938"/>
              <a:gd name="connsiteX45" fmla="*/ 1162050 w 1336024"/>
              <a:gd name="connsiteY45" fmla="*/ 633413 h 642938"/>
              <a:gd name="connsiteX46" fmla="*/ 1119188 w 1336024"/>
              <a:gd name="connsiteY46" fmla="*/ 642938 h 642938"/>
              <a:gd name="connsiteX47" fmla="*/ 871538 w 1336024"/>
              <a:gd name="connsiteY47" fmla="*/ 638175 h 642938"/>
              <a:gd name="connsiteX48" fmla="*/ 862013 w 1336024"/>
              <a:gd name="connsiteY48" fmla="*/ 619125 h 642938"/>
              <a:gd name="connsiteX49" fmla="*/ 838200 w 1336024"/>
              <a:gd name="connsiteY49" fmla="*/ 600075 h 642938"/>
              <a:gd name="connsiteX50" fmla="*/ 800100 w 1336024"/>
              <a:gd name="connsiteY50" fmla="*/ 590550 h 642938"/>
              <a:gd name="connsiteX51" fmla="*/ 785813 w 1336024"/>
              <a:gd name="connsiteY51" fmla="*/ 585788 h 642938"/>
              <a:gd name="connsiteX52" fmla="*/ 719138 w 1336024"/>
              <a:gd name="connsiteY52" fmla="*/ 576263 h 642938"/>
              <a:gd name="connsiteX53" fmla="*/ 690563 w 1336024"/>
              <a:gd name="connsiteY53" fmla="*/ 566738 h 642938"/>
              <a:gd name="connsiteX54" fmla="*/ 652463 w 1336024"/>
              <a:gd name="connsiteY54" fmla="*/ 557213 h 642938"/>
              <a:gd name="connsiteX55" fmla="*/ 638175 w 1336024"/>
              <a:gd name="connsiteY55" fmla="*/ 552450 h 642938"/>
              <a:gd name="connsiteX56" fmla="*/ 547688 w 1336024"/>
              <a:gd name="connsiteY56" fmla="*/ 542925 h 642938"/>
              <a:gd name="connsiteX57" fmla="*/ 533400 w 1336024"/>
              <a:gd name="connsiteY57" fmla="*/ 533400 h 642938"/>
              <a:gd name="connsiteX58" fmla="*/ 490538 w 1336024"/>
              <a:gd name="connsiteY58" fmla="*/ 519113 h 642938"/>
              <a:gd name="connsiteX59" fmla="*/ 476250 w 1336024"/>
              <a:gd name="connsiteY59" fmla="*/ 514350 h 642938"/>
              <a:gd name="connsiteX60" fmla="*/ 461963 w 1336024"/>
              <a:gd name="connsiteY60" fmla="*/ 509588 h 642938"/>
              <a:gd name="connsiteX61" fmla="*/ 433388 w 1336024"/>
              <a:gd name="connsiteY61" fmla="*/ 490538 h 642938"/>
              <a:gd name="connsiteX62" fmla="*/ 404813 w 1336024"/>
              <a:gd name="connsiteY62" fmla="*/ 481013 h 642938"/>
              <a:gd name="connsiteX63" fmla="*/ 390525 w 1336024"/>
              <a:gd name="connsiteY63" fmla="*/ 471488 h 642938"/>
              <a:gd name="connsiteX64" fmla="*/ 376238 w 1336024"/>
              <a:gd name="connsiteY64" fmla="*/ 466725 h 642938"/>
              <a:gd name="connsiteX65" fmla="*/ 347663 w 1336024"/>
              <a:gd name="connsiteY65" fmla="*/ 447675 h 642938"/>
              <a:gd name="connsiteX66" fmla="*/ 333375 w 1336024"/>
              <a:gd name="connsiteY66" fmla="*/ 438150 h 642938"/>
              <a:gd name="connsiteX67" fmla="*/ 276225 w 1336024"/>
              <a:gd name="connsiteY67" fmla="*/ 419100 h 642938"/>
              <a:gd name="connsiteX68" fmla="*/ 247650 w 1336024"/>
              <a:gd name="connsiteY68" fmla="*/ 409575 h 642938"/>
              <a:gd name="connsiteX69" fmla="*/ 233363 w 1336024"/>
              <a:gd name="connsiteY69" fmla="*/ 400050 h 642938"/>
              <a:gd name="connsiteX70" fmla="*/ 166688 w 1336024"/>
              <a:gd name="connsiteY70" fmla="*/ 381000 h 642938"/>
              <a:gd name="connsiteX71" fmla="*/ 152400 w 1336024"/>
              <a:gd name="connsiteY71" fmla="*/ 371475 h 642938"/>
              <a:gd name="connsiteX72" fmla="*/ 123825 w 1336024"/>
              <a:gd name="connsiteY72" fmla="*/ 361950 h 642938"/>
              <a:gd name="connsiteX73" fmla="*/ 71438 w 1336024"/>
              <a:gd name="connsiteY73" fmla="*/ 342900 h 642938"/>
              <a:gd name="connsiteX74" fmla="*/ 38100 w 1336024"/>
              <a:gd name="connsiteY74" fmla="*/ 333375 h 642938"/>
              <a:gd name="connsiteX75" fmla="*/ 23813 w 1336024"/>
              <a:gd name="connsiteY75" fmla="*/ 328613 h 642938"/>
              <a:gd name="connsiteX76" fmla="*/ 9525 w 1336024"/>
              <a:gd name="connsiteY76" fmla="*/ 319088 h 642938"/>
              <a:gd name="connsiteX77" fmla="*/ 0 w 1336024"/>
              <a:gd name="connsiteY77" fmla="*/ 290513 h 642938"/>
              <a:gd name="connsiteX78" fmla="*/ 4763 w 1336024"/>
              <a:gd name="connsiteY78" fmla="*/ 266700 h 642938"/>
              <a:gd name="connsiteX79" fmla="*/ 19050 w 1336024"/>
              <a:gd name="connsiteY79" fmla="*/ 261938 h 642938"/>
              <a:gd name="connsiteX80" fmla="*/ 76200 w 1336024"/>
              <a:gd name="connsiteY80" fmla="*/ 233363 h 642938"/>
              <a:gd name="connsiteX81" fmla="*/ 90488 w 1336024"/>
              <a:gd name="connsiteY81" fmla="*/ 228600 h 642938"/>
              <a:gd name="connsiteX82" fmla="*/ 104775 w 1336024"/>
              <a:gd name="connsiteY82" fmla="*/ 223838 h 642938"/>
              <a:gd name="connsiteX83" fmla="*/ 119063 w 1336024"/>
              <a:gd name="connsiteY83" fmla="*/ 214313 h 642938"/>
              <a:gd name="connsiteX84" fmla="*/ 104775 w 1336024"/>
              <a:gd name="connsiteY84" fmla="*/ 185738 h 642938"/>
              <a:gd name="connsiteX85" fmla="*/ 100013 w 1336024"/>
              <a:gd name="connsiteY85" fmla="*/ 166688 h 642938"/>
              <a:gd name="connsiteX86" fmla="*/ 95250 w 1336024"/>
              <a:gd name="connsiteY86" fmla="*/ 133350 h 642938"/>
              <a:gd name="connsiteX87" fmla="*/ 109538 w 1336024"/>
              <a:gd name="connsiteY87" fmla="*/ 123825 h 642938"/>
              <a:gd name="connsiteX88" fmla="*/ 138113 w 1336024"/>
              <a:gd name="connsiteY88" fmla="*/ 114300 h 642938"/>
              <a:gd name="connsiteX89" fmla="*/ 204788 w 1336024"/>
              <a:gd name="connsiteY89" fmla="*/ 119063 h 642938"/>
              <a:gd name="connsiteX90" fmla="*/ 223838 w 1336024"/>
              <a:gd name="connsiteY90" fmla="*/ 123825 h 642938"/>
              <a:gd name="connsiteX91" fmla="*/ 271463 w 1336024"/>
              <a:gd name="connsiteY91" fmla="*/ 128588 h 642938"/>
              <a:gd name="connsiteX92" fmla="*/ 366713 w 1336024"/>
              <a:gd name="connsiteY92" fmla="*/ 133350 h 642938"/>
              <a:gd name="connsiteX93" fmla="*/ 409575 w 1336024"/>
              <a:gd name="connsiteY93" fmla="*/ 147638 h 642938"/>
              <a:gd name="connsiteX94" fmla="*/ 423863 w 1336024"/>
              <a:gd name="connsiteY94" fmla="*/ 152400 h 642938"/>
              <a:gd name="connsiteX95" fmla="*/ 438150 w 1336024"/>
              <a:gd name="connsiteY95" fmla="*/ 157163 h 642938"/>
              <a:gd name="connsiteX96" fmla="*/ 461963 w 1336024"/>
              <a:gd name="connsiteY96" fmla="*/ 161925 h 642938"/>
              <a:gd name="connsiteX97" fmla="*/ 495300 w 1336024"/>
              <a:gd name="connsiteY97" fmla="*/ 157163 h 642938"/>
              <a:gd name="connsiteX98" fmla="*/ 538163 w 1336024"/>
              <a:gd name="connsiteY98" fmla="*/ 119063 h 642938"/>
              <a:gd name="connsiteX99" fmla="*/ 566738 w 1336024"/>
              <a:gd name="connsiteY99" fmla="*/ 109538 h 642938"/>
              <a:gd name="connsiteX100" fmla="*/ 581025 w 1336024"/>
              <a:gd name="connsiteY100" fmla="*/ 104775 h 642938"/>
              <a:gd name="connsiteX101" fmla="*/ 595313 w 1336024"/>
              <a:gd name="connsiteY101" fmla="*/ 100013 h 642938"/>
              <a:gd name="connsiteX102" fmla="*/ 614363 w 1336024"/>
              <a:gd name="connsiteY102" fmla="*/ 71438 h 642938"/>
              <a:gd name="connsiteX103" fmla="*/ 633413 w 1336024"/>
              <a:gd name="connsiteY103" fmla="*/ 28575 h 642938"/>
              <a:gd name="connsiteX104" fmla="*/ 685800 w 1336024"/>
              <a:gd name="connsiteY104" fmla="*/ 14288 h 642938"/>
              <a:gd name="connsiteX105" fmla="*/ 676275 w 1336024"/>
              <a:gd name="connsiteY105" fmla="*/ 0 h 64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336024" h="642938">
                <a:moveTo>
                  <a:pt x="676275" y="0"/>
                </a:moveTo>
                <a:lnTo>
                  <a:pt x="676275" y="0"/>
                </a:lnTo>
                <a:lnTo>
                  <a:pt x="714375" y="14288"/>
                </a:lnTo>
                <a:cubicBezTo>
                  <a:pt x="719093" y="16004"/>
                  <a:pt x="723740" y="18065"/>
                  <a:pt x="728663" y="19050"/>
                </a:cubicBezTo>
                <a:cubicBezTo>
                  <a:pt x="773609" y="28039"/>
                  <a:pt x="748119" y="19166"/>
                  <a:pt x="781050" y="28575"/>
                </a:cubicBezTo>
                <a:cubicBezTo>
                  <a:pt x="785877" y="29954"/>
                  <a:pt x="790848" y="31093"/>
                  <a:pt x="795338" y="33338"/>
                </a:cubicBezTo>
                <a:cubicBezTo>
                  <a:pt x="823063" y="47201"/>
                  <a:pt x="800331" y="46193"/>
                  <a:pt x="838200" y="71438"/>
                </a:cubicBezTo>
                <a:lnTo>
                  <a:pt x="852488" y="80963"/>
                </a:lnTo>
                <a:cubicBezTo>
                  <a:pt x="855663" y="90488"/>
                  <a:pt x="859578" y="99797"/>
                  <a:pt x="862013" y="109538"/>
                </a:cubicBezTo>
                <a:cubicBezTo>
                  <a:pt x="863600" y="115888"/>
                  <a:pt x="864894" y="122319"/>
                  <a:pt x="866775" y="128588"/>
                </a:cubicBezTo>
                <a:cubicBezTo>
                  <a:pt x="870817" y="142061"/>
                  <a:pt x="874888" y="160514"/>
                  <a:pt x="885825" y="171450"/>
                </a:cubicBezTo>
                <a:cubicBezTo>
                  <a:pt x="889873" y="175497"/>
                  <a:pt x="895350" y="177800"/>
                  <a:pt x="900113" y="180975"/>
                </a:cubicBezTo>
                <a:cubicBezTo>
                  <a:pt x="901700" y="185738"/>
                  <a:pt x="901325" y="191713"/>
                  <a:pt x="904875" y="195263"/>
                </a:cubicBezTo>
                <a:cubicBezTo>
                  <a:pt x="908425" y="198813"/>
                  <a:pt x="914673" y="197780"/>
                  <a:pt x="919163" y="200025"/>
                </a:cubicBezTo>
                <a:cubicBezTo>
                  <a:pt x="924282" y="202585"/>
                  <a:pt x="928220" y="207225"/>
                  <a:pt x="933450" y="209550"/>
                </a:cubicBezTo>
                <a:cubicBezTo>
                  <a:pt x="942625" y="213628"/>
                  <a:pt x="962025" y="219075"/>
                  <a:pt x="962025" y="219075"/>
                </a:cubicBezTo>
                <a:cubicBezTo>
                  <a:pt x="966788" y="222250"/>
                  <a:pt x="970700" y="227477"/>
                  <a:pt x="976313" y="228600"/>
                </a:cubicBezTo>
                <a:cubicBezTo>
                  <a:pt x="995058" y="232349"/>
                  <a:pt x="1014515" y="230837"/>
                  <a:pt x="1033463" y="233363"/>
                </a:cubicBezTo>
                <a:cubicBezTo>
                  <a:pt x="1038439" y="234026"/>
                  <a:pt x="1042988" y="236538"/>
                  <a:pt x="1047750" y="238125"/>
                </a:cubicBezTo>
                <a:cubicBezTo>
                  <a:pt x="1052513" y="241300"/>
                  <a:pt x="1057991" y="243603"/>
                  <a:pt x="1062038" y="247650"/>
                </a:cubicBezTo>
                <a:cubicBezTo>
                  <a:pt x="1066085" y="251697"/>
                  <a:pt x="1066709" y="258904"/>
                  <a:pt x="1071563" y="261938"/>
                </a:cubicBezTo>
                <a:cubicBezTo>
                  <a:pt x="1080077" y="267259"/>
                  <a:pt x="1090613" y="268288"/>
                  <a:pt x="1100138" y="271463"/>
                </a:cubicBezTo>
                <a:lnTo>
                  <a:pt x="1114425" y="276225"/>
                </a:lnTo>
                <a:cubicBezTo>
                  <a:pt x="1123950" y="282575"/>
                  <a:pt x="1132140" y="291655"/>
                  <a:pt x="1143000" y="295275"/>
                </a:cubicBezTo>
                <a:lnTo>
                  <a:pt x="1171575" y="304800"/>
                </a:lnTo>
                <a:cubicBezTo>
                  <a:pt x="1176338" y="306388"/>
                  <a:pt x="1180940" y="308579"/>
                  <a:pt x="1185863" y="309563"/>
                </a:cubicBezTo>
                <a:cubicBezTo>
                  <a:pt x="1223771" y="317144"/>
                  <a:pt x="1201630" y="313431"/>
                  <a:pt x="1252538" y="319088"/>
                </a:cubicBezTo>
                <a:cubicBezTo>
                  <a:pt x="1258888" y="320675"/>
                  <a:pt x="1265087" y="323085"/>
                  <a:pt x="1271588" y="323850"/>
                </a:cubicBezTo>
                <a:cubicBezTo>
                  <a:pt x="1292145" y="326268"/>
                  <a:pt x="1317162" y="315905"/>
                  <a:pt x="1333500" y="328613"/>
                </a:cubicBezTo>
                <a:cubicBezTo>
                  <a:pt x="1346321" y="338585"/>
                  <a:pt x="1306452" y="362520"/>
                  <a:pt x="1300163" y="366713"/>
                </a:cubicBezTo>
                <a:cubicBezTo>
                  <a:pt x="1296988" y="371475"/>
                  <a:pt x="1292963" y="375770"/>
                  <a:pt x="1290638" y="381000"/>
                </a:cubicBezTo>
                <a:cubicBezTo>
                  <a:pt x="1286560" y="390175"/>
                  <a:pt x="1289467" y="404006"/>
                  <a:pt x="1281113" y="409575"/>
                </a:cubicBezTo>
                <a:cubicBezTo>
                  <a:pt x="1271588" y="415925"/>
                  <a:pt x="1263398" y="425005"/>
                  <a:pt x="1252538" y="428625"/>
                </a:cubicBezTo>
                <a:cubicBezTo>
                  <a:pt x="1232820" y="435198"/>
                  <a:pt x="1242427" y="430603"/>
                  <a:pt x="1223963" y="442913"/>
                </a:cubicBezTo>
                <a:cubicBezTo>
                  <a:pt x="1215316" y="468853"/>
                  <a:pt x="1209697" y="469958"/>
                  <a:pt x="1219200" y="495300"/>
                </a:cubicBezTo>
                <a:cubicBezTo>
                  <a:pt x="1221210" y="500660"/>
                  <a:pt x="1224255" y="506012"/>
                  <a:pt x="1228725" y="509588"/>
                </a:cubicBezTo>
                <a:cubicBezTo>
                  <a:pt x="1232645" y="512724"/>
                  <a:pt x="1238250" y="512763"/>
                  <a:pt x="1243013" y="514350"/>
                </a:cubicBezTo>
                <a:cubicBezTo>
                  <a:pt x="1246188" y="519113"/>
                  <a:pt x="1248068" y="525062"/>
                  <a:pt x="1252538" y="528638"/>
                </a:cubicBezTo>
                <a:cubicBezTo>
                  <a:pt x="1256458" y="531774"/>
                  <a:pt x="1262335" y="531155"/>
                  <a:pt x="1266825" y="533400"/>
                </a:cubicBezTo>
                <a:cubicBezTo>
                  <a:pt x="1303761" y="551868"/>
                  <a:pt x="1259483" y="535714"/>
                  <a:pt x="1295400" y="547688"/>
                </a:cubicBezTo>
                <a:cubicBezTo>
                  <a:pt x="1293813" y="552450"/>
                  <a:pt x="1294188" y="558425"/>
                  <a:pt x="1290638" y="561975"/>
                </a:cubicBezTo>
                <a:cubicBezTo>
                  <a:pt x="1290635" y="561978"/>
                  <a:pt x="1254921" y="585786"/>
                  <a:pt x="1247775" y="590550"/>
                </a:cubicBezTo>
                <a:lnTo>
                  <a:pt x="1219200" y="609600"/>
                </a:lnTo>
                <a:cubicBezTo>
                  <a:pt x="1214438" y="612775"/>
                  <a:pt x="1210343" y="617315"/>
                  <a:pt x="1204913" y="619125"/>
                </a:cubicBezTo>
                <a:lnTo>
                  <a:pt x="1176338" y="628650"/>
                </a:lnTo>
                <a:cubicBezTo>
                  <a:pt x="1171575" y="630238"/>
                  <a:pt x="1166973" y="632429"/>
                  <a:pt x="1162050" y="633413"/>
                </a:cubicBezTo>
                <a:cubicBezTo>
                  <a:pt x="1131820" y="639459"/>
                  <a:pt x="1146091" y="636212"/>
                  <a:pt x="1119188" y="642938"/>
                </a:cubicBezTo>
                <a:lnTo>
                  <a:pt x="871538" y="638175"/>
                </a:lnTo>
                <a:cubicBezTo>
                  <a:pt x="843502" y="637174"/>
                  <a:pt x="851859" y="634356"/>
                  <a:pt x="862013" y="619125"/>
                </a:cubicBezTo>
                <a:cubicBezTo>
                  <a:pt x="826102" y="607156"/>
                  <a:pt x="868973" y="624694"/>
                  <a:pt x="838200" y="600075"/>
                </a:cubicBezTo>
                <a:cubicBezTo>
                  <a:pt x="833253" y="596118"/>
                  <a:pt x="801390" y="590872"/>
                  <a:pt x="800100" y="590550"/>
                </a:cubicBezTo>
                <a:cubicBezTo>
                  <a:pt x="795230" y="589332"/>
                  <a:pt x="790713" y="586877"/>
                  <a:pt x="785813" y="585788"/>
                </a:cubicBezTo>
                <a:cubicBezTo>
                  <a:pt x="768146" y="581862"/>
                  <a:pt x="735629" y="578324"/>
                  <a:pt x="719138" y="576263"/>
                </a:cubicBezTo>
                <a:cubicBezTo>
                  <a:pt x="709613" y="573088"/>
                  <a:pt x="700303" y="569173"/>
                  <a:pt x="690563" y="566738"/>
                </a:cubicBezTo>
                <a:cubicBezTo>
                  <a:pt x="677863" y="563563"/>
                  <a:pt x="664882" y="561353"/>
                  <a:pt x="652463" y="557213"/>
                </a:cubicBezTo>
                <a:cubicBezTo>
                  <a:pt x="647700" y="555625"/>
                  <a:pt x="643098" y="553435"/>
                  <a:pt x="638175" y="552450"/>
                </a:cubicBezTo>
                <a:cubicBezTo>
                  <a:pt x="611519" y="547119"/>
                  <a:pt x="572420" y="544986"/>
                  <a:pt x="547688" y="542925"/>
                </a:cubicBezTo>
                <a:cubicBezTo>
                  <a:pt x="542925" y="539750"/>
                  <a:pt x="538631" y="535725"/>
                  <a:pt x="533400" y="533400"/>
                </a:cubicBezTo>
                <a:cubicBezTo>
                  <a:pt x="533390" y="533396"/>
                  <a:pt x="497687" y="521496"/>
                  <a:pt x="490538" y="519113"/>
                </a:cubicBezTo>
                <a:lnTo>
                  <a:pt x="476250" y="514350"/>
                </a:lnTo>
                <a:lnTo>
                  <a:pt x="461963" y="509588"/>
                </a:lnTo>
                <a:cubicBezTo>
                  <a:pt x="452438" y="503238"/>
                  <a:pt x="444248" y="494158"/>
                  <a:pt x="433388" y="490538"/>
                </a:cubicBezTo>
                <a:lnTo>
                  <a:pt x="404813" y="481013"/>
                </a:lnTo>
                <a:cubicBezTo>
                  <a:pt x="400050" y="477838"/>
                  <a:pt x="395645" y="474048"/>
                  <a:pt x="390525" y="471488"/>
                </a:cubicBezTo>
                <a:cubicBezTo>
                  <a:pt x="386035" y="469243"/>
                  <a:pt x="380626" y="469163"/>
                  <a:pt x="376238" y="466725"/>
                </a:cubicBezTo>
                <a:cubicBezTo>
                  <a:pt x="366231" y="461165"/>
                  <a:pt x="357188" y="454025"/>
                  <a:pt x="347663" y="447675"/>
                </a:cubicBezTo>
                <a:cubicBezTo>
                  <a:pt x="342900" y="444500"/>
                  <a:pt x="338805" y="439960"/>
                  <a:pt x="333375" y="438150"/>
                </a:cubicBezTo>
                <a:lnTo>
                  <a:pt x="276225" y="419100"/>
                </a:lnTo>
                <a:cubicBezTo>
                  <a:pt x="276221" y="419099"/>
                  <a:pt x="247653" y="409577"/>
                  <a:pt x="247650" y="409575"/>
                </a:cubicBezTo>
                <a:cubicBezTo>
                  <a:pt x="242888" y="406400"/>
                  <a:pt x="238742" y="402006"/>
                  <a:pt x="233363" y="400050"/>
                </a:cubicBezTo>
                <a:cubicBezTo>
                  <a:pt x="226376" y="397509"/>
                  <a:pt x="176349" y="387440"/>
                  <a:pt x="166688" y="381000"/>
                </a:cubicBezTo>
                <a:cubicBezTo>
                  <a:pt x="161925" y="377825"/>
                  <a:pt x="157631" y="373800"/>
                  <a:pt x="152400" y="371475"/>
                </a:cubicBezTo>
                <a:cubicBezTo>
                  <a:pt x="143225" y="367397"/>
                  <a:pt x="132179" y="367519"/>
                  <a:pt x="123825" y="361950"/>
                </a:cubicBezTo>
                <a:cubicBezTo>
                  <a:pt x="93878" y="341985"/>
                  <a:pt x="125996" y="361083"/>
                  <a:pt x="71438" y="342900"/>
                </a:cubicBezTo>
                <a:cubicBezTo>
                  <a:pt x="37174" y="331480"/>
                  <a:pt x="79969" y="345338"/>
                  <a:pt x="38100" y="333375"/>
                </a:cubicBezTo>
                <a:cubicBezTo>
                  <a:pt x="33273" y="331996"/>
                  <a:pt x="28575" y="330200"/>
                  <a:pt x="23813" y="328613"/>
                </a:cubicBezTo>
                <a:cubicBezTo>
                  <a:pt x="19050" y="325438"/>
                  <a:pt x="12559" y="323942"/>
                  <a:pt x="9525" y="319088"/>
                </a:cubicBezTo>
                <a:cubicBezTo>
                  <a:pt x="4204" y="310574"/>
                  <a:pt x="0" y="290513"/>
                  <a:pt x="0" y="290513"/>
                </a:cubicBezTo>
                <a:cubicBezTo>
                  <a:pt x="1588" y="282575"/>
                  <a:pt x="273" y="273435"/>
                  <a:pt x="4763" y="266700"/>
                </a:cubicBezTo>
                <a:cubicBezTo>
                  <a:pt x="7548" y="262523"/>
                  <a:pt x="14662" y="264376"/>
                  <a:pt x="19050" y="261938"/>
                </a:cubicBezTo>
                <a:cubicBezTo>
                  <a:pt x="74447" y="231162"/>
                  <a:pt x="20567" y="251908"/>
                  <a:pt x="76200" y="233363"/>
                </a:cubicBezTo>
                <a:lnTo>
                  <a:pt x="90488" y="228600"/>
                </a:lnTo>
                <a:lnTo>
                  <a:pt x="104775" y="223838"/>
                </a:lnTo>
                <a:cubicBezTo>
                  <a:pt x="109538" y="220663"/>
                  <a:pt x="116937" y="219628"/>
                  <a:pt x="119063" y="214313"/>
                </a:cubicBezTo>
                <a:cubicBezTo>
                  <a:pt x="121528" y="208151"/>
                  <a:pt x="106781" y="188747"/>
                  <a:pt x="104775" y="185738"/>
                </a:cubicBezTo>
                <a:cubicBezTo>
                  <a:pt x="103188" y="179388"/>
                  <a:pt x="102591" y="172704"/>
                  <a:pt x="100013" y="166688"/>
                </a:cubicBezTo>
                <a:cubicBezTo>
                  <a:pt x="93225" y="150850"/>
                  <a:pt x="81818" y="153498"/>
                  <a:pt x="95250" y="133350"/>
                </a:cubicBezTo>
                <a:cubicBezTo>
                  <a:pt x="98425" y="128587"/>
                  <a:pt x="104307" y="126150"/>
                  <a:pt x="109538" y="123825"/>
                </a:cubicBezTo>
                <a:cubicBezTo>
                  <a:pt x="118713" y="119747"/>
                  <a:pt x="138113" y="114300"/>
                  <a:pt x="138113" y="114300"/>
                </a:cubicBezTo>
                <a:cubicBezTo>
                  <a:pt x="160338" y="115888"/>
                  <a:pt x="182643" y="116602"/>
                  <a:pt x="204788" y="119063"/>
                </a:cubicBezTo>
                <a:cubicBezTo>
                  <a:pt x="211293" y="119786"/>
                  <a:pt x="217358" y="122899"/>
                  <a:pt x="223838" y="123825"/>
                </a:cubicBezTo>
                <a:cubicBezTo>
                  <a:pt x="239632" y="126081"/>
                  <a:pt x="255544" y="127527"/>
                  <a:pt x="271463" y="128588"/>
                </a:cubicBezTo>
                <a:cubicBezTo>
                  <a:pt x="303182" y="130703"/>
                  <a:pt x="334963" y="131763"/>
                  <a:pt x="366713" y="133350"/>
                </a:cubicBezTo>
                <a:lnTo>
                  <a:pt x="409575" y="147638"/>
                </a:lnTo>
                <a:lnTo>
                  <a:pt x="423863" y="152400"/>
                </a:lnTo>
                <a:cubicBezTo>
                  <a:pt x="428625" y="153987"/>
                  <a:pt x="433227" y="156179"/>
                  <a:pt x="438150" y="157163"/>
                </a:cubicBezTo>
                <a:lnTo>
                  <a:pt x="461963" y="161925"/>
                </a:lnTo>
                <a:cubicBezTo>
                  <a:pt x="473075" y="160338"/>
                  <a:pt x="485417" y="162485"/>
                  <a:pt x="495300" y="157163"/>
                </a:cubicBezTo>
                <a:cubicBezTo>
                  <a:pt x="546261" y="129723"/>
                  <a:pt x="504874" y="133858"/>
                  <a:pt x="538163" y="119063"/>
                </a:cubicBezTo>
                <a:cubicBezTo>
                  <a:pt x="547338" y="114985"/>
                  <a:pt x="557213" y="112713"/>
                  <a:pt x="566738" y="109538"/>
                </a:cubicBezTo>
                <a:lnTo>
                  <a:pt x="581025" y="104775"/>
                </a:lnTo>
                <a:lnTo>
                  <a:pt x="595313" y="100013"/>
                </a:lnTo>
                <a:cubicBezTo>
                  <a:pt x="601663" y="90488"/>
                  <a:pt x="610743" y="82298"/>
                  <a:pt x="614363" y="71438"/>
                </a:cubicBezTo>
                <a:cubicBezTo>
                  <a:pt x="615943" y="66698"/>
                  <a:pt x="623880" y="34533"/>
                  <a:pt x="633413" y="28575"/>
                </a:cubicBezTo>
                <a:cubicBezTo>
                  <a:pt x="643561" y="22233"/>
                  <a:pt x="673190" y="16389"/>
                  <a:pt x="685800" y="14288"/>
                </a:cubicBezTo>
                <a:cubicBezTo>
                  <a:pt x="687366" y="14027"/>
                  <a:pt x="688975" y="14288"/>
                  <a:pt x="676275" y="0"/>
                </a:cubicBezTo>
                <a:close/>
              </a:path>
            </a:pathLst>
          </a:cu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53A40CED-80B8-4CB6-BF4F-BB9295A26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0" y="714376"/>
            <a:ext cx="1339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Hà Nội</a:t>
            </a:r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5DE39FD6-0484-4200-8172-9451756CE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850" y="1614488"/>
            <a:ext cx="1587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Nghệ An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986363A7-0C3F-4DB6-899C-02D36A8C2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6" y="5548313"/>
            <a:ext cx="3706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Thành phố Hồ Chí Minh</a:t>
            </a:r>
          </a:p>
        </p:txBody>
      </p:sp>
      <p:sp>
        <p:nvSpPr>
          <p:cNvPr id="24" name="Text Box 25">
            <a:extLst>
              <a:ext uri="{FF2B5EF4-FFF2-40B4-BE49-F238E27FC236}">
                <a16:creationId xmlns:a16="http://schemas.microsoft.com/office/drawing/2014/main" id="{2E114314-4021-4557-A119-E433A66EC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4" y="5553076"/>
            <a:ext cx="195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Long An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B67A87BE-6CC6-4532-A716-A65C7F91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5" y="5638801"/>
            <a:ext cx="1951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Tiền Giang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1BD58844-C691-4D1A-908D-0B788305D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289" y="5557838"/>
            <a:ext cx="195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Vĩnh Long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C7AF5AA8-93B9-4C46-8EF5-2CF074EA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6" y="5867401"/>
            <a:ext cx="1476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Bến Tre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8C04B12A-4932-4C9D-8C88-038DE15F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76" y="5634038"/>
            <a:ext cx="195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Đồng Tháp</a:t>
            </a:r>
          </a:p>
        </p:txBody>
      </p:sp>
      <p:sp>
        <p:nvSpPr>
          <p:cNvPr id="29" name="Text Box 25">
            <a:extLst>
              <a:ext uri="{FF2B5EF4-FFF2-40B4-BE49-F238E27FC236}">
                <a16:creationId xmlns:a16="http://schemas.microsoft.com/office/drawing/2014/main" id="{ED9A0F45-1BDA-483D-9600-CD8EEB2C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114" y="5791201"/>
            <a:ext cx="1951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Cần Thơ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7 0.00417 L -0.02307 0.09413 C -0.02307 0.13437 -0.17064 0.18432 -0.28986 0.18432 L -0.55664 0.18432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78" y="8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417 L -0.02308 0.06152 C -0.02308 0.08719 -0.15559 0.11934 -0.26278 0.11934 L -0.50201 0.11934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4" y="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8 0.00185 L -0.01058 -0.19353 C -0.01058 -0.28093 -0.15812 -0.38913 -0.27732 -0.38913 L -0.54422 -0.38913 " pathEditMode="relative" rAng="0" ptsTypes="FfFF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0" y="-19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231E-6 0.00416 L -4.38231E-6 -0.16166 C -4.38231E-6 -0.23566 -0.16199 -0.32771 -0.29274 -0.32771 L -0.58436 -0.32771 " pathEditMode="relative" rAng="0" ptsTypes="FfFF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26" y="-1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14E-6 0.00554 L 3.39314E-6 -0.1355 C 3.39314E-6 -0.19862 -0.15332 -0.27746 -0.27716 -0.27746 L -0.55367 -0.27746 " pathEditMode="relative" rAng="0" ptsTypes="FfFF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83" y="-14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3 0.00416 L -0.00433 -0.09667 C -0.00433 -0.14177 -0.15879 -0.19797 -0.28361 -0.19797 L -0.56193 -0.19797 " pathEditMode="relative" rAng="0" ptsTypes="FfFF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80" y="-10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2 0.00417 L -0.00432 -0.0851 C -0.00432 -0.12488 -0.17593 -0.17483 -0.31453 -0.17483 L -0.62314 -0.17483 " pathEditMode="relative" rAng="0" ptsTypes="FfFF"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41" y="-89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9433E-6 -5.78035E-8 L 3.69433E-6 -0.03538 C 3.69433E-6 -0.0511 -0.14899 -0.07075 -0.26931 -0.07075 L -0.53781 -0.07075 " pathEditMode="relative" rAng="0" ptsTypes="FfFF">
                                      <p:cBhvr>
                                        <p:cTn id="1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98" y="-35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E-6 0.00416 L 3.61E-6 -0.00925 C 3.61E-6 -0.01526 -0.15254 -0.02243 -0.27592 -0.02243 L -0.55104 -0.02243 " pathEditMode="relative" rAng="0" ptsTypes="FfFF">
                                      <p:cBhvr>
                                        <p:cTn id="1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60" y="-1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5" descr="Kết quả hình ảnh cho Hồ Hoàn Kiế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4275" name="AutoShape 7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4276" name="AutoShape 9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54277" name="Picture 11" descr="Kết quả hình ảnh cho Hồ Hoàn Kiế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3261437"/>
            <a:ext cx="4648200" cy="256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3" descr="Lăng Chủ tịch Hồ Chí Mi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663936"/>
            <a:ext cx="4495800" cy="258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5" descr="Kết quả hình ảnh cho cột cờ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663937"/>
            <a:ext cx="4648200" cy="25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7" descr="Kết quả hình ảnh cho bảo tàng hồ chí mi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246273"/>
            <a:ext cx="4495800" cy="25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4394200" y="5854184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Hà Nội</a:t>
            </a:r>
          </a:p>
        </p:txBody>
      </p:sp>
    </p:spTree>
    <p:extLst>
      <p:ext uri="{BB962C8B-B14F-4D97-AF65-F5344CB8AC3E}">
        <p14:creationId xmlns:p14="http://schemas.microsoft.com/office/powerpoint/2010/main" val="25080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hai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7"/>
          <a:stretch>
            <a:fillRect/>
          </a:stretch>
        </p:blipFill>
        <p:spPr bwMode="auto">
          <a:xfrm>
            <a:off x="6096000" y="653143"/>
            <a:ext cx="4572000" cy="262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cang Hai Ph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3143"/>
            <a:ext cx="4572000" cy="262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924300" y="5834743"/>
            <a:ext cx="5715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Hải Phòng</a:t>
            </a:r>
          </a:p>
        </p:txBody>
      </p:sp>
      <p:pic>
        <p:nvPicPr>
          <p:cNvPr id="55301" name="Picture 7" descr="Kết quả hình ả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76600"/>
            <a:ext cx="3352800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AutoShape 9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5303" name="AutoShape 11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55304" name="AutoShape 13" descr="9k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pic>
        <p:nvPicPr>
          <p:cNvPr id="55305" name="Picture 15" descr="Bãi biển Đồ S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3276600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7" descr="Bãi biển Đồ Sơn 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76600"/>
            <a:ext cx="2590800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394689"/>
      </p:ext>
    </p:extLst>
  </p:cSld>
  <p:clrMapOvr>
    <a:masterClrMapping/>
  </p:clrMapOvr>
  <p:transition>
    <p:checker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Kết quả hình ảnh cho Thành Phố ĐÃ Nẵ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5713"/>
            <a:ext cx="4648200" cy="256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4" descr="D:\Downloads\dananglen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76600"/>
            <a:ext cx="4648200" cy="2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8" descr="Kết quả hình ảnh cho Thành Phố ĐÃ Nẵ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25714"/>
            <a:ext cx="4495800" cy="255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0" descr="Kết quả hình ảnh cho Thành Phố ĐÃ Nẵ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0"/>
            <a:ext cx="4495800" cy="253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4038600" y="5803736"/>
            <a:ext cx="426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Đà Nẵng</a:t>
            </a:r>
          </a:p>
        </p:txBody>
      </p:sp>
    </p:spTree>
    <p:extLst>
      <p:ext uri="{BB962C8B-B14F-4D97-AF65-F5344CB8AC3E}">
        <p14:creationId xmlns:p14="http://schemas.microsoft.com/office/powerpoint/2010/main" val="8298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tp HCM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53143"/>
            <a:ext cx="4572000" cy="251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Kết quả hình ảnh cho Thành phố Hồ chí M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3143"/>
            <a:ext cx="4572000" cy="251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 descr="Kết quả hình ảnh cho Thành phố Hồ chí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67915"/>
            <a:ext cx="4572000" cy="260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2" name="Text Box 8"/>
          <p:cNvSpPr txBox="1">
            <a:spLocks noChangeArrowheads="1"/>
          </p:cNvSpPr>
          <p:nvPr/>
        </p:nvSpPr>
        <p:spPr bwMode="auto">
          <a:xfrm>
            <a:off x="3254828" y="5770593"/>
            <a:ext cx="6096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 Hồ Chí Minh</a:t>
            </a:r>
          </a:p>
        </p:txBody>
      </p:sp>
      <p:pic>
        <p:nvPicPr>
          <p:cNvPr id="58374" name="Picture 10" descr="Bảo Tàng Thành Phố Hồ Chí Minh - Lý Tự Trọ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67914"/>
            <a:ext cx="4572000" cy="260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775142"/>
      </p:ext>
    </p:extLst>
  </p:cSld>
  <p:clrMapOvr>
    <a:masterClrMapping/>
  </p:clrMapOvr>
  <p:transition>
    <p:comb dir="vert"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>
            <a:extLst>
              <a:ext uri="{FF2B5EF4-FFF2-40B4-BE49-F238E27FC236}">
                <a16:creationId xmlns:a16="http://schemas.microsoft.com/office/drawing/2014/main" id="{9A338BC1-A20A-40B3-8C21-4F2E37905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35" y="7919"/>
            <a:ext cx="42764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Trò chơi du lịch trên bản đồ Việt Nam :</a:t>
            </a:r>
          </a:p>
        </p:txBody>
      </p:sp>
      <p:sp>
        <p:nvSpPr>
          <p:cNvPr id="16388" name="Text Box 9">
            <a:extLst>
              <a:ext uri="{FF2B5EF4-FFF2-40B4-BE49-F238E27FC236}">
                <a16:creationId xmlns:a16="http://schemas.microsoft.com/office/drawing/2014/main" id="{49599236-0FBF-4C7F-8236-21236C39D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2" y="1090614"/>
            <a:ext cx="460930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Đố – tìm và viết đúng tên những danh lam thắng cảnh, di tích lịch sử nổi tiếng.</a:t>
            </a:r>
          </a:p>
        </p:txBody>
      </p:sp>
      <p:pic>
        <p:nvPicPr>
          <p:cNvPr id="16389" name="Picture 10">
            <a:extLst>
              <a:ext uri="{FF2B5EF4-FFF2-40B4-BE49-F238E27FC236}">
                <a16:creationId xmlns:a16="http://schemas.microsoft.com/office/drawing/2014/main" id="{B80D8A47-A063-4258-937D-02E68237C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98425"/>
            <a:ext cx="5589588" cy="67183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C5D6D682-63E3-47E8-9124-79D4ACD79C2B}"/>
              </a:ext>
            </a:extLst>
          </p:cNvPr>
          <p:cNvSpPr/>
          <p:nvPr/>
        </p:nvSpPr>
        <p:spPr>
          <a:xfrm>
            <a:off x="6067426" y="833439"/>
            <a:ext cx="315913" cy="257175"/>
          </a:xfrm>
          <a:custGeom>
            <a:avLst/>
            <a:gdLst>
              <a:gd name="connsiteX0" fmla="*/ 13581 w 344116"/>
              <a:gd name="connsiteY0" fmla="*/ 95061 h 258024"/>
              <a:gd name="connsiteX1" fmla="*/ 13581 w 344116"/>
              <a:gd name="connsiteY1" fmla="*/ 95061 h 258024"/>
              <a:gd name="connsiteX2" fmla="*/ 36214 w 344116"/>
              <a:gd name="connsiteY2" fmla="*/ 63374 h 258024"/>
              <a:gd name="connsiteX3" fmla="*/ 49794 w 344116"/>
              <a:gd name="connsiteY3" fmla="*/ 13580 h 258024"/>
              <a:gd name="connsiteX4" fmla="*/ 63375 w 344116"/>
              <a:gd name="connsiteY4" fmla="*/ 9053 h 258024"/>
              <a:gd name="connsiteX5" fmla="*/ 76955 w 344116"/>
              <a:gd name="connsiteY5" fmla="*/ 0 h 258024"/>
              <a:gd name="connsiteX6" fmla="*/ 113169 w 344116"/>
              <a:gd name="connsiteY6" fmla="*/ 4527 h 258024"/>
              <a:gd name="connsiteX7" fmla="*/ 140329 w 344116"/>
              <a:gd name="connsiteY7" fmla="*/ 18107 h 258024"/>
              <a:gd name="connsiteX8" fmla="*/ 153909 w 344116"/>
              <a:gd name="connsiteY8" fmla="*/ 22633 h 258024"/>
              <a:gd name="connsiteX9" fmla="*/ 176543 w 344116"/>
              <a:gd name="connsiteY9" fmla="*/ 40740 h 258024"/>
              <a:gd name="connsiteX10" fmla="*/ 185596 w 344116"/>
              <a:gd name="connsiteY10" fmla="*/ 49794 h 258024"/>
              <a:gd name="connsiteX11" fmla="*/ 199177 w 344116"/>
              <a:gd name="connsiteY11" fmla="*/ 58847 h 258024"/>
              <a:gd name="connsiteX12" fmla="*/ 208230 w 344116"/>
              <a:gd name="connsiteY12" fmla="*/ 67901 h 258024"/>
              <a:gd name="connsiteX13" fmla="*/ 239917 w 344116"/>
              <a:gd name="connsiteY13" fmla="*/ 76954 h 258024"/>
              <a:gd name="connsiteX14" fmla="*/ 253497 w 344116"/>
              <a:gd name="connsiteY14" fmla="*/ 72428 h 258024"/>
              <a:gd name="connsiteX15" fmla="*/ 262551 w 344116"/>
              <a:gd name="connsiteY15" fmla="*/ 63374 h 258024"/>
              <a:gd name="connsiteX16" fmla="*/ 276131 w 344116"/>
              <a:gd name="connsiteY16" fmla="*/ 67901 h 258024"/>
              <a:gd name="connsiteX17" fmla="*/ 298765 w 344116"/>
              <a:gd name="connsiteY17" fmla="*/ 90534 h 258024"/>
              <a:gd name="connsiteX18" fmla="*/ 325925 w 344116"/>
              <a:gd name="connsiteY18" fmla="*/ 99588 h 258024"/>
              <a:gd name="connsiteX19" fmla="*/ 334979 w 344116"/>
              <a:gd name="connsiteY19" fmla="*/ 131275 h 258024"/>
              <a:gd name="connsiteX20" fmla="*/ 330452 w 344116"/>
              <a:gd name="connsiteY20" fmla="*/ 167489 h 258024"/>
              <a:gd name="connsiteX21" fmla="*/ 316872 w 344116"/>
              <a:gd name="connsiteY21" fmla="*/ 172016 h 258024"/>
              <a:gd name="connsiteX22" fmla="*/ 258024 w 344116"/>
              <a:gd name="connsiteY22" fmla="*/ 167489 h 258024"/>
              <a:gd name="connsiteX23" fmla="*/ 248971 w 344116"/>
              <a:gd name="connsiteY23" fmla="*/ 158435 h 258024"/>
              <a:gd name="connsiteX24" fmla="*/ 244444 w 344116"/>
              <a:gd name="connsiteY24" fmla="*/ 172016 h 258024"/>
              <a:gd name="connsiteX25" fmla="*/ 217284 w 344116"/>
              <a:gd name="connsiteY25" fmla="*/ 185596 h 258024"/>
              <a:gd name="connsiteX26" fmla="*/ 199177 w 344116"/>
              <a:gd name="connsiteY26" fmla="*/ 221810 h 258024"/>
              <a:gd name="connsiteX27" fmla="*/ 181070 w 344116"/>
              <a:gd name="connsiteY27" fmla="*/ 239917 h 258024"/>
              <a:gd name="connsiteX28" fmla="*/ 172016 w 344116"/>
              <a:gd name="connsiteY28" fmla="*/ 248970 h 258024"/>
              <a:gd name="connsiteX29" fmla="*/ 144856 w 344116"/>
              <a:gd name="connsiteY29" fmla="*/ 258024 h 258024"/>
              <a:gd name="connsiteX30" fmla="*/ 86008 w 344116"/>
              <a:gd name="connsiteY30" fmla="*/ 248970 h 258024"/>
              <a:gd name="connsiteX31" fmla="*/ 63375 w 344116"/>
              <a:gd name="connsiteY31" fmla="*/ 230863 h 258024"/>
              <a:gd name="connsiteX32" fmla="*/ 49794 w 344116"/>
              <a:gd name="connsiteY32" fmla="*/ 208230 h 258024"/>
              <a:gd name="connsiteX33" fmla="*/ 36214 w 344116"/>
              <a:gd name="connsiteY33" fmla="*/ 212756 h 258024"/>
              <a:gd name="connsiteX34" fmla="*/ 22634 w 344116"/>
              <a:gd name="connsiteY34" fmla="*/ 208230 h 258024"/>
              <a:gd name="connsiteX35" fmla="*/ 22634 w 344116"/>
              <a:gd name="connsiteY35" fmla="*/ 167489 h 258024"/>
              <a:gd name="connsiteX36" fmla="*/ 18107 w 344116"/>
              <a:gd name="connsiteY36" fmla="*/ 153909 h 258024"/>
              <a:gd name="connsiteX37" fmla="*/ 0 w 344116"/>
              <a:gd name="connsiteY37" fmla="*/ 135802 h 258024"/>
              <a:gd name="connsiteX38" fmla="*/ 4527 w 344116"/>
              <a:gd name="connsiteY38" fmla="*/ 122222 h 258024"/>
              <a:gd name="connsiteX39" fmla="*/ 13581 w 344116"/>
              <a:gd name="connsiteY39" fmla="*/ 95061 h 25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44116" h="258024">
                <a:moveTo>
                  <a:pt x="13581" y="95061"/>
                </a:moveTo>
                <a:lnTo>
                  <a:pt x="13581" y="95061"/>
                </a:lnTo>
                <a:cubicBezTo>
                  <a:pt x="21125" y="84499"/>
                  <a:pt x="31393" y="75426"/>
                  <a:pt x="36214" y="63374"/>
                </a:cubicBezTo>
                <a:cubicBezTo>
                  <a:pt x="43694" y="44675"/>
                  <a:pt x="32975" y="27035"/>
                  <a:pt x="49794" y="13580"/>
                </a:cubicBezTo>
                <a:cubicBezTo>
                  <a:pt x="53520" y="10599"/>
                  <a:pt x="59107" y="11187"/>
                  <a:pt x="63375" y="9053"/>
                </a:cubicBezTo>
                <a:cubicBezTo>
                  <a:pt x="68241" y="6620"/>
                  <a:pt x="72428" y="3018"/>
                  <a:pt x="76955" y="0"/>
                </a:cubicBezTo>
                <a:cubicBezTo>
                  <a:pt x="89026" y="1509"/>
                  <a:pt x="101200" y="2351"/>
                  <a:pt x="113169" y="4527"/>
                </a:cubicBezTo>
                <a:cubicBezTo>
                  <a:pt x="131053" y="7778"/>
                  <a:pt x="123757" y="9821"/>
                  <a:pt x="140329" y="18107"/>
                </a:cubicBezTo>
                <a:cubicBezTo>
                  <a:pt x="144597" y="20241"/>
                  <a:pt x="149382" y="21124"/>
                  <a:pt x="153909" y="22633"/>
                </a:cubicBezTo>
                <a:cubicBezTo>
                  <a:pt x="175775" y="44499"/>
                  <a:pt x="147985" y="17893"/>
                  <a:pt x="176543" y="40740"/>
                </a:cubicBezTo>
                <a:cubicBezTo>
                  <a:pt x="179876" y="43406"/>
                  <a:pt x="182263" y="47128"/>
                  <a:pt x="185596" y="49794"/>
                </a:cubicBezTo>
                <a:cubicBezTo>
                  <a:pt x="189844" y="53193"/>
                  <a:pt x="194929" y="55448"/>
                  <a:pt x="199177" y="58847"/>
                </a:cubicBezTo>
                <a:cubicBezTo>
                  <a:pt x="202510" y="61513"/>
                  <a:pt x="204570" y="65705"/>
                  <a:pt x="208230" y="67901"/>
                </a:cubicBezTo>
                <a:cubicBezTo>
                  <a:pt x="212871" y="70686"/>
                  <a:pt x="236531" y="76108"/>
                  <a:pt x="239917" y="76954"/>
                </a:cubicBezTo>
                <a:cubicBezTo>
                  <a:pt x="244444" y="75445"/>
                  <a:pt x="249405" y="74883"/>
                  <a:pt x="253497" y="72428"/>
                </a:cubicBezTo>
                <a:cubicBezTo>
                  <a:pt x="257157" y="70232"/>
                  <a:pt x="258366" y="64211"/>
                  <a:pt x="262551" y="63374"/>
                </a:cubicBezTo>
                <a:cubicBezTo>
                  <a:pt x="267230" y="62438"/>
                  <a:pt x="271604" y="66392"/>
                  <a:pt x="276131" y="67901"/>
                </a:cubicBezTo>
                <a:cubicBezTo>
                  <a:pt x="284391" y="80290"/>
                  <a:pt x="284470" y="84181"/>
                  <a:pt x="298765" y="90534"/>
                </a:cubicBezTo>
                <a:cubicBezTo>
                  <a:pt x="307486" y="94410"/>
                  <a:pt x="325925" y="99588"/>
                  <a:pt x="325925" y="99588"/>
                </a:cubicBezTo>
                <a:cubicBezTo>
                  <a:pt x="347879" y="121542"/>
                  <a:pt x="348767" y="110593"/>
                  <a:pt x="334979" y="131275"/>
                </a:cubicBezTo>
                <a:cubicBezTo>
                  <a:pt x="333470" y="143346"/>
                  <a:pt x="335393" y="156372"/>
                  <a:pt x="330452" y="167489"/>
                </a:cubicBezTo>
                <a:cubicBezTo>
                  <a:pt x="328514" y="171849"/>
                  <a:pt x="321644" y="172016"/>
                  <a:pt x="316872" y="172016"/>
                </a:cubicBezTo>
                <a:cubicBezTo>
                  <a:pt x="297198" y="172016"/>
                  <a:pt x="277640" y="168998"/>
                  <a:pt x="258024" y="167489"/>
                </a:cubicBezTo>
                <a:cubicBezTo>
                  <a:pt x="255006" y="164471"/>
                  <a:pt x="253020" y="157085"/>
                  <a:pt x="248971" y="158435"/>
                </a:cubicBezTo>
                <a:cubicBezTo>
                  <a:pt x="244444" y="159944"/>
                  <a:pt x="247425" y="168290"/>
                  <a:pt x="244444" y="172016"/>
                </a:cubicBezTo>
                <a:cubicBezTo>
                  <a:pt x="238063" y="179992"/>
                  <a:pt x="226229" y="182614"/>
                  <a:pt x="217284" y="185596"/>
                </a:cubicBezTo>
                <a:cubicBezTo>
                  <a:pt x="201481" y="201397"/>
                  <a:pt x="209580" y="190600"/>
                  <a:pt x="199177" y="221810"/>
                </a:cubicBezTo>
                <a:cubicBezTo>
                  <a:pt x="196478" y="229908"/>
                  <a:pt x="187106" y="233881"/>
                  <a:pt x="181070" y="239917"/>
                </a:cubicBezTo>
                <a:lnTo>
                  <a:pt x="172016" y="248970"/>
                </a:lnTo>
                <a:cubicBezTo>
                  <a:pt x="165268" y="255718"/>
                  <a:pt x="144856" y="258024"/>
                  <a:pt x="144856" y="258024"/>
                </a:cubicBezTo>
                <a:cubicBezTo>
                  <a:pt x="139260" y="257324"/>
                  <a:pt x="96378" y="252859"/>
                  <a:pt x="86008" y="248970"/>
                </a:cubicBezTo>
                <a:cubicBezTo>
                  <a:pt x="76869" y="245543"/>
                  <a:pt x="70005" y="237493"/>
                  <a:pt x="63375" y="230863"/>
                </a:cubicBezTo>
                <a:cubicBezTo>
                  <a:pt x="61468" y="225142"/>
                  <a:pt x="58672" y="210006"/>
                  <a:pt x="49794" y="208230"/>
                </a:cubicBezTo>
                <a:cubicBezTo>
                  <a:pt x="45115" y="207294"/>
                  <a:pt x="40741" y="211247"/>
                  <a:pt x="36214" y="212756"/>
                </a:cubicBezTo>
                <a:cubicBezTo>
                  <a:pt x="31687" y="211247"/>
                  <a:pt x="26008" y="211604"/>
                  <a:pt x="22634" y="208230"/>
                </a:cubicBezTo>
                <a:cubicBezTo>
                  <a:pt x="13082" y="198678"/>
                  <a:pt x="21405" y="174860"/>
                  <a:pt x="22634" y="167489"/>
                </a:cubicBezTo>
                <a:cubicBezTo>
                  <a:pt x="21125" y="162962"/>
                  <a:pt x="20880" y="157792"/>
                  <a:pt x="18107" y="153909"/>
                </a:cubicBezTo>
                <a:cubicBezTo>
                  <a:pt x="13146" y="146963"/>
                  <a:pt x="0" y="135802"/>
                  <a:pt x="0" y="135802"/>
                </a:cubicBezTo>
                <a:cubicBezTo>
                  <a:pt x="1509" y="131275"/>
                  <a:pt x="2072" y="126314"/>
                  <a:pt x="4527" y="122222"/>
                </a:cubicBezTo>
                <a:cubicBezTo>
                  <a:pt x="6723" y="118562"/>
                  <a:pt x="12072" y="99588"/>
                  <a:pt x="13581" y="95061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F946449C-4FE5-4661-B983-2F1CE9CB9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3575" y="731838"/>
            <a:ext cx="1055688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srgbClr val="000000"/>
                </a:solidFill>
                <a:cs typeface="Times New Roman" panose="02020603050405020304" pitchFamily="18" charset="0"/>
              </a:rPr>
              <a:t>Hà Nội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appy Children | Cartoon posters, Happy kids, Cartoon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7" b="30843"/>
          <a:stretch>
            <a:fillRect/>
          </a:stretch>
        </p:blipFill>
        <p:spPr bwMode="auto">
          <a:xfrm>
            <a:off x="2767161" y="3207475"/>
            <a:ext cx="6858000" cy="3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558535" y="1276422"/>
            <a:ext cx="9275296" cy="2123658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viết tên người,</a:t>
            </a:r>
          </a:p>
          <a:p>
            <a:pPr algn="ctr"/>
            <a:r>
              <a:rPr lang="en-US" sz="66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 địa lí Việt Nam</a:t>
            </a:r>
            <a:endParaRPr lang="en-US" sz="6600" b="1" cap="none" spc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49252" y="4546778"/>
            <a:ext cx="5438668" cy="64633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40649" y="4546778"/>
            <a:ext cx="3635932" cy="769441"/>
          </a:xfrm>
          <a:custGeom>
            <a:avLst/>
            <a:gdLst>
              <a:gd name="connsiteX0" fmla="*/ 0 w 2196487"/>
              <a:gd name="connsiteY0" fmla="*/ 202847 h 851297"/>
              <a:gd name="connsiteX1" fmla="*/ 202847 w 2196487"/>
              <a:gd name="connsiteY1" fmla="*/ 0 h 851297"/>
              <a:gd name="connsiteX2" fmla="*/ 799778 w 2196487"/>
              <a:gd name="connsiteY2" fmla="*/ 0 h 851297"/>
              <a:gd name="connsiteX3" fmla="*/ 1432525 w 2196487"/>
              <a:gd name="connsiteY3" fmla="*/ 0 h 851297"/>
              <a:gd name="connsiteX4" fmla="*/ 1993640 w 2196487"/>
              <a:gd name="connsiteY4" fmla="*/ 0 h 851297"/>
              <a:gd name="connsiteX5" fmla="*/ 2196487 w 2196487"/>
              <a:gd name="connsiteY5" fmla="*/ 202847 h 851297"/>
              <a:gd name="connsiteX6" fmla="*/ 2196487 w 2196487"/>
              <a:gd name="connsiteY6" fmla="*/ 648450 h 851297"/>
              <a:gd name="connsiteX7" fmla="*/ 1993640 w 2196487"/>
              <a:gd name="connsiteY7" fmla="*/ 851297 h 851297"/>
              <a:gd name="connsiteX8" fmla="*/ 1450433 w 2196487"/>
              <a:gd name="connsiteY8" fmla="*/ 851297 h 851297"/>
              <a:gd name="connsiteX9" fmla="*/ 817686 w 2196487"/>
              <a:gd name="connsiteY9" fmla="*/ 851297 h 851297"/>
              <a:gd name="connsiteX10" fmla="*/ 202847 w 2196487"/>
              <a:gd name="connsiteY10" fmla="*/ 851297 h 851297"/>
              <a:gd name="connsiteX11" fmla="*/ 0 w 2196487"/>
              <a:gd name="connsiteY11" fmla="*/ 648450 h 851297"/>
              <a:gd name="connsiteX12" fmla="*/ 0 w 2196487"/>
              <a:gd name="connsiteY12" fmla="*/ 202847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6487" h="851297" fill="none" extrusionOk="0">
                <a:moveTo>
                  <a:pt x="0" y="202847"/>
                </a:moveTo>
                <a:cubicBezTo>
                  <a:pt x="32064" y="88819"/>
                  <a:pt x="90445" y="-32334"/>
                  <a:pt x="202847" y="0"/>
                </a:cubicBezTo>
                <a:cubicBezTo>
                  <a:pt x="495732" y="-62639"/>
                  <a:pt x="591595" y="56929"/>
                  <a:pt x="799778" y="0"/>
                </a:cubicBezTo>
                <a:cubicBezTo>
                  <a:pt x="1007961" y="-56929"/>
                  <a:pt x="1271666" y="8584"/>
                  <a:pt x="1432525" y="0"/>
                </a:cubicBezTo>
                <a:cubicBezTo>
                  <a:pt x="1593384" y="-8584"/>
                  <a:pt x="1810927" y="48601"/>
                  <a:pt x="1993640" y="0"/>
                </a:cubicBezTo>
                <a:cubicBezTo>
                  <a:pt x="2083823" y="14752"/>
                  <a:pt x="2225587" y="105813"/>
                  <a:pt x="2196487" y="202847"/>
                </a:cubicBezTo>
                <a:cubicBezTo>
                  <a:pt x="2206591" y="417720"/>
                  <a:pt x="2156537" y="457150"/>
                  <a:pt x="2196487" y="648450"/>
                </a:cubicBezTo>
                <a:cubicBezTo>
                  <a:pt x="2216063" y="783246"/>
                  <a:pt x="2105420" y="870730"/>
                  <a:pt x="1993640" y="851297"/>
                </a:cubicBezTo>
                <a:cubicBezTo>
                  <a:pt x="1874317" y="915784"/>
                  <a:pt x="1703251" y="848200"/>
                  <a:pt x="1450433" y="851297"/>
                </a:cubicBezTo>
                <a:cubicBezTo>
                  <a:pt x="1197615" y="854394"/>
                  <a:pt x="1116275" y="789563"/>
                  <a:pt x="817686" y="851297"/>
                </a:cubicBezTo>
                <a:cubicBezTo>
                  <a:pt x="519097" y="913031"/>
                  <a:pt x="476823" y="835964"/>
                  <a:pt x="202847" y="851297"/>
                </a:cubicBezTo>
                <a:cubicBezTo>
                  <a:pt x="69864" y="877294"/>
                  <a:pt x="9255" y="757864"/>
                  <a:pt x="0" y="648450"/>
                </a:cubicBezTo>
                <a:cubicBezTo>
                  <a:pt x="-23988" y="505453"/>
                  <a:pt x="45190" y="358054"/>
                  <a:pt x="0" y="202847"/>
                </a:cubicBezTo>
                <a:close/>
              </a:path>
              <a:path w="2196487" h="851297" stroke="0" extrusionOk="0">
                <a:moveTo>
                  <a:pt x="0" y="202847"/>
                </a:moveTo>
                <a:cubicBezTo>
                  <a:pt x="-13263" y="83606"/>
                  <a:pt x="101401" y="29239"/>
                  <a:pt x="202847" y="0"/>
                </a:cubicBezTo>
                <a:cubicBezTo>
                  <a:pt x="423109" y="-41733"/>
                  <a:pt x="633695" y="66309"/>
                  <a:pt x="799778" y="0"/>
                </a:cubicBezTo>
                <a:cubicBezTo>
                  <a:pt x="965861" y="-66309"/>
                  <a:pt x="1207034" y="43217"/>
                  <a:pt x="1360893" y="0"/>
                </a:cubicBezTo>
                <a:cubicBezTo>
                  <a:pt x="1514753" y="-43217"/>
                  <a:pt x="1828111" y="18965"/>
                  <a:pt x="1993640" y="0"/>
                </a:cubicBezTo>
                <a:cubicBezTo>
                  <a:pt x="2119541" y="3524"/>
                  <a:pt x="2171405" y="87982"/>
                  <a:pt x="2196487" y="202847"/>
                </a:cubicBezTo>
                <a:cubicBezTo>
                  <a:pt x="2227158" y="316601"/>
                  <a:pt x="2184136" y="541496"/>
                  <a:pt x="2196487" y="648450"/>
                </a:cubicBezTo>
                <a:cubicBezTo>
                  <a:pt x="2184358" y="752623"/>
                  <a:pt x="2116120" y="827576"/>
                  <a:pt x="1993640" y="851297"/>
                </a:cubicBezTo>
                <a:cubicBezTo>
                  <a:pt x="1750804" y="857449"/>
                  <a:pt x="1644129" y="850141"/>
                  <a:pt x="1378801" y="851297"/>
                </a:cubicBezTo>
                <a:cubicBezTo>
                  <a:pt x="1113473" y="852453"/>
                  <a:pt x="1073299" y="794068"/>
                  <a:pt x="781870" y="851297"/>
                </a:cubicBezTo>
                <a:cubicBezTo>
                  <a:pt x="490441" y="908526"/>
                  <a:pt x="414521" y="832993"/>
                  <a:pt x="202847" y="851297"/>
                </a:cubicBezTo>
                <a:cubicBezTo>
                  <a:pt x="107372" y="843682"/>
                  <a:pt x="-15358" y="783401"/>
                  <a:pt x="0" y="648450"/>
                </a:cubicBezTo>
                <a:cubicBezTo>
                  <a:pt x="-5764" y="472207"/>
                  <a:pt x="30869" y="359943"/>
                  <a:pt x="0" y="20284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EE6E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266" name="Picture 2" descr="danh-lam-thang-canh-ha-noi (3)">
            <a:extLst>
              <a:ext uri="{FF2B5EF4-FFF2-40B4-BE49-F238E27FC236}">
                <a16:creationId xmlns:a16="http://schemas.microsoft.com/office/drawing/2014/main" id="{49AC26EB-CEF7-497F-AB5D-CA08281C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5" y="374221"/>
            <a:ext cx="5959459" cy="3974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28A7F0A-955E-4956-A7BB-2F7177EC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7824" y="374221"/>
            <a:ext cx="5635277" cy="379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phong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96686"/>
            <a:ext cx="9090025" cy="51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524001" y="5849257"/>
            <a:ext cx="93726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 Phong Nha – tỉnh Quảng Bình</a:t>
            </a:r>
          </a:p>
        </p:txBody>
      </p:sp>
    </p:spTree>
    <p:extLst>
      <p:ext uri="{BB962C8B-B14F-4D97-AF65-F5344CB8AC3E}">
        <p14:creationId xmlns:p14="http://schemas.microsoft.com/office/powerpoint/2010/main" val="403501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2669" y="-96611"/>
              <a:ext cx="8649007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	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viết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những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danh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lam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thắng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di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lịch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nổi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tiếng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04276" y="5504564"/>
            <a:ext cx="6245869" cy="10648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 thể di tích Cố đô Huế được UNESCO công nhận là Di sản Văn hóa Thế giới năm 1993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04276" y="5807793"/>
            <a:ext cx="624586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8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Kinh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Huế</a:t>
            </a: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63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Th%C3%A0nh%20C%E1%BB%95%20Loa">
            <a:extLst>
              <a:ext uri="{FF2B5EF4-FFF2-40B4-BE49-F238E27FC236}">
                <a16:creationId xmlns:a16="http://schemas.microsoft.com/office/drawing/2014/main" id="{69814C1A-4152-4C58-9C83-50416A09A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9" y="88901"/>
            <a:ext cx="893127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E677958B-2437-4DF3-B6B5-A1A286E2E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9" y="5827713"/>
            <a:ext cx="8931275" cy="646112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485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i="1">
                <a:solidFill>
                  <a:srgbClr val="000000"/>
                </a:solidFill>
                <a:cs typeface="Times New Roman" panose="02020603050405020304" pitchFamily="18" charset="0"/>
              </a:rPr>
              <a:t>   Thành nào xây chỉ một đêm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i="1">
                <a:solidFill>
                  <a:srgbClr val="000000"/>
                </a:solidFill>
                <a:cs typeface="Times New Roman" panose="02020603050405020304" pitchFamily="18" charset="0"/>
              </a:rPr>
              <a:t>Có hình xoắn ốc thưa tên là gì ?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C1832268-6787-4C00-87CC-46108CC10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730" y="6103937"/>
            <a:ext cx="2320925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i="1">
                <a:solidFill>
                  <a:srgbClr val="0000FF"/>
                </a:solidFill>
                <a:cs typeface="Times New Roman" panose="02020603050405020304" pitchFamily="18" charset="0"/>
              </a:rPr>
              <a:t>(thành Cổ Loa)</a:t>
            </a: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C35A041B-A6D2-4C15-9BB1-F7DB6D4EF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6" y="0"/>
            <a:ext cx="9070975" cy="6858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huamotcot">
            <a:extLst>
              <a:ext uri="{FF2B5EF4-FFF2-40B4-BE49-F238E27FC236}">
                <a16:creationId xmlns:a16="http://schemas.microsoft.com/office/drawing/2014/main" id="{7B07A48F-0178-4206-A9AA-FDB836C3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61913"/>
            <a:ext cx="90027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A13FA0ED-4F15-4395-9094-944219A94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5562601"/>
            <a:ext cx="9004300" cy="117679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indent="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lnSpc>
                <a:spcPct val="115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là một ngôi chùa rất nổi tiếng ở Hà Nội, được xây dựng từ thời nhà Lý ?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A275B901-5966-4135-9918-C3F7CDC0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280" y="4916488"/>
            <a:ext cx="3596584" cy="646113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>
                <a:solidFill>
                  <a:srgbClr val="FFFFFF"/>
                </a:solidFill>
                <a:cs typeface="Times New Roman" panose="02020603050405020304" pitchFamily="18" charset="0"/>
              </a:rPr>
              <a:t>(chùa Một Cột)</a:t>
            </a:r>
          </a:p>
        </p:txBody>
      </p:sp>
      <p:sp>
        <p:nvSpPr>
          <p:cNvPr id="19461" name="Rectangle 6">
            <a:extLst>
              <a:ext uri="{FF2B5EF4-FFF2-40B4-BE49-F238E27FC236}">
                <a16:creationId xmlns:a16="http://schemas.microsoft.com/office/drawing/2014/main" id="{A8A6608E-A3D5-4A9E-BDA6-5267AA4B5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6" y="0"/>
            <a:ext cx="9070975" cy="6858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 descr="HoHoanKiem">
            <a:extLst>
              <a:ext uri="{FF2B5EF4-FFF2-40B4-BE49-F238E27FC236}">
                <a16:creationId xmlns:a16="http://schemas.microsoft.com/office/drawing/2014/main" id="{3DB5338D-A159-4DEA-88BE-AC11167E7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26988"/>
            <a:ext cx="89328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6">
            <a:extLst>
              <a:ext uri="{FF2B5EF4-FFF2-40B4-BE49-F238E27FC236}">
                <a16:creationId xmlns:a16="http://schemas.microsoft.com/office/drawing/2014/main" id="{D80F1197-BAB2-4E3A-8B5C-B01FA4057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6" y="0"/>
            <a:ext cx="9070975" cy="6858000"/>
          </a:xfrm>
          <a:prstGeom prst="rect">
            <a:avLst/>
          </a:prstGeom>
          <a:noFill/>
          <a:ln w="825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30AAA2C-B11E-4842-B7F7-C876407B5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1" y="5715000"/>
            <a:ext cx="8932863" cy="10668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Hồ nào nức tiếng xa gần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 Lê trả kiếm cho thần Kim Quy ?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0CA9B8C7-B576-4485-BA30-1CA828D1E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4270" y="5130800"/>
            <a:ext cx="3381337" cy="584200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srgbClr val="FFFFFF"/>
                </a:solidFill>
                <a:cs typeface="Times New Roman" panose="02020603050405020304" pitchFamily="18" charset="0"/>
              </a:rPr>
              <a:t>(hồ Hoàn Kiếm)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828800" y="5789840"/>
            <a:ext cx="899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Thiên Mụ - thành phố Huế - tỉnh Thừa Thiên Huế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76526"/>
            <a:ext cx="9372600" cy="47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9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26" y="1933303"/>
            <a:ext cx="5159828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99130" y="2167542"/>
            <a:ext cx="3089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965269" y="1344019"/>
            <a:ext cx="6309360" cy="2577739"/>
          </a:xfrm>
          <a:prstGeom prst="cloudCallout">
            <a:avLst>
              <a:gd name="adj1" fmla="val -53776"/>
              <a:gd name="adj2" fmla="val 6810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384663" y="1333857"/>
            <a:ext cx="9692639" cy="3789684"/>
          </a:xfrm>
          <a:prstGeom prst="doubleWave">
            <a:avLst>
              <a:gd name="adj1" fmla="val 6250"/>
              <a:gd name="adj2" fmla="val -31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tên thủ đô của 10 nước trên thế giới.</a:t>
            </a:r>
          </a:p>
          <a:p>
            <a:pPr marL="285750" indent="-285750" algn="just">
              <a:buFontTx/>
              <a:buChar char="-"/>
            </a:pP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</a:p>
          <a:p>
            <a:pPr marL="285750" indent="-285750" algn="ctr">
              <a:buFontTx/>
              <a:buChar char="-"/>
            </a:pP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viết tên người, tên địa lí nước ngoài.</a:t>
            </a:r>
            <a:endParaRPr lang="en-US" b="1" dirty="0"/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00AE9971-C5C3-48C7-8DF6-9E8770F0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18">
            <a:extLst>
              <a:ext uri="{FF2B5EF4-FFF2-40B4-BE49-F238E27FC236}">
                <a16:creationId xmlns:a16="http://schemas.microsoft.com/office/drawing/2014/main" id="{864615A8-2F6A-4A82-B41B-E1F306211A39}"/>
              </a:ext>
            </a:extLst>
          </p:cNvPr>
          <p:cNvSpPr/>
          <p:nvPr/>
        </p:nvSpPr>
        <p:spPr>
          <a:xfrm>
            <a:off x="3410465" y="1878227"/>
            <a:ext cx="4942703" cy="1690419"/>
          </a:xfrm>
          <a:prstGeom prst="roundRect">
            <a:avLst>
              <a:gd name="adj" fmla="val 50000"/>
            </a:avLst>
          </a:prstGeom>
          <a:solidFill>
            <a:srgbClr val="559AA9"/>
          </a:solidFill>
          <a:ln w="127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lIns="14288" tIns="14288" rIns="14288" bIns="14288" anchor="ctr"/>
          <a:lstStyle/>
          <a:p>
            <a:pPr>
              <a:defRPr/>
            </a:pPr>
            <a:endParaRPr sz="1313" kern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02E0CB6-836B-44CA-80C9-79112B4251A4}"/>
              </a:ext>
            </a:extLst>
          </p:cNvPr>
          <p:cNvSpPr txBox="1">
            <a:spLocks/>
          </p:cNvSpPr>
          <p:nvPr/>
        </p:nvSpPr>
        <p:spPr>
          <a:xfrm>
            <a:off x="3628319" y="2185033"/>
            <a:ext cx="4251861" cy="1076806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>
              <a:defRPr/>
            </a:pP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 BIỆT CÁC CON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4AA681-3F36-42B8-9DF9-F59457234ED6}"/>
              </a:ext>
            </a:extLst>
          </p:cNvPr>
          <p:cNvSpPr/>
          <p:nvPr/>
        </p:nvSpPr>
        <p:spPr>
          <a:xfrm>
            <a:off x="3415937" y="519356"/>
            <a:ext cx="5055326" cy="719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99077" y="1910821"/>
            <a:ext cx="9995348" cy="1005680"/>
            <a:chOff x="-8052" y="1707175"/>
            <a:chExt cx="8814387" cy="1006257"/>
          </a:xfrm>
          <a:solidFill>
            <a:srgbClr val="FF99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78064" y="1707175"/>
              <a:ext cx="8128271" cy="10062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Ôn lại cách viết tên người, tên địa lí Việt Nam.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921024" y="3588829"/>
            <a:ext cx="9973400" cy="910467"/>
            <a:chOff x="-8052" y="1747250"/>
            <a:chExt cx="8354602" cy="9109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59C6FF-16F6-4D4A-8D30-C9647637D21A}"/>
                </a:ext>
              </a:extLst>
            </p:cNvPr>
            <p:cNvSpPr/>
            <p:nvPr/>
          </p:nvSpPr>
          <p:spPr>
            <a:xfrm>
              <a:off x="657899" y="1747250"/>
              <a:ext cx="7688651" cy="910989"/>
            </a:xfrm>
            <a:prstGeom prst="rect">
              <a:avLst/>
            </a:prstGeom>
            <a:solidFill>
              <a:srgbClr val="66FFFF"/>
            </a:solidFill>
            <a:ln w="28575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/>
              <a:r>
                <a:rPr 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 đúng tên người, tên địa lí Việt Nam trong mọi văn bản. </a:t>
              </a:r>
              <a:endPara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C2396C-46DF-4CA0-86ED-4BF9BDDE7B02}"/>
                </a:ext>
              </a:extLst>
            </p:cNvPr>
            <p:cNvSpPr/>
            <p:nvPr/>
          </p:nvSpPr>
          <p:spPr>
            <a:xfrm>
              <a:off x="-8052" y="1914449"/>
              <a:ext cx="576299" cy="57659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715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589" y="1933303"/>
            <a:ext cx="8282381" cy="3513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859" y="2167542"/>
            <a:ext cx="6793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6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7767" y="465524"/>
            <a:ext cx="1051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1. Viết lại cho đúng các tên riêng trong bài ca dao sau: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289460" y="907154"/>
            <a:ext cx="6308271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khắp Long Thành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sáu phố rành rành chẳng sai: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bồ, hàng bạc, hàng gai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Buồm, Hàng thiếc, Hàng hài, Hàng Khay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vĩ, Hàng Điếu, hàng giày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Lờ, hàng cót, hàng mây, hàng Đàn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Mới, phúc kiến, hàng Than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mã, hàng mắm, hàng Ngang, hàng Đồng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Muối, hàng nón, Cầu Đông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hòm, hàng đậu, hàng bông, hàng bè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Thùng, hàng bát, hàng tre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Vôi, hàng giấy, hàng The, hàng Gà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quanh về đến Hàng Da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xem phường phố thật là đẹp xinh.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021196" y="2837532"/>
            <a:ext cx="34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40282" y="2082789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863025" y="2082789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863025" y="2460161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401539" y="2445647"/>
            <a:ext cx="522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80625" y="2837532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22797" y="3214903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43596" y="3214903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764396" y="3214903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703368" y="3621303"/>
            <a:ext cx="1161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053196" y="3621303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924053" y="398416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218625" y="3984160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88969" y="3984160"/>
            <a:ext cx="1320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251939" y="3969646"/>
            <a:ext cx="420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863025" y="4361531"/>
            <a:ext cx="13207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53111" y="4738902"/>
            <a:ext cx="5696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253427" y="4738902"/>
            <a:ext cx="119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588738" y="4738901"/>
            <a:ext cx="13353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141767" y="4738902"/>
            <a:ext cx="8418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167823" y="5130788"/>
            <a:ext cx="1117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401539" y="5130787"/>
            <a:ext cx="10740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238911" y="5522673"/>
            <a:ext cx="12046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588738" y="5522672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9945824" y="5508159"/>
            <a:ext cx="711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355025" y="2068275"/>
            <a:ext cx="3483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loud Callout 58"/>
          <p:cNvSpPr/>
          <p:nvPr/>
        </p:nvSpPr>
        <p:spPr>
          <a:xfrm>
            <a:off x="657767" y="1510904"/>
            <a:ext cx="4621169" cy="3278786"/>
          </a:xfrm>
          <a:prstGeom prst="cloudCallout">
            <a:avLst>
              <a:gd name="adj1" fmla="val -45024"/>
              <a:gd name="adj2" fmla="val 7276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tìm những từ viết sai trong bài ca dao!</a:t>
            </a:r>
          </a:p>
        </p:txBody>
      </p:sp>
      <p:sp>
        <p:nvSpPr>
          <p:cNvPr id="60" name="Cloud Callout 59"/>
          <p:cNvSpPr/>
          <p:nvPr/>
        </p:nvSpPr>
        <p:spPr>
          <a:xfrm>
            <a:off x="526597" y="1510904"/>
            <a:ext cx="4866640" cy="3278786"/>
          </a:xfrm>
          <a:prstGeom prst="cloudCallout">
            <a:avLst>
              <a:gd name="adj1" fmla="val -45024"/>
              <a:gd name="adj2" fmla="val 72760"/>
            </a:avLst>
          </a:prstGeom>
          <a:solidFill>
            <a:srgbClr val="DBB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tx1"/>
                </a:solidFill>
                <a:cs typeface="Times New Roman" panose="02020603050405020304" pitchFamily="18" charset="0"/>
              </a:rPr>
              <a:t>Những từ đó phải viết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0315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9" grpId="0" animBg="1"/>
      <p:bldP spid="59" grpId="1" animBg="1"/>
      <p:bldP spid="60" grpId="0" animBg="1"/>
      <p:bldP spid="6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581457" y="936183"/>
            <a:ext cx="6702334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khắp Long Thành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sáu phố rành rành chẳng sai: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Bạc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Gai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Buồm, Hàng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Hàng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Hàng Khay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Hàng Điếu,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giày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Lờ,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Cót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Mây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Mới,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 Kiến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Mắm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Ngang,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Muối,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Nón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Cầu Đông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Hòm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Đậu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Thùng,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Vôi,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The, </a:t>
            </a:r>
            <a:r>
              <a:rPr lang="en-US" altLang="en-US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Gà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quanh về đến Hàng Da</a:t>
            </a:r>
          </a:p>
          <a:p>
            <a:pPr algn="ctr" eaLnBrk="1" hangingPunct="1"/>
            <a:r>
              <a:rPr lang="en-US" altLang="en-US" sz="25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 xem phường phố thật là đẹp xinh.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657767" y="465524"/>
            <a:ext cx="10511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1. Viết lại cho đúng các tên riêng trong bài ca dao sau:</a:t>
            </a:r>
          </a:p>
        </p:txBody>
      </p:sp>
    </p:spTree>
    <p:extLst>
      <p:ext uri="{BB962C8B-B14F-4D97-AF65-F5344CB8AC3E}">
        <p14:creationId xmlns:p14="http://schemas.microsoft.com/office/powerpoint/2010/main" val="297441864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1556</TotalTime>
  <Words>869</Words>
  <Application>Microsoft Office PowerPoint</Application>
  <PresentationFormat>Widescreen</PresentationFormat>
  <Paragraphs>132</Paragraphs>
  <Slides>59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59</vt:i4>
      </vt:variant>
    </vt:vector>
  </HeadingPairs>
  <TitlesOfParts>
    <vt:vector size="77" baseType="lpstr">
      <vt:lpstr>等线</vt:lpstr>
      <vt:lpstr>等线 Light</vt:lpstr>
      <vt:lpstr>Microsoft YaHei</vt:lpstr>
      <vt:lpstr>Microsoft YaHei</vt:lpstr>
      <vt:lpstr>Arial</vt:lpstr>
      <vt:lpstr>Calibri</vt:lpstr>
      <vt:lpstr>Calibri Light</vt:lpstr>
      <vt:lpstr>Garamond</vt:lpstr>
      <vt:lpstr>iCiel Cadena</vt:lpstr>
      <vt:lpstr>Times New Roman</vt:lpstr>
      <vt:lpstr>UTM Spring</vt:lpstr>
      <vt:lpstr>UVN Bay Buom</vt:lpstr>
      <vt:lpstr>1_Office Theme</vt:lpstr>
      <vt:lpstr>Organic</vt:lpstr>
      <vt:lpstr>Default Design</vt:lpstr>
      <vt:lpstr>1_Default Design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KHAI BINH</dc:creator>
  <cp:lastModifiedBy>tú nguyễn</cp:lastModifiedBy>
  <cp:revision>121</cp:revision>
  <dcterms:created xsi:type="dcterms:W3CDTF">2021-08-04T18:52:07Z</dcterms:created>
  <dcterms:modified xsi:type="dcterms:W3CDTF">2021-10-19T17:28:40Z</dcterms:modified>
</cp:coreProperties>
</file>