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6" r:id="rId3"/>
    <p:sldId id="300" r:id="rId4"/>
    <p:sldId id="307" r:id="rId5"/>
    <p:sldId id="261" r:id="rId6"/>
    <p:sldId id="266" r:id="rId7"/>
    <p:sldId id="321" r:id="rId8"/>
    <p:sldId id="322" r:id="rId9"/>
    <p:sldId id="299" r:id="rId10"/>
    <p:sldId id="323" r:id="rId11"/>
    <p:sldId id="429" r:id="rId12"/>
    <p:sldId id="387" r:id="rId13"/>
    <p:sldId id="320" r:id="rId14"/>
    <p:sldId id="305"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39"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9801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90570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18059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E14AF1-2F2E-427B-8F7E-A5BD7F7BED07}"/>
              </a:ext>
            </a:extLst>
          </p:cNvPr>
          <p:cNvGrpSpPr>
            <a:grpSpLocks/>
          </p:cNvGrpSpPr>
          <p:nvPr/>
        </p:nvGrpSpPr>
        <p:grpSpPr bwMode="auto">
          <a:xfrm>
            <a:off x="1" y="0"/>
            <a:ext cx="11741151" cy="6858000"/>
            <a:chOff x="0" y="0"/>
            <a:chExt cx="5547" cy="4320"/>
          </a:xfrm>
        </p:grpSpPr>
        <p:grpSp>
          <p:nvGrpSpPr>
            <p:cNvPr id="5" name="Group 3">
              <a:extLst>
                <a:ext uri="{FF2B5EF4-FFF2-40B4-BE49-F238E27FC236}">
                  <a16:creationId xmlns:a16="http://schemas.microsoft.com/office/drawing/2014/main" id="{51F80E13-1DB0-4BDD-B211-4D334EC78C6D}"/>
                </a:ext>
              </a:extLst>
            </p:cNvPr>
            <p:cNvGrpSpPr>
              <a:grpSpLocks/>
            </p:cNvGrpSpPr>
            <p:nvPr userDrawn="1"/>
          </p:nvGrpSpPr>
          <p:grpSpPr bwMode="auto">
            <a:xfrm rot="-215207">
              <a:off x="3693" y="232"/>
              <a:ext cx="1856" cy="3627"/>
              <a:chOff x="3010" y="776"/>
              <a:chExt cx="1856" cy="3627"/>
            </a:xfrm>
          </p:grpSpPr>
          <p:sp>
            <p:nvSpPr>
              <p:cNvPr id="39" name="Freeform 4">
                <a:extLst>
                  <a:ext uri="{FF2B5EF4-FFF2-40B4-BE49-F238E27FC236}">
                    <a16:creationId xmlns:a16="http://schemas.microsoft.com/office/drawing/2014/main" id="{8DA5F609-B6FE-4126-AA88-A00E22BA32F1}"/>
                  </a:ext>
                </a:extLst>
              </p:cNvPr>
              <p:cNvSpPr>
                <a:spLocks/>
              </p:cNvSpPr>
              <p:nvPr userDrawn="1"/>
            </p:nvSpPr>
            <p:spPr bwMode="ltGray">
              <a:xfrm rot="12185230" flipV="1">
                <a:off x="3533" y="775"/>
                <a:ext cx="1333" cy="1485"/>
              </a:xfrm>
              <a:custGeom>
                <a:avLst/>
                <a:gdLst>
                  <a:gd name="T0" fmla="*/ 2147483647 w 596"/>
                  <a:gd name="T1" fmla="*/ 2147483647 h 666"/>
                  <a:gd name="T2" fmla="*/ 2147483647 w 596"/>
                  <a:gd name="T3" fmla="*/ 2147483647 h 666"/>
                  <a:gd name="T4" fmla="*/ 0 w 596"/>
                  <a:gd name="T5" fmla="*/ 2147483647 h 666"/>
                  <a:gd name="T6" fmla="*/ 2147483647 w 596"/>
                  <a:gd name="T7" fmla="*/ 2147483647 h 666"/>
                  <a:gd name="T8" fmla="*/ 2147483647 w 596"/>
                  <a:gd name="T9" fmla="*/ 2147483647 h 666"/>
                  <a:gd name="T10" fmla="*/ 2147483647 w 596"/>
                  <a:gd name="T11" fmla="*/ 2147483647 h 666"/>
                  <a:gd name="T12" fmla="*/ 2147483647 w 596"/>
                  <a:gd name="T13" fmla="*/ 2147483647 h 666"/>
                  <a:gd name="T14" fmla="*/ 2147483647 w 596"/>
                  <a:gd name="T15" fmla="*/ 2147483647 h 666"/>
                  <a:gd name="T16" fmla="*/ 2147483647 w 596"/>
                  <a:gd name="T17" fmla="*/ 2147483647 h 666"/>
                  <a:gd name="T18" fmla="*/ 2147483647 w 596"/>
                  <a:gd name="T19" fmla="*/ 2147483647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2147483647 h 666"/>
                  <a:gd name="T50" fmla="*/ 2147483647 w 596"/>
                  <a:gd name="T51" fmla="*/ 2147483647 h 666"/>
                  <a:gd name="T52" fmla="*/ 2147483647 w 596"/>
                  <a:gd name="T53" fmla="*/ 2147483647 h 666"/>
                  <a:gd name="T54" fmla="*/ 2147483647 w 596"/>
                  <a:gd name="T55" fmla="*/ 2147483647 h 666"/>
                  <a:gd name="T56" fmla="*/ 2147483647 w 596"/>
                  <a:gd name="T57" fmla="*/ 2147483647 h 666"/>
                  <a:gd name="T58" fmla="*/ 2147483647 w 596"/>
                  <a:gd name="T59" fmla="*/ 2147483647 h 666"/>
                  <a:gd name="T60" fmla="*/ 2147483647 w 596"/>
                  <a:gd name="T61" fmla="*/ 2147483647 h 666"/>
                  <a:gd name="T62" fmla="*/ 2147483647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5">
                <a:extLst>
                  <a:ext uri="{FF2B5EF4-FFF2-40B4-BE49-F238E27FC236}">
                    <a16:creationId xmlns:a16="http://schemas.microsoft.com/office/drawing/2014/main" id="{C5603F95-FED1-4698-8936-24BD74EA70DB}"/>
                  </a:ext>
                </a:extLst>
              </p:cNvPr>
              <p:cNvSpPr>
                <a:spLocks/>
              </p:cNvSpPr>
              <p:nvPr userDrawn="1"/>
            </p:nvSpPr>
            <p:spPr bwMode="ltGray">
              <a:xfrm rot="12185230" flipV="1">
                <a:off x="4028" y="1799"/>
                <a:ext cx="571" cy="531"/>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6">
                <a:extLst>
                  <a:ext uri="{FF2B5EF4-FFF2-40B4-BE49-F238E27FC236}">
                    <a16:creationId xmlns:a16="http://schemas.microsoft.com/office/drawing/2014/main" id="{CC2A7B44-FBF9-4631-9030-EFEE467813D2}"/>
                  </a:ext>
                </a:extLst>
              </p:cNvPr>
              <p:cNvSpPr>
                <a:spLocks/>
              </p:cNvSpPr>
              <p:nvPr userDrawn="1"/>
            </p:nvSpPr>
            <p:spPr bwMode="ltGray">
              <a:xfrm rot="12185230" flipV="1">
                <a:off x="3636" y="2164"/>
                <a:ext cx="277" cy="249"/>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7">
                <a:extLst>
                  <a:ext uri="{FF2B5EF4-FFF2-40B4-BE49-F238E27FC236}">
                    <a16:creationId xmlns:a16="http://schemas.microsoft.com/office/drawing/2014/main" id="{985E44E4-81C7-4D7C-A9AA-5C0AA28AA7E5}"/>
                  </a:ext>
                </a:extLst>
              </p:cNvPr>
              <p:cNvSpPr>
                <a:spLocks/>
              </p:cNvSpPr>
              <p:nvPr userDrawn="1"/>
            </p:nvSpPr>
            <p:spPr bwMode="ltGray">
              <a:xfrm rot="12185230" flipV="1">
                <a:off x="3977" y="974"/>
                <a:ext cx="245" cy="347"/>
              </a:xfrm>
              <a:custGeom>
                <a:avLst/>
                <a:gdLst>
                  <a:gd name="T0" fmla="*/ 0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47483647 w 109"/>
                  <a:gd name="T25" fmla="*/ 2147483647 h 156"/>
                  <a:gd name="T26" fmla="*/ 2147483647 w 109"/>
                  <a:gd name="T27" fmla="*/ 2147483647 h 156"/>
                  <a:gd name="T28" fmla="*/ 2147483647 w 109"/>
                  <a:gd name="T29" fmla="*/ 2147483647 h 156"/>
                  <a:gd name="T30" fmla="*/ 2147483647 w 109"/>
                  <a:gd name="T31" fmla="*/ 2147483647 h 156"/>
                  <a:gd name="T32" fmla="*/ 2147483647 w 109"/>
                  <a:gd name="T33" fmla="*/ 2147483647 h 156"/>
                  <a:gd name="T34" fmla="*/ 2147483647 w 109"/>
                  <a:gd name="T35" fmla="*/ 2147483647 h 156"/>
                  <a:gd name="T36" fmla="*/ 2147483647 w 109"/>
                  <a:gd name="T37" fmla="*/ 2147483647 h 156"/>
                  <a:gd name="T38" fmla="*/ 2147483647 w 109"/>
                  <a:gd name="T39" fmla="*/ 2147483647 h 156"/>
                  <a:gd name="T40" fmla="*/ 2147483647 w 109"/>
                  <a:gd name="T41" fmla="*/ 2147483647 h 156"/>
                  <a:gd name="T42" fmla="*/ 2147483647 w 109"/>
                  <a:gd name="T43" fmla="*/ 2147483647 h 156"/>
                  <a:gd name="T44" fmla="*/ 2147483647 w 109"/>
                  <a:gd name="T45" fmla="*/ 2147483647 h 156"/>
                  <a:gd name="T46" fmla="*/ 2147483647 w 109"/>
                  <a:gd name="T47" fmla="*/ 214748364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8">
                <a:extLst>
                  <a:ext uri="{FF2B5EF4-FFF2-40B4-BE49-F238E27FC236}">
                    <a16:creationId xmlns:a16="http://schemas.microsoft.com/office/drawing/2014/main" id="{5A36F63E-8953-413E-B701-034AAB1E20BF}"/>
                  </a:ext>
                </a:extLst>
              </p:cNvPr>
              <p:cNvSpPr>
                <a:spLocks/>
              </p:cNvSpPr>
              <p:nvPr userDrawn="1"/>
            </p:nvSpPr>
            <p:spPr bwMode="ltGray">
              <a:xfrm rot="12185230" flipV="1">
                <a:off x="3842" y="2207"/>
                <a:ext cx="103" cy="209"/>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9">
                <a:extLst>
                  <a:ext uri="{FF2B5EF4-FFF2-40B4-BE49-F238E27FC236}">
                    <a16:creationId xmlns:a16="http://schemas.microsoft.com/office/drawing/2014/main" id="{23115FBC-7DF4-4CF6-871E-21D3379B2B46}"/>
                  </a:ext>
                </a:extLst>
              </p:cNvPr>
              <p:cNvSpPr>
                <a:spLocks/>
              </p:cNvSpPr>
              <p:nvPr userDrawn="1"/>
            </p:nvSpPr>
            <p:spPr bwMode="ltGray">
              <a:xfrm rot="12185230" flipV="1">
                <a:off x="3892" y="1325"/>
                <a:ext cx="120" cy="90"/>
              </a:xfrm>
              <a:custGeom>
                <a:avLst/>
                <a:gdLst>
                  <a:gd name="T0" fmla="*/ 0 w 54"/>
                  <a:gd name="T1" fmla="*/ 0 h 40"/>
                  <a:gd name="T2" fmla="*/ 2147483647 w 54"/>
                  <a:gd name="T3" fmla="*/ 2147483647 h 40"/>
                  <a:gd name="T4" fmla="*/ 2147483647 w 54"/>
                  <a:gd name="T5" fmla="*/ 2147483647 h 40"/>
                  <a:gd name="T6" fmla="*/ 2147483647 w 54"/>
                  <a:gd name="T7" fmla="*/ 2147483647 h 40"/>
                  <a:gd name="T8" fmla="*/ 2147483647 w 54"/>
                  <a:gd name="T9" fmla="*/ 2147483647 h 40"/>
                  <a:gd name="T10" fmla="*/ 2147483647 w 54"/>
                  <a:gd name="T11" fmla="*/ 2147483647 h 40"/>
                  <a:gd name="T12" fmla="*/ 2147483647 w 54"/>
                  <a:gd name="T13" fmla="*/ 2147483647 h 40"/>
                  <a:gd name="T14" fmla="*/ 2147483647 w 54"/>
                  <a:gd name="T15" fmla="*/ 2147483647 h 40"/>
                  <a:gd name="T16" fmla="*/ 2147483647 w 54"/>
                  <a:gd name="T17" fmla="*/ 2147483647 h 40"/>
                  <a:gd name="T18" fmla="*/ 2147483647 w 54"/>
                  <a:gd name="T19" fmla="*/ 2147483647 h 40"/>
                  <a:gd name="T20" fmla="*/ 2147483647 w 54"/>
                  <a:gd name="T21" fmla="*/ 2147483647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0">
                <a:extLst>
                  <a:ext uri="{FF2B5EF4-FFF2-40B4-BE49-F238E27FC236}">
                    <a16:creationId xmlns:a16="http://schemas.microsoft.com/office/drawing/2014/main" id="{F1C9938B-690B-4387-994E-90AD1DDA9C20}"/>
                  </a:ext>
                </a:extLst>
              </p:cNvPr>
              <p:cNvSpPr>
                <a:spLocks/>
              </p:cNvSpPr>
              <p:nvPr userDrawn="1"/>
            </p:nvSpPr>
            <p:spPr bwMode="ltGray">
              <a:xfrm rot="12185230" flipV="1">
                <a:off x="3009" y="2344"/>
                <a:ext cx="330" cy="2059"/>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6" name="Freeform 11">
              <a:extLst>
                <a:ext uri="{FF2B5EF4-FFF2-40B4-BE49-F238E27FC236}">
                  <a16:creationId xmlns:a16="http://schemas.microsoft.com/office/drawing/2014/main" id="{F8E0589F-CCB2-424B-A714-5051D64F3A66}"/>
                </a:ext>
              </a:extLst>
            </p:cNvPr>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2147483647 w 128"/>
                <a:gd name="T29" fmla="*/ 2147483647 h 217"/>
                <a:gd name="T30" fmla="*/ 0 w 128"/>
                <a:gd name="T31" fmla="*/ 2147483647 h 217"/>
                <a:gd name="T32" fmla="*/ 2147483647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Freeform 12">
              <a:extLst>
                <a:ext uri="{FF2B5EF4-FFF2-40B4-BE49-F238E27FC236}">
                  <a16:creationId xmlns:a16="http://schemas.microsoft.com/office/drawing/2014/main" id="{88A61450-8976-4D17-85AD-36EBA3D71ACE}"/>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13">
              <a:extLst>
                <a:ext uri="{FF2B5EF4-FFF2-40B4-BE49-F238E27FC236}">
                  <a16:creationId xmlns:a16="http://schemas.microsoft.com/office/drawing/2014/main" id="{01C4AD3E-31EF-4C6A-A60F-34679D2F101F}"/>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4">
              <a:extLst>
                <a:ext uri="{FF2B5EF4-FFF2-40B4-BE49-F238E27FC236}">
                  <a16:creationId xmlns:a16="http://schemas.microsoft.com/office/drawing/2014/main" id="{670898D4-3D15-4B4F-8A9B-0D0E3718AE73}"/>
                </a:ext>
              </a:extLst>
            </p:cNvPr>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5">
              <a:extLst>
                <a:ext uri="{FF2B5EF4-FFF2-40B4-BE49-F238E27FC236}">
                  <a16:creationId xmlns:a16="http://schemas.microsoft.com/office/drawing/2014/main" id="{E8CAD9C3-AADC-4529-9896-D340197D252E}"/>
                </a:ext>
              </a:extLst>
            </p:cNvPr>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6">
              <a:extLst>
                <a:ext uri="{FF2B5EF4-FFF2-40B4-BE49-F238E27FC236}">
                  <a16:creationId xmlns:a16="http://schemas.microsoft.com/office/drawing/2014/main" id="{B3B8382E-956B-48F0-97A0-93A45775C846}"/>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2" name="Group 17">
              <a:extLst>
                <a:ext uri="{FF2B5EF4-FFF2-40B4-BE49-F238E27FC236}">
                  <a16:creationId xmlns:a16="http://schemas.microsoft.com/office/drawing/2014/main" id="{AA23EB32-D063-4EFB-9269-520FB18D019F}"/>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088A97C1-3B08-4E74-8910-0DFE4540971F}"/>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9">
                <a:extLst>
                  <a:ext uri="{FF2B5EF4-FFF2-40B4-BE49-F238E27FC236}">
                    <a16:creationId xmlns:a16="http://schemas.microsoft.com/office/drawing/2014/main" id="{5F0ED581-BD4C-4FED-9A48-8F7A0384CCBC}"/>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20">
                <a:extLst>
                  <a:ext uri="{FF2B5EF4-FFF2-40B4-BE49-F238E27FC236}">
                    <a16:creationId xmlns:a16="http://schemas.microsoft.com/office/drawing/2014/main" id="{95CD052B-7A4A-4EFE-9B4A-5BDF3C5DD98A}"/>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3" name="Group 21">
              <a:extLst>
                <a:ext uri="{FF2B5EF4-FFF2-40B4-BE49-F238E27FC236}">
                  <a16:creationId xmlns:a16="http://schemas.microsoft.com/office/drawing/2014/main" id="{872E1F81-02D6-4E0C-964F-09923AAF1851}"/>
                </a:ext>
              </a:extLst>
            </p:cNvPr>
            <p:cNvGrpSpPr>
              <a:grpSpLocks/>
            </p:cNvGrpSpPr>
            <p:nvPr userDrawn="1"/>
          </p:nvGrpSpPr>
          <p:grpSpPr bwMode="auto">
            <a:xfrm rot="-6691250">
              <a:off x="3641" y="125"/>
              <a:ext cx="356" cy="608"/>
              <a:chOff x="1729" y="866"/>
              <a:chExt cx="129" cy="157"/>
            </a:xfrm>
          </p:grpSpPr>
          <p:sp>
            <p:nvSpPr>
              <p:cNvPr id="33" name="Freeform 22">
                <a:extLst>
                  <a:ext uri="{FF2B5EF4-FFF2-40B4-BE49-F238E27FC236}">
                    <a16:creationId xmlns:a16="http://schemas.microsoft.com/office/drawing/2014/main" id="{257D26DF-1AC3-43FD-BD10-1EF1762DB5FB}"/>
                  </a:ext>
                </a:extLst>
              </p:cNvPr>
              <p:cNvSpPr>
                <a:spLocks/>
              </p:cNvSpPr>
              <p:nvPr userDrawn="1"/>
            </p:nvSpPr>
            <p:spPr bwMode="ltGray">
              <a:xfrm>
                <a:off x="1730"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23">
                <a:extLst>
                  <a:ext uri="{FF2B5EF4-FFF2-40B4-BE49-F238E27FC236}">
                    <a16:creationId xmlns:a16="http://schemas.microsoft.com/office/drawing/2014/main" id="{ADD08A4F-2472-4C87-92C8-344BC1E37063}"/>
                  </a:ext>
                </a:extLst>
              </p:cNvPr>
              <p:cNvSpPr>
                <a:spLocks/>
              </p:cNvSpPr>
              <p:nvPr userDrawn="1"/>
            </p:nvSpPr>
            <p:spPr bwMode="ltGray">
              <a:xfrm>
                <a:off x="1789"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24">
                <a:extLst>
                  <a:ext uri="{FF2B5EF4-FFF2-40B4-BE49-F238E27FC236}">
                    <a16:creationId xmlns:a16="http://schemas.microsoft.com/office/drawing/2014/main" id="{9FA83575-BEBC-4A5B-8145-BA20C4776580}"/>
                  </a:ext>
                </a:extLst>
              </p:cNvPr>
              <p:cNvSpPr>
                <a:spLocks/>
              </p:cNvSpPr>
              <p:nvPr userDrawn="1"/>
            </p:nvSpPr>
            <p:spPr bwMode="ltGray">
              <a:xfrm>
                <a:off x="1773"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4" name="Group 25">
              <a:extLst>
                <a:ext uri="{FF2B5EF4-FFF2-40B4-BE49-F238E27FC236}">
                  <a16:creationId xmlns:a16="http://schemas.microsoft.com/office/drawing/2014/main" id="{AFE515F9-8622-43D0-88E6-E1EC495CEA0A}"/>
                </a:ext>
              </a:extLst>
            </p:cNvPr>
            <p:cNvGrpSpPr>
              <a:grpSpLocks/>
            </p:cNvGrpSpPr>
            <p:nvPr userDrawn="1"/>
          </p:nvGrpSpPr>
          <p:grpSpPr bwMode="auto">
            <a:xfrm rot="8524840">
              <a:off x="678" y="3307"/>
              <a:ext cx="500" cy="500"/>
              <a:chOff x="1727" y="868"/>
              <a:chExt cx="129" cy="156"/>
            </a:xfrm>
          </p:grpSpPr>
          <p:sp>
            <p:nvSpPr>
              <p:cNvPr id="30" name="Freeform 26">
                <a:extLst>
                  <a:ext uri="{FF2B5EF4-FFF2-40B4-BE49-F238E27FC236}">
                    <a16:creationId xmlns:a16="http://schemas.microsoft.com/office/drawing/2014/main" id="{05FD02A1-2952-4C8B-8B60-0E09587B6EA5}"/>
                  </a:ext>
                </a:extLst>
              </p:cNvPr>
              <p:cNvSpPr>
                <a:spLocks/>
              </p:cNvSpPr>
              <p:nvPr userDrawn="1"/>
            </p:nvSpPr>
            <p:spPr bwMode="ltGray">
              <a:xfrm>
                <a:off x="1727" y="869"/>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7">
                <a:extLst>
                  <a:ext uri="{FF2B5EF4-FFF2-40B4-BE49-F238E27FC236}">
                    <a16:creationId xmlns:a16="http://schemas.microsoft.com/office/drawing/2014/main" id="{BB628615-8036-4509-B064-FA0C7775BA5A}"/>
                  </a:ext>
                </a:extLst>
              </p:cNvPr>
              <p:cNvSpPr>
                <a:spLocks/>
              </p:cNvSpPr>
              <p:nvPr userDrawn="1"/>
            </p:nvSpPr>
            <p:spPr bwMode="ltGray">
              <a:xfrm>
                <a:off x="1786" y="897"/>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28">
                <a:extLst>
                  <a:ext uri="{FF2B5EF4-FFF2-40B4-BE49-F238E27FC236}">
                    <a16:creationId xmlns:a16="http://schemas.microsoft.com/office/drawing/2014/main" id="{AF09FD55-405C-4A98-BC0B-C74B9C19AA4C}"/>
                  </a:ext>
                </a:extLst>
              </p:cNvPr>
              <p:cNvSpPr>
                <a:spLocks/>
              </p:cNvSpPr>
              <p:nvPr userDrawn="1"/>
            </p:nvSpPr>
            <p:spPr bwMode="ltGray">
              <a:xfrm>
                <a:off x="1772" y="1000"/>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5" name="Group 29">
              <a:extLst>
                <a:ext uri="{FF2B5EF4-FFF2-40B4-BE49-F238E27FC236}">
                  <a16:creationId xmlns:a16="http://schemas.microsoft.com/office/drawing/2014/main" id="{6EAD3E77-8C3A-41D6-A9CD-A99D19773E17}"/>
                </a:ext>
              </a:extLst>
            </p:cNvPr>
            <p:cNvGrpSpPr>
              <a:grpSpLocks/>
            </p:cNvGrpSpPr>
            <p:nvPr userDrawn="1"/>
          </p:nvGrpSpPr>
          <p:grpSpPr bwMode="auto">
            <a:xfrm rot="4106450" flipH="1">
              <a:off x="404" y="267"/>
              <a:ext cx="708" cy="891"/>
              <a:chOff x="1727" y="866"/>
              <a:chExt cx="129" cy="157"/>
            </a:xfrm>
          </p:grpSpPr>
          <p:sp>
            <p:nvSpPr>
              <p:cNvPr id="27" name="Freeform 30">
                <a:extLst>
                  <a:ext uri="{FF2B5EF4-FFF2-40B4-BE49-F238E27FC236}">
                    <a16:creationId xmlns:a16="http://schemas.microsoft.com/office/drawing/2014/main" id="{81EFFB62-B10F-4EAD-B21E-AB6265FF4C8D}"/>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31">
                <a:extLst>
                  <a:ext uri="{FF2B5EF4-FFF2-40B4-BE49-F238E27FC236}">
                    <a16:creationId xmlns:a16="http://schemas.microsoft.com/office/drawing/2014/main" id="{BFC888D1-7958-4CFD-8B26-C149122F1EF9}"/>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32">
                <a:extLst>
                  <a:ext uri="{FF2B5EF4-FFF2-40B4-BE49-F238E27FC236}">
                    <a16:creationId xmlns:a16="http://schemas.microsoft.com/office/drawing/2014/main" id="{E27C3868-4B06-4316-B2C1-8110D50F6F10}"/>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6" name="Group 33">
              <a:extLst>
                <a:ext uri="{FF2B5EF4-FFF2-40B4-BE49-F238E27FC236}">
                  <a16:creationId xmlns:a16="http://schemas.microsoft.com/office/drawing/2014/main" id="{32581DA6-D7B2-48DC-8C8B-EE8078865617}"/>
                </a:ext>
              </a:extLst>
            </p:cNvPr>
            <p:cNvGrpSpPr>
              <a:grpSpLocks/>
            </p:cNvGrpSpPr>
            <p:nvPr userDrawn="1"/>
          </p:nvGrpSpPr>
          <p:grpSpPr bwMode="auto">
            <a:xfrm rot="10015322" flipH="1">
              <a:off x="4619" y="2392"/>
              <a:ext cx="708" cy="891"/>
              <a:chOff x="1727" y="866"/>
              <a:chExt cx="129" cy="157"/>
            </a:xfrm>
          </p:grpSpPr>
          <p:sp>
            <p:nvSpPr>
              <p:cNvPr id="24" name="Freeform 34">
                <a:extLst>
                  <a:ext uri="{FF2B5EF4-FFF2-40B4-BE49-F238E27FC236}">
                    <a16:creationId xmlns:a16="http://schemas.microsoft.com/office/drawing/2014/main" id="{875BF28F-2E3F-47D7-BE6C-D5B977C01BFA}"/>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35">
                <a:extLst>
                  <a:ext uri="{FF2B5EF4-FFF2-40B4-BE49-F238E27FC236}">
                    <a16:creationId xmlns:a16="http://schemas.microsoft.com/office/drawing/2014/main" id="{008D36DC-07FF-4486-A738-D485FD9A9596}"/>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36">
                <a:extLst>
                  <a:ext uri="{FF2B5EF4-FFF2-40B4-BE49-F238E27FC236}">
                    <a16:creationId xmlns:a16="http://schemas.microsoft.com/office/drawing/2014/main" id="{0A2547FA-06AC-4590-8410-75EE7FDD4A72}"/>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7" name="Freeform 37">
              <a:extLst>
                <a:ext uri="{FF2B5EF4-FFF2-40B4-BE49-F238E27FC236}">
                  <a16:creationId xmlns:a16="http://schemas.microsoft.com/office/drawing/2014/main" id="{D97AA8E3-7562-4E71-B3DF-89AF145015F5}"/>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38">
              <a:extLst>
                <a:ext uri="{FF2B5EF4-FFF2-40B4-BE49-F238E27FC236}">
                  <a16:creationId xmlns:a16="http://schemas.microsoft.com/office/drawing/2014/main" id="{8C87C152-415E-4F1C-8ECA-1E31C00C294E}"/>
                </a:ext>
              </a:extLst>
            </p:cNvPr>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39">
              <a:extLst>
                <a:ext uri="{FF2B5EF4-FFF2-40B4-BE49-F238E27FC236}">
                  <a16:creationId xmlns:a16="http://schemas.microsoft.com/office/drawing/2014/main" id="{C4D4D86B-E152-4A71-8447-373F05CEC3BA}"/>
                </a:ext>
              </a:extLst>
            </p:cNvPr>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40">
              <a:extLst>
                <a:ext uri="{FF2B5EF4-FFF2-40B4-BE49-F238E27FC236}">
                  <a16:creationId xmlns:a16="http://schemas.microsoft.com/office/drawing/2014/main" id="{E7489ABB-C15E-463B-A7C2-33E66E880507}"/>
                </a:ext>
              </a:extLst>
            </p:cNvPr>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41">
              <a:extLst>
                <a:ext uri="{FF2B5EF4-FFF2-40B4-BE49-F238E27FC236}">
                  <a16:creationId xmlns:a16="http://schemas.microsoft.com/office/drawing/2014/main" id="{BC1B11FC-4CA8-4C62-B022-AA903E4C192F}"/>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42">
              <a:extLst>
                <a:ext uri="{FF2B5EF4-FFF2-40B4-BE49-F238E27FC236}">
                  <a16:creationId xmlns:a16="http://schemas.microsoft.com/office/drawing/2014/main" id="{9E95161B-A80B-49D9-8FC2-E3B54F0B2E12}"/>
                </a:ext>
              </a:extLst>
            </p:cNvPr>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43">
              <a:extLst>
                <a:ext uri="{FF2B5EF4-FFF2-40B4-BE49-F238E27FC236}">
                  <a16:creationId xmlns:a16="http://schemas.microsoft.com/office/drawing/2014/main" id="{161C31FA-23EC-4666-B8FC-6F408D4FAC20}"/>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97327" name="Rectangle 47"/>
          <p:cNvSpPr>
            <a:spLocks noGrp="1" noChangeArrowheads="1"/>
          </p:cNvSpPr>
          <p:nvPr>
            <p:ph type="ctrTitle"/>
          </p:nvPr>
        </p:nvSpPr>
        <p:spPr>
          <a:xfrm>
            <a:off x="3274485" y="596900"/>
            <a:ext cx="8257116" cy="3581400"/>
          </a:xfrm>
        </p:spPr>
        <p:txBody>
          <a:bodyPr/>
          <a:lstStyle>
            <a:lvl1pPr>
              <a:defRPr sz="5200" b="1"/>
            </a:lvl1pPr>
          </a:lstStyle>
          <a:p>
            <a:pPr lvl="0"/>
            <a:r>
              <a:rPr lang="vi-VN" noProof="0"/>
              <a:t>Click to edit Master title style</a:t>
            </a:r>
          </a:p>
        </p:txBody>
      </p:sp>
      <p:sp>
        <p:nvSpPr>
          <p:cNvPr id="97328"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vi-VN" noProof="0"/>
              <a:t>Click to edit Master subtitle style</a:t>
            </a:r>
          </a:p>
        </p:txBody>
      </p:sp>
      <p:sp>
        <p:nvSpPr>
          <p:cNvPr id="46" name="Rectangle 44">
            <a:extLst>
              <a:ext uri="{FF2B5EF4-FFF2-40B4-BE49-F238E27FC236}">
                <a16:creationId xmlns:a16="http://schemas.microsoft.com/office/drawing/2014/main" id="{17389A46-9B3A-441A-94E1-A10C2E57280A}"/>
              </a:ext>
            </a:extLst>
          </p:cNvPr>
          <p:cNvSpPr>
            <a:spLocks noGrp="1" noChangeArrowheads="1"/>
          </p:cNvSpPr>
          <p:nvPr>
            <p:ph type="dt" sz="half" idx="10"/>
          </p:nvPr>
        </p:nvSpPr>
        <p:spPr>
          <a:xfrm>
            <a:off x="609600" y="6248400"/>
            <a:ext cx="2844800" cy="457200"/>
          </a:xfrm>
        </p:spPr>
        <p:txBody>
          <a:bodyPr/>
          <a:lstStyle>
            <a:lvl1pPr eaLnBrk="0" hangingPunct="0">
              <a:defRPr/>
            </a:lvl1pPr>
          </a:lstStyle>
          <a:p>
            <a:pPr>
              <a:defRPr/>
            </a:pPr>
            <a:endParaRPr lang="vi-VN"/>
          </a:p>
        </p:txBody>
      </p:sp>
      <p:sp>
        <p:nvSpPr>
          <p:cNvPr id="47" name="Rectangle 45">
            <a:extLst>
              <a:ext uri="{FF2B5EF4-FFF2-40B4-BE49-F238E27FC236}">
                <a16:creationId xmlns:a16="http://schemas.microsoft.com/office/drawing/2014/main" id="{95786D18-4E78-4FF9-8486-03D6B81AA89A}"/>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48" name="Rectangle 46">
            <a:extLst>
              <a:ext uri="{FF2B5EF4-FFF2-40B4-BE49-F238E27FC236}">
                <a16:creationId xmlns:a16="http://schemas.microsoft.com/office/drawing/2014/main" id="{A5C76823-3B2B-4765-A89B-796FE31DCD71}"/>
              </a:ext>
            </a:extLst>
          </p:cNvPr>
          <p:cNvSpPr>
            <a:spLocks noGrp="1" noChangeArrowheads="1"/>
          </p:cNvSpPr>
          <p:nvPr>
            <p:ph type="sldNum" sz="quarter" idx="12"/>
          </p:nvPr>
        </p:nvSpPr>
        <p:spPr/>
        <p:txBody>
          <a:bodyPr/>
          <a:lstStyle>
            <a:lvl1pPr eaLnBrk="0" hangingPunct="0">
              <a:defRPr/>
            </a:lvl1pPr>
          </a:lstStyle>
          <a:p>
            <a:fld id="{004ED130-6A5D-4425-A175-37549EF5285F}" type="slidenum">
              <a:rPr lang="vi-VN" altLang="en-US"/>
              <a:pPr/>
              <a:t>‹#›</a:t>
            </a:fld>
            <a:endParaRPr lang="vi-VN" altLang="en-US"/>
          </a:p>
        </p:txBody>
      </p:sp>
    </p:spTree>
    <p:extLst>
      <p:ext uri="{BB962C8B-B14F-4D97-AF65-F5344CB8AC3E}">
        <p14:creationId xmlns:p14="http://schemas.microsoft.com/office/powerpoint/2010/main" val="315765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F43AE5DF-0BC6-424F-8A6B-44E8C043695B}"/>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5" name="Rectangle 48">
            <a:extLst>
              <a:ext uri="{FF2B5EF4-FFF2-40B4-BE49-F238E27FC236}">
                <a16:creationId xmlns:a16="http://schemas.microsoft.com/office/drawing/2014/main" id="{02B6937B-5D77-4448-AB41-11BEC51D19B6}"/>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6" name="Rectangle 49">
            <a:extLst>
              <a:ext uri="{FF2B5EF4-FFF2-40B4-BE49-F238E27FC236}">
                <a16:creationId xmlns:a16="http://schemas.microsoft.com/office/drawing/2014/main" id="{DC6D39BD-7528-41D3-B507-F576D1833C39}"/>
              </a:ext>
            </a:extLst>
          </p:cNvPr>
          <p:cNvSpPr>
            <a:spLocks noGrp="1" noChangeArrowheads="1"/>
          </p:cNvSpPr>
          <p:nvPr>
            <p:ph type="sldNum" sz="quarter" idx="12"/>
          </p:nvPr>
        </p:nvSpPr>
        <p:spPr/>
        <p:txBody>
          <a:bodyPr/>
          <a:lstStyle>
            <a:lvl1pPr eaLnBrk="0" hangingPunct="0">
              <a:defRPr/>
            </a:lvl1pPr>
          </a:lstStyle>
          <a:p>
            <a:fld id="{0DB4D61F-B9EC-4D38-A755-22B9691F61A1}" type="slidenum">
              <a:rPr lang="vi-VN" altLang="en-US"/>
              <a:pPr/>
              <a:t>‹#›</a:t>
            </a:fld>
            <a:endParaRPr lang="vi-VN" altLang="en-US"/>
          </a:p>
        </p:txBody>
      </p:sp>
    </p:spTree>
    <p:extLst>
      <p:ext uri="{BB962C8B-B14F-4D97-AF65-F5344CB8AC3E}">
        <p14:creationId xmlns:p14="http://schemas.microsoft.com/office/powerpoint/2010/main" val="375002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5648E71F-FEE4-4759-A451-90EBE6883B16}"/>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5" name="Rectangle 48">
            <a:extLst>
              <a:ext uri="{FF2B5EF4-FFF2-40B4-BE49-F238E27FC236}">
                <a16:creationId xmlns:a16="http://schemas.microsoft.com/office/drawing/2014/main" id="{EB5E3931-3F2B-47C3-BF51-56D946631DD9}"/>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6" name="Rectangle 49">
            <a:extLst>
              <a:ext uri="{FF2B5EF4-FFF2-40B4-BE49-F238E27FC236}">
                <a16:creationId xmlns:a16="http://schemas.microsoft.com/office/drawing/2014/main" id="{965B393A-1532-4276-9CC9-DDF151A1B4CF}"/>
              </a:ext>
            </a:extLst>
          </p:cNvPr>
          <p:cNvSpPr>
            <a:spLocks noGrp="1" noChangeArrowheads="1"/>
          </p:cNvSpPr>
          <p:nvPr>
            <p:ph type="sldNum" sz="quarter" idx="12"/>
          </p:nvPr>
        </p:nvSpPr>
        <p:spPr/>
        <p:txBody>
          <a:bodyPr/>
          <a:lstStyle>
            <a:lvl1pPr eaLnBrk="0" hangingPunct="0">
              <a:defRPr/>
            </a:lvl1pPr>
          </a:lstStyle>
          <a:p>
            <a:fld id="{E45E1F72-9D86-4FD7-A3D7-9F91E0888136}" type="slidenum">
              <a:rPr lang="vi-VN" altLang="en-US"/>
              <a:pPr/>
              <a:t>‹#›</a:t>
            </a:fld>
            <a:endParaRPr lang="vi-VN" altLang="en-US"/>
          </a:p>
        </p:txBody>
      </p:sp>
    </p:spTree>
    <p:extLst>
      <p:ext uri="{BB962C8B-B14F-4D97-AF65-F5344CB8AC3E}">
        <p14:creationId xmlns:p14="http://schemas.microsoft.com/office/powerpoint/2010/main" val="3274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590B296B-7E9A-47BB-A1A7-50375DAFB6D8}"/>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6" name="Rectangle 48">
            <a:extLst>
              <a:ext uri="{FF2B5EF4-FFF2-40B4-BE49-F238E27FC236}">
                <a16:creationId xmlns:a16="http://schemas.microsoft.com/office/drawing/2014/main" id="{40D56462-1D88-4322-AA3E-6652D32A8A02}"/>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7" name="Rectangle 49">
            <a:extLst>
              <a:ext uri="{FF2B5EF4-FFF2-40B4-BE49-F238E27FC236}">
                <a16:creationId xmlns:a16="http://schemas.microsoft.com/office/drawing/2014/main" id="{3B794EE1-3D18-40CA-93E0-F60D9F6F22AB}"/>
              </a:ext>
            </a:extLst>
          </p:cNvPr>
          <p:cNvSpPr>
            <a:spLocks noGrp="1" noChangeArrowheads="1"/>
          </p:cNvSpPr>
          <p:nvPr>
            <p:ph type="sldNum" sz="quarter" idx="12"/>
          </p:nvPr>
        </p:nvSpPr>
        <p:spPr/>
        <p:txBody>
          <a:bodyPr/>
          <a:lstStyle>
            <a:lvl1pPr eaLnBrk="0" hangingPunct="0">
              <a:defRPr/>
            </a:lvl1pPr>
          </a:lstStyle>
          <a:p>
            <a:fld id="{A9493B02-FCCA-4DE8-AD66-D8472B8EC3F2}" type="slidenum">
              <a:rPr lang="vi-VN" altLang="en-US"/>
              <a:pPr/>
              <a:t>‹#›</a:t>
            </a:fld>
            <a:endParaRPr lang="vi-VN" altLang="en-US"/>
          </a:p>
        </p:txBody>
      </p:sp>
    </p:spTree>
    <p:extLst>
      <p:ext uri="{BB962C8B-B14F-4D97-AF65-F5344CB8AC3E}">
        <p14:creationId xmlns:p14="http://schemas.microsoft.com/office/powerpoint/2010/main" val="367653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1B69E4E9-F5B3-4FE7-B2F0-82B08184472F}"/>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8" name="Rectangle 48">
            <a:extLst>
              <a:ext uri="{FF2B5EF4-FFF2-40B4-BE49-F238E27FC236}">
                <a16:creationId xmlns:a16="http://schemas.microsoft.com/office/drawing/2014/main" id="{5860BD81-CA12-48E6-8743-F4566896CDD2}"/>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9" name="Rectangle 49">
            <a:extLst>
              <a:ext uri="{FF2B5EF4-FFF2-40B4-BE49-F238E27FC236}">
                <a16:creationId xmlns:a16="http://schemas.microsoft.com/office/drawing/2014/main" id="{587FA9F7-74C7-4E29-8B9E-854BF6758DFB}"/>
              </a:ext>
            </a:extLst>
          </p:cNvPr>
          <p:cNvSpPr>
            <a:spLocks noGrp="1" noChangeArrowheads="1"/>
          </p:cNvSpPr>
          <p:nvPr>
            <p:ph type="sldNum" sz="quarter" idx="12"/>
          </p:nvPr>
        </p:nvSpPr>
        <p:spPr/>
        <p:txBody>
          <a:bodyPr/>
          <a:lstStyle>
            <a:lvl1pPr eaLnBrk="0" hangingPunct="0">
              <a:defRPr/>
            </a:lvl1pPr>
          </a:lstStyle>
          <a:p>
            <a:fld id="{1511670D-B86D-466B-8243-5A1C9341041D}" type="slidenum">
              <a:rPr lang="vi-VN" altLang="en-US"/>
              <a:pPr/>
              <a:t>‹#›</a:t>
            </a:fld>
            <a:endParaRPr lang="vi-VN" altLang="en-US"/>
          </a:p>
        </p:txBody>
      </p:sp>
    </p:spTree>
    <p:extLst>
      <p:ext uri="{BB962C8B-B14F-4D97-AF65-F5344CB8AC3E}">
        <p14:creationId xmlns:p14="http://schemas.microsoft.com/office/powerpoint/2010/main" val="9585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D09999A9-CE50-4A14-8D65-FA6C28B8ABA8}"/>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4" name="Rectangle 48">
            <a:extLst>
              <a:ext uri="{FF2B5EF4-FFF2-40B4-BE49-F238E27FC236}">
                <a16:creationId xmlns:a16="http://schemas.microsoft.com/office/drawing/2014/main" id="{33E6725B-1454-4C02-AB43-47B6644D5975}"/>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5" name="Rectangle 49">
            <a:extLst>
              <a:ext uri="{FF2B5EF4-FFF2-40B4-BE49-F238E27FC236}">
                <a16:creationId xmlns:a16="http://schemas.microsoft.com/office/drawing/2014/main" id="{65EBD4B4-02B4-499D-91E5-36B6F06BBBCC}"/>
              </a:ext>
            </a:extLst>
          </p:cNvPr>
          <p:cNvSpPr>
            <a:spLocks noGrp="1" noChangeArrowheads="1"/>
          </p:cNvSpPr>
          <p:nvPr>
            <p:ph type="sldNum" sz="quarter" idx="12"/>
          </p:nvPr>
        </p:nvSpPr>
        <p:spPr/>
        <p:txBody>
          <a:bodyPr/>
          <a:lstStyle>
            <a:lvl1pPr eaLnBrk="0" hangingPunct="0">
              <a:defRPr/>
            </a:lvl1pPr>
          </a:lstStyle>
          <a:p>
            <a:fld id="{5C9319D6-E97E-4DD3-922D-AB986469AB86}" type="slidenum">
              <a:rPr lang="vi-VN" altLang="en-US"/>
              <a:pPr/>
              <a:t>‹#›</a:t>
            </a:fld>
            <a:endParaRPr lang="vi-VN" altLang="en-US"/>
          </a:p>
        </p:txBody>
      </p:sp>
    </p:spTree>
    <p:extLst>
      <p:ext uri="{BB962C8B-B14F-4D97-AF65-F5344CB8AC3E}">
        <p14:creationId xmlns:p14="http://schemas.microsoft.com/office/powerpoint/2010/main" val="269576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963B2EB5-7295-4A0C-BABC-A10B52F58695}"/>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3" name="Rectangle 48">
            <a:extLst>
              <a:ext uri="{FF2B5EF4-FFF2-40B4-BE49-F238E27FC236}">
                <a16:creationId xmlns:a16="http://schemas.microsoft.com/office/drawing/2014/main" id="{370E2FD2-88DC-4A69-BBC3-E39FC4F64111}"/>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4" name="Rectangle 49">
            <a:extLst>
              <a:ext uri="{FF2B5EF4-FFF2-40B4-BE49-F238E27FC236}">
                <a16:creationId xmlns:a16="http://schemas.microsoft.com/office/drawing/2014/main" id="{1A5A924C-8468-45E1-9571-95E15B4C4ADD}"/>
              </a:ext>
            </a:extLst>
          </p:cNvPr>
          <p:cNvSpPr>
            <a:spLocks noGrp="1" noChangeArrowheads="1"/>
          </p:cNvSpPr>
          <p:nvPr>
            <p:ph type="sldNum" sz="quarter" idx="12"/>
          </p:nvPr>
        </p:nvSpPr>
        <p:spPr/>
        <p:txBody>
          <a:bodyPr/>
          <a:lstStyle>
            <a:lvl1pPr eaLnBrk="0" hangingPunct="0">
              <a:defRPr/>
            </a:lvl1pPr>
          </a:lstStyle>
          <a:p>
            <a:fld id="{28297E58-251E-4A38-994F-63889F3BB261}" type="slidenum">
              <a:rPr lang="vi-VN" altLang="en-US"/>
              <a:pPr/>
              <a:t>‹#›</a:t>
            </a:fld>
            <a:endParaRPr lang="vi-VN" altLang="en-US"/>
          </a:p>
        </p:txBody>
      </p:sp>
    </p:spTree>
    <p:extLst>
      <p:ext uri="{BB962C8B-B14F-4D97-AF65-F5344CB8AC3E}">
        <p14:creationId xmlns:p14="http://schemas.microsoft.com/office/powerpoint/2010/main" val="3461625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FE9E2440-E382-4845-BF37-37F72B6FEA08}"/>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6" name="Rectangle 48">
            <a:extLst>
              <a:ext uri="{FF2B5EF4-FFF2-40B4-BE49-F238E27FC236}">
                <a16:creationId xmlns:a16="http://schemas.microsoft.com/office/drawing/2014/main" id="{B0EE1FD6-9700-4D01-B307-22745FB90A3A}"/>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7" name="Rectangle 49">
            <a:extLst>
              <a:ext uri="{FF2B5EF4-FFF2-40B4-BE49-F238E27FC236}">
                <a16:creationId xmlns:a16="http://schemas.microsoft.com/office/drawing/2014/main" id="{492A323B-BFF7-4820-8D86-5D6107CB0E29}"/>
              </a:ext>
            </a:extLst>
          </p:cNvPr>
          <p:cNvSpPr>
            <a:spLocks noGrp="1" noChangeArrowheads="1"/>
          </p:cNvSpPr>
          <p:nvPr>
            <p:ph type="sldNum" sz="quarter" idx="12"/>
          </p:nvPr>
        </p:nvSpPr>
        <p:spPr/>
        <p:txBody>
          <a:bodyPr/>
          <a:lstStyle>
            <a:lvl1pPr eaLnBrk="0" hangingPunct="0">
              <a:defRPr/>
            </a:lvl1pPr>
          </a:lstStyle>
          <a:p>
            <a:fld id="{A678E259-2587-4811-85F5-C34938BD315D}" type="slidenum">
              <a:rPr lang="vi-VN" altLang="en-US"/>
              <a:pPr/>
              <a:t>‹#›</a:t>
            </a:fld>
            <a:endParaRPr lang="vi-VN" altLang="en-US"/>
          </a:p>
        </p:txBody>
      </p:sp>
    </p:spTree>
    <p:extLst>
      <p:ext uri="{BB962C8B-B14F-4D97-AF65-F5344CB8AC3E}">
        <p14:creationId xmlns:p14="http://schemas.microsoft.com/office/powerpoint/2010/main" val="199012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94858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529A325C-4E10-481D-9107-F88D86BC4FDF}"/>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6" name="Rectangle 48">
            <a:extLst>
              <a:ext uri="{FF2B5EF4-FFF2-40B4-BE49-F238E27FC236}">
                <a16:creationId xmlns:a16="http://schemas.microsoft.com/office/drawing/2014/main" id="{A804CA4D-F21D-4D49-B4C4-C469B8A2BE72}"/>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7" name="Rectangle 49">
            <a:extLst>
              <a:ext uri="{FF2B5EF4-FFF2-40B4-BE49-F238E27FC236}">
                <a16:creationId xmlns:a16="http://schemas.microsoft.com/office/drawing/2014/main" id="{654CAE19-6689-4AE7-AF27-46326839968C}"/>
              </a:ext>
            </a:extLst>
          </p:cNvPr>
          <p:cNvSpPr>
            <a:spLocks noGrp="1" noChangeArrowheads="1"/>
          </p:cNvSpPr>
          <p:nvPr>
            <p:ph type="sldNum" sz="quarter" idx="12"/>
          </p:nvPr>
        </p:nvSpPr>
        <p:spPr/>
        <p:txBody>
          <a:bodyPr/>
          <a:lstStyle>
            <a:lvl1pPr eaLnBrk="0" hangingPunct="0">
              <a:defRPr/>
            </a:lvl1pPr>
          </a:lstStyle>
          <a:p>
            <a:fld id="{ED09563C-09E5-45B2-95FC-C0BFB6331308}" type="slidenum">
              <a:rPr lang="vi-VN" altLang="en-US"/>
              <a:pPr/>
              <a:t>‹#›</a:t>
            </a:fld>
            <a:endParaRPr lang="vi-VN" altLang="en-US"/>
          </a:p>
        </p:txBody>
      </p:sp>
    </p:spTree>
    <p:extLst>
      <p:ext uri="{BB962C8B-B14F-4D97-AF65-F5344CB8AC3E}">
        <p14:creationId xmlns:p14="http://schemas.microsoft.com/office/powerpoint/2010/main" val="404867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B1A7C36B-A551-496C-94D4-5071B49D3EF9}"/>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5" name="Rectangle 48">
            <a:extLst>
              <a:ext uri="{FF2B5EF4-FFF2-40B4-BE49-F238E27FC236}">
                <a16:creationId xmlns:a16="http://schemas.microsoft.com/office/drawing/2014/main" id="{FFB58963-F652-4A15-9A89-C19E59F6529C}"/>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6" name="Rectangle 49">
            <a:extLst>
              <a:ext uri="{FF2B5EF4-FFF2-40B4-BE49-F238E27FC236}">
                <a16:creationId xmlns:a16="http://schemas.microsoft.com/office/drawing/2014/main" id="{8AB70F0E-E55E-4164-887E-102BB34DB015}"/>
              </a:ext>
            </a:extLst>
          </p:cNvPr>
          <p:cNvSpPr>
            <a:spLocks noGrp="1" noChangeArrowheads="1"/>
          </p:cNvSpPr>
          <p:nvPr>
            <p:ph type="sldNum" sz="quarter" idx="12"/>
          </p:nvPr>
        </p:nvSpPr>
        <p:spPr/>
        <p:txBody>
          <a:bodyPr/>
          <a:lstStyle>
            <a:lvl1pPr eaLnBrk="0" hangingPunct="0">
              <a:defRPr/>
            </a:lvl1pPr>
          </a:lstStyle>
          <a:p>
            <a:fld id="{CC381AD3-3A51-40B3-835C-0A8992D6EE63}" type="slidenum">
              <a:rPr lang="vi-VN" altLang="en-US"/>
              <a:pPr/>
              <a:t>‹#›</a:t>
            </a:fld>
            <a:endParaRPr lang="vi-VN" altLang="en-US"/>
          </a:p>
        </p:txBody>
      </p:sp>
    </p:spTree>
    <p:extLst>
      <p:ext uri="{BB962C8B-B14F-4D97-AF65-F5344CB8AC3E}">
        <p14:creationId xmlns:p14="http://schemas.microsoft.com/office/powerpoint/2010/main" val="153736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C911CEB9-3303-45CA-B6D5-7BFC08B024B0}"/>
              </a:ext>
            </a:extLst>
          </p:cNvPr>
          <p:cNvSpPr>
            <a:spLocks noGrp="1" noChangeArrowheads="1"/>
          </p:cNvSpPr>
          <p:nvPr>
            <p:ph type="dt" sz="half" idx="10"/>
          </p:nvPr>
        </p:nvSpPr>
        <p:spPr/>
        <p:txBody>
          <a:bodyPr/>
          <a:lstStyle>
            <a:lvl1pPr eaLnBrk="0" hangingPunct="0">
              <a:defRPr/>
            </a:lvl1pPr>
          </a:lstStyle>
          <a:p>
            <a:pPr>
              <a:defRPr/>
            </a:pPr>
            <a:endParaRPr lang="vi-VN"/>
          </a:p>
        </p:txBody>
      </p:sp>
      <p:sp>
        <p:nvSpPr>
          <p:cNvPr id="5" name="Rectangle 48">
            <a:extLst>
              <a:ext uri="{FF2B5EF4-FFF2-40B4-BE49-F238E27FC236}">
                <a16:creationId xmlns:a16="http://schemas.microsoft.com/office/drawing/2014/main" id="{42054313-EFC0-4062-ADE0-F9F139EFF884}"/>
              </a:ext>
            </a:extLst>
          </p:cNvPr>
          <p:cNvSpPr>
            <a:spLocks noGrp="1" noChangeArrowheads="1"/>
          </p:cNvSpPr>
          <p:nvPr>
            <p:ph type="ftr" sz="quarter" idx="11"/>
          </p:nvPr>
        </p:nvSpPr>
        <p:spPr/>
        <p:txBody>
          <a:bodyPr/>
          <a:lstStyle>
            <a:lvl1pPr eaLnBrk="0" hangingPunct="0">
              <a:defRPr/>
            </a:lvl1pPr>
          </a:lstStyle>
          <a:p>
            <a:pPr>
              <a:defRPr/>
            </a:pPr>
            <a:endParaRPr lang="vi-VN"/>
          </a:p>
        </p:txBody>
      </p:sp>
      <p:sp>
        <p:nvSpPr>
          <p:cNvPr id="6" name="Rectangle 49">
            <a:extLst>
              <a:ext uri="{FF2B5EF4-FFF2-40B4-BE49-F238E27FC236}">
                <a16:creationId xmlns:a16="http://schemas.microsoft.com/office/drawing/2014/main" id="{F33125B3-4E63-4E64-8294-4C61B4499FF9}"/>
              </a:ext>
            </a:extLst>
          </p:cNvPr>
          <p:cNvSpPr>
            <a:spLocks noGrp="1" noChangeArrowheads="1"/>
          </p:cNvSpPr>
          <p:nvPr>
            <p:ph type="sldNum" sz="quarter" idx="12"/>
          </p:nvPr>
        </p:nvSpPr>
        <p:spPr/>
        <p:txBody>
          <a:bodyPr/>
          <a:lstStyle>
            <a:lvl1pPr eaLnBrk="0" hangingPunct="0">
              <a:defRPr/>
            </a:lvl1pPr>
          </a:lstStyle>
          <a:p>
            <a:fld id="{215C9A6F-10B3-4EE8-B554-D0C14C0F8A85}" type="slidenum">
              <a:rPr lang="vi-VN" altLang="en-US"/>
              <a:pPr/>
              <a:t>‹#›</a:t>
            </a:fld>
            <a:endParaRPr lang="vi-VN" altLang="en-US"/>
          </a:p>
        </p:txBody>
      </p:sp>
    </p:spTree>
    <p:extLst>
      <p:ext uri="{BB962C8B-B14F-4D97-AF65-F5344CB8AC3E}">
        <p14:creationId xmlns:p14="http://schemas.microsoft.com/office/powerpoint/2010/main" val="25666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26833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645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8116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4"/>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7"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506870" cy="420564"/>
          </a:xfrm>
          <a:prstGeom prst="rect">
            <a:avLst/>
          </a:prstGeom>
          <a:noFill/>
        </p:spPr>
        <p:txBody>
          <a:bodyPr wrap="none" rtlCol="0">
            <a:spAutoFit/>
          </a:bodyPr>
          <a:lstStyle/>
          <a:p>
            <a:fld id="{15E71900-10A2-4CC6-8A82-1659C4480C15}" type="slidenum">
              <a:rPr lang="zh-CN" altLang="en-US" sz="2133" smtClean="0">
                <a:solidFill>
                  <a:schemeClr val="tx1">
                    <a:lumMod val="65000"/>
                    <a:lumOff val="35000"/>
                  </a:schemeClr>
                </a:solidFill>
              </a:rPr>
              <a:pPr/>
              <a:t>‹#›</a:t>
            </a:fld>
            <a:endParaRPr lang="zh-CN" altLang="en-US" sz="2133" dirty="0">
              <a:solidFill>
                <a:schemeClr val="tx1">
                  <a:lumMod val="65000"/>
                  <a:lumOff val="35000"/>
                </a:schemeClr>
              </a:solidFill>
            </a:endParaRPr>
          </a:p>
        </p:txBody>
      </p:sp>
    </p:spTree>
    <p:extLst>
      <p:ext uri="{BB962C8B-B14F-4D97-AF65-F5344CB8AC3E}">
        <p14:creationId xmlns:p14="http://schemas.microsoft.com/office/powerpoint/2010/main" val="338130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3542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96837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75336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2021/10/20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22750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105B82F-C5DC-41AC-8998-A979A5D117C4}"/>
              </a:ext>
            </a:extLst>
          </p:cNvPr>
          <p:cNvGrpSpPr>
            <a:grpSpLocks/>
          </p:cNvGrpSpPr>
          <p:nvPr/>
        </p:nvGrpSpPr>
        <p:grpSpPr bwMode="auto">
          <a:xfrm>
            <a:off x="-10584" y="1"/>
            <a:ext cx="3778251" cy="6856413"/>
            <a:chOff x="-5" y="0"/>
            <a:chExt cx="1785" cy="4319"/>
          </a:xfrm>
        </p:grpSpPr>
        <p:sp>
          <p:nvSpPr>
            <p:cNvPr id="1032" name="Freeform 3">
              <a:extLst>
                <a:ext uri="{FF2B5EF4-FFF2-40B4-BE49-F238E27FC236}">
                  <a16:creationId xmlns:a16="http://schemas.microsoft.com/office/drawing/2014/main" id="{4C6853C0-06C3-4788-B2FB-C90A32C61F0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3" name="Group 4">
              <a:extLst>
                <a:ext uri="{FF2B5EF4-FFF2-40B4-BE49-F238E27FC236}">
                  <a16:creationId xmlns:a16="http://schemas.microsoft.com/office/drawing/2014/main" id="{C07C387B-F5F7-444A-B94E-FAEFA4952C14}"/>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E8B0BDE0-6E02-4244-9AD2-B4267A2EEA68}"/>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2" name="Freeform 6">
                <a:extLst>
                  <a:ext uri="{FF2B5EF4-FFF2-40B4-BE49-F238E27FC236}">
                    <a16:creationId xmlns:a16="http://schemas.microsoft.com/office/drawing/2014/main" id="{695A5EF2-75ED-4053-93E8-B78D286567F5}"/>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3" name="Freeform 7">
                <a:extLst>
                  <a:ext uri="{FF2B5EF4-FFF2-40B4-BE49-F238E27FC236}">
                    <a16:creationId xmlns:a16="http://schemas.microsoft.com/office/drawing/2014/main" id="{E4626542-BABB-41A7-A3CB-7D424C249BF9}"/>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034" name="Freeform 8">
              <a:extLst>
                <a:ext uri="{FF2B5EF4-FFF2-40B4-BE49-F238E27FC236}">
                  <a16:creationId xmlns:a16="http://schemas.microsoft.com/office/drawing/2014/main" id="{4116DA82-B994-43C0-9CB8-919CFA5A96DD}"/>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5" name="Group 9">
              <a:extLst>
                <a:ext uri="{FF2B5EF4-FFF2-40B4-BE49-F238E27FC236}">
                  <a16:creationId xmlns:a16="http://schemas.microsoft.com/office/drawing/2014/main" id="{85EB4AD9-009D-4ECE-8F6F-AD23ED263386}"/>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2D545B64-3555-45E5-95DE-D2C448CF907A}"/>
                  </a:ext>
                </a:extLst>
              </p:cNvPr>
              <p:cNvSpPr>
                <a:spLocks/>
              </p:cNvSpPr>
              <p:nvPr userDrawn="1"/>
            </p:nvSpPr>
            <p:spPr bwMode="ltGray">
              <a:xfrm rot="373331" flipH="1">
                <a:off x="125" y="2787"/>
                <a:ext cx="313" cy="303"/>
              </a:xfrm>
              <a:custGeom>
                <a:avLst/>
                <a:gdLst>
                  <a:gd name="T0" fmla="*/ 16966325 w 217"/>
                  <a:gd name="T1" fmla="*/ 78494485 h 210"/>
                  <a:gd name="T2" fmla="*/ 13555773 w 217"/>
                  <a:gd name="T3" fmla="*/ 74215947 h 210"/>
                  <a:gd name="T4" fmla="*/ 9738411 w 217"/>
                  <a:gd name="T5" fmla="*/ 67763014 h 210"/>
                  <a:gd name="T6" fmla="*/ 5653716 w 217"/>
                  <a:gd name="T7" fmla="*/ 59258369 h 210"/>
                  <a:gd name="T8" fmla="*/ 1738356 w 217"/>
                  <a:gd name="T9" fmla="*/ 50401267 h 210"/>
                  <a:gd name="T10" fmla="*/ 0 w 217"/>
                  <a:gd name="T11" fmla="*/ 40784387 h 210"/>
                  <a:gd name="T12" fmla="*/ 1 w 217"/>
                  <a:gd name="T13" fmla="*/ 30532140 h 210"/>
                  <a:gd name="T14" fmla="*/ 3342996 w 217"/>
                  <a:gd name="T15" fmla="*/ 21160889 h 210"/>
                  <a:gd name="T16" fmla="*/ 10032050 w 217"/>
                  <a:gd name="T17" fmla="*/ 13277231 h 210"/>
                  <a:gd name="T18" fmla="*/ 16729802 w 217"/>
                  <a:gd name="T19" fmla="*/ 8225404 h 210"/>
                  <a:gd name="T20" fmla="*/ 22210516 w 217"/>
                  <a:gd name="T21" fmla="*/ 4488740 h 210"/>
                  <a:gd name="T22" fmla="*/ 26638073 w 217"/>
                  <a:gd name="T23" fmla="*/ 2529001 h 210"/>
                  <a:gd name="T24" fmla="*/ 30105338 w 217"/>
                  <a:gd name="T25" fmla="*/ 1752773 h 210"/>
                  <a:gd name="T26" fmla="*/ 32569834 w 217"/>
                  <a:gd name="T27" fmla="*/ 1752773 h 210"/>
                  <a:gd name="T28" fmla="*/ 38422658 w 217"/>
                  <a:gd name="T29" fmla="*/ 0 h 210"/>
                  <a:gd name="T30" fmla="*/ 54617402 w 217"/>
                  <a:gd name="T31" fmla="*/ 3111008 h 210"/>
                  <a:gd name="T32" fmla="*/ 59127766 w 217"/>
                  <a:gd name="T33" fmla="*/ 4488740 h 210"/>
                  <a:gd name="T34" fmla="*/ 63568037 w 217"/>
                  <a:gd name="T35" fmla="*/ 5700775 h 210"/>
                  <a:gd name="T36" fmla="*/ 67376451 w 217"/>
                  <a:gd name="T37" fmla="*/ 7014485 h 210"/>
                  <a:gd name="T38" fmla="*/ 70272155 w 217"/>
                  <a:gd name="T39" fmla="*/ 8619747 h 210"/>
                  <a:gd name="T40" fmla="*/ 73438907 w 217"/>
                  <a:gd name="T41" fmla="*/ 10120900 h 210"/>
                  <a:gd name="T42" fmla="*/ 75930096 w 217"/>
                  <a:gd name="T43" fmla="*/ 11868083 h 210"/>
                  <a:gd name="T44" fmla="*/ 77887585 w 217"/>
                  <a:gd name="T45" fmla="*/ 14151352 h 210"/>
                  <a:gd name="T46" fmla="*/ 80177695 w 217"/>
                  <a:gd name="T47" fmla="*/ 16914639 h 210"/>
                  <a:gd name="T48" fmla="*/ 75930096 w 217"/>
                  <a:gd name="T49" fmla="*/ 15134882 h 210"/>
                  <a:gd name="T50" fmla="*/ 71862582 w 217"/>
                  <a:gd name="T51" fmla="*/ 13483246 h 210"/>
                  <a:gd name="T52" fmla="*/ 67761771 w 217"/>
                  <a:gd name="T53" fmla="*/ 12437064 h 210"/>
                  <a:gd name="T54" fmla="*/ 63568037 w 217"/>
                  <a:gd name="T55" fmla="*/ 11059703 h 210"/>
                  <a:gd name="T56" fmla="*/ 60232207 w 217"/>
                  <a:gd name="T57" fmla="*/ 10120900 h 210"/>
                  <a:gd name="T58" fmla="*/ 56747161 w 217"/>
                  <a:gd name="T59" fmla="*/ 9807868 h 210"/>
                  <a:gd name="T60" fmla="*/ 52729652 w 217"/>
                  <a:gd name="T61" fmla="*/ 9202041 h 210"/>
                  <a:gd name="T62" fmla="*/ 49400383 w 217"/>
                  <a:gd name="T63" fmla="*/ 9202041 h 210"/>
                  <a:gd name="T64" fmla="*/ 46209136 w 217"/>
                  <a:gd name="T65" fmla="*/ 9202041 h 210"/>
                  <a:gd name="T66" fmla="*/ 42868223 w 217"/>
                  <a:gd name="T67" fmla="*/ 9344824 h 210"/>
                  <a:gd name="T68" fmla="*/ 39443810 w 217"/>
                  <a:gd name="T69" fmla="*/ 10120900 h 210"/>
                  <a:gd name="T70" fmla="*/ 36556979 w 217"/>
                  <a:gd name="T71" fmla="*/ 10960801 h 210"/>
                  <a:gd name="T72" fmla="*/ 33612298 w 217"/>
                  <a:gd name="T73" fmla="*/ 12437064 h 210"/>
                  <a:gd name="T74" fmla="*/ 30149321 w 217"/>
                  <a:gd name="T75" fmla="*/ 13483246 h 210"/>
                  <a:gd name="T76" fmla="*/ 27346028 w 217"/>
                  <a:gd name="T77" fmla="*/ 15246481 h 210"/>
                  <a:gd name="T78" fmla="*/ 24472165 w 217"/>
                  <a:gd name="T79" fmla="*/ 17123948 h 210"/>
                  <a:gd name="T80" fmla="*/ 19237178 w 217"/>
                  <a:gd name="T81" fmla="*/ 22818598 h 210"/>
                  <a:gd name="T82" fmla="*/ 15654757 w 217"/>
                  <a:gd name="T83" fmla="*/ 29842425 h 210"/>
                  <a:gd name="T84" fmla="*/ 13555773 w 217"/>
                  <a:gd name="T85" fmla="*/ 38573587 h 210"/>
                  <a:gd name="T86" fmla="*/ 12803644 w 217"/>
                  <a:gd name="T87" fmla="*/ 47160698 h 210"/>
                  <a:gd name="T88" fmla="*/ 12803644 w 217"/>
                  <a:gd name="T89" fmla="*/ 56702546 h 210"/>
                  <a:gd name="T90" fmla="*/ 14046648 w 217"/>
                  <a:gd name="T91" fmla="*/ 64949386 h 210"/>
                  <a:gd name="T92" fmla="*/ 15120056 w 217"/>
                  <a:gd name="T93" fmla="*/ 72525921 h 210"/>
                  <a:gd name="T94" fmla="*/ 16966325 w 217"/>
                  <a:gd name="T95" fmla="*/ 78494485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3" name="Freeform 11">
                <a:extLst>
                  <a:ext uri="{FF2B5EF4-FFF2-40B4-BE49-F238E27FC236}">
                    <a16:creationId xmlns:a16="http://schemas.microsoft.com/office/drawing/2014/main" id="{17F44AD3-3E29-40CF-AB02-EA79031C392C}"/>
                  </a:ext>
                </a:extLst>
              </p:cNvPr>
              <p:cNvSpPr>
                <a:spLocks/>
              </p:cNvSpPr>
              <p:nvPr userDrawn="1"/>
            </p:nvSpPr>
            <p:spPr bwMode="ltGray">
              <a:xfrm rot="373331" flipH="1">
                <a:off x="41" y="2843"/>
                <a:ext cx="262" cy="308"/>
              </a:xfrm>
              <a:custGeom>
                <a:avLst/>
                <a:gdLst>
                  <a:gd name="T0" fmla="*/ 37623438 w 182"/>
                  <a:gd name="T1" fmla="*/ 0 h 213"/>
                  <a:gd name="T2" fmla="*/ 38624606 w 182"/>
                  <a:gd name="T3" fmla="*/ 814132 h 213"/>
                  <a:gd name="T4" fmla="*/ 40786323 w 182"/>
                  <a:gd name="T5" fmla="*/ 3303910 h 213"/>
                  <a:gd name="T6" fmla="*/ 43862949 w 182"/>
                  <a:gd name="T7" fmla="*/ 7423639 h 213"/>
                  <a:gd name="T8" fmla="*/ 47381450 w 182"/>
                  <a:gd name="T9" fmla="*/ 13429712 h 213"/>
                  <a:gd name="T10" fmla="*/ 50067063 w 182"/>
                  <a:gd name="T11" fmla="*/ 20887370 h 213"/>
                  <a:gd name="T12" fmla="*/ 51855135 w 182"/>
                  <a:gd name="T13" fmla="*/ 30780086 h 213"/>
                  <a:gd name="T14" fmla="*/ 51855135 w 182"/>
                  <a:gd name="T15" fmla="*/ 42463564 h 213"/>
                  <a:gd name="T16" fmla="*/ 49683858 w 182"/>
                  <a:gd name="T17" fmla="*/ 56248582 h 213"/>
                  <a:gd name="T18" fmla="*/ 48470962 w 182"/>
                  <a:gd name="T19" fmla="*/ 60088997 h 213"/>
                  <a:gd name="T20" fmla="*/ 46965740 w 182"/>
                  <a:gd name="T21" fmla="*/ 63261605 h 213"/>
                  <a:gd name="T22" fmla="*/ 45345638 w 182"/>
                  <a:gd name="T23" fmla="*/ 66725318 h 213"/>
                  <a:gd name="T24" fmla="*/ 43161517 w 182"/>
                  <a:gd name="T25" fmla="*/ 69773324 h 213"/>
                  <a:gd name="T26" fmla="*/ 40250060 w 182"/>
                  <a:gd name="T27" fmla="*/ 72685818 h 213"/>
                  <a:gd name="T28" fmla="*/ 37863155 w 182"/>
                  <a:gd name="T29" fmla="*/ 74883437 h 213"/>
                  <a:gd name="T30" fmla="*/ 35296557 w 182"/>
                  <a:gd name="T31" fmla="*/ 77014490 h 213"/>
                  <a:gd name="T32" fmla="*/ 31645813 w 182"/>
                  <a:gd name="T33" fmla="*/ 78723308 h 213"/>
                  <a:gd name="T34" fmla="*/ 28332484 w 182"/>
                  <a:gd name="T35" fmla="*/ 79569653 h 213"/>
                  <a:gd name="T36" fmla="*/ 25022573 w 182"/>
                  <a:gd name="T37" fmla="*/ 80580355 h 213"/>
                  <a:gd name="T38" fmla="*/ 21165962 w 182"/>
                  <a:gd name="T39" fmla="*/ 81335978 h 213"/>
                  <a:gd name="T40" fmla="*/ 17032270 w 182"/>
                  <a:gd name="T41" fmla="*/ 81335978 h 213"/>
                  <a:gd name="T42" fmla="*/ 12611559 w 182"/>
                  <a:gd name="T43" fmla="*/ 80580355 h 213"/>
                  <a:gd name="T44" fmla="*/ 8645027 w 182"/>
                  <a:gd name="T45" fmla="*/ 79569653 h 213"/>
                  <a:gd name="T46" fmla="*/ 4047459 w 182"/>
                  <a:gd name="T47" fmla="*/ 77826947 h 213"/>
                  <a:gd name="T48" fmla="*/ 0 w 182"/>
                  <a:gd name="T49" fmla="*/ 75758701 h 213"/>
                  <a:gd name="T50" fmla="*/ 3864607 w 182"/>
                  <a:gd name="T51" fmla="*/ 78723308 h 213"/>
                  <a:gd name="T52" fmla="*/ 7664059 w 182"/>
                  <a:gd name="T53" fmla="*/ 80580355 h 213"/>
                  <a:gd name="T54" fmla="*/ 11529090 w 182"/>
                  <a:gd name="T55" fmla="*/ 82581148 h 213"/>
                  <a:gd name="T56" fmla="*/ 14769951 w 182"/>
                  <a:gd name="T57" fmla="*/ 84024494 h 213"/>
                  <a:gd name="T58" fmla="*/ 18155101 w 182"/>
                  <a:gd name="T59" fmla="*/ 85225710 h 213"/>
                  <a:gd name="T60" fmla="*/ 21881431 w 182"/>
                  <a:gd name="T61" fmla="*/ 85703603 h 213"/>
                  <a:gd name="T62" fmla="*/ 25064077 w 182"/>
                  <a:gd name="T63" fmla="*/ 85854556 h 213"/>
                  <a:gd name="T64" fmla="*/ 28484319 w 182"/>
                  <a:gd name="T65" fmla="*/ 85854556 h 213"/>
                  <a:gd name="T66" fmla="*/ 31499642 w 182"/>
                  <a:gd name="T67" fmla="*/ 85703603 h 213"/>
                  <a:gd name="T68" fmla="*/ 34513214 w 182"/>
                  <a:gd name="T69" fmla="*/ 84902852 h 213"/>
                  <a:gd name="T70" fmla="*/ 37126668 w 182"/>
                  <a:gd name="T71" fmla="*/ 84024494 h 213"/>
                  <a:gd name="T72" fmla="*/ 39903973 w 182"/>
                  <a:gd name="T73" fmla="*/ 83176262 h 213"/>
                  <a:gd name="T74" fmla="*/ 42422558 w 182"/>
                  <a:gd name="T75" fmla="*/ 82146269 h 213"/>
                  <a:gd name="T76" fmla="*/ 44803270 w 182"/>
                  <a:gd name="T77" fmla="*/ 80310732 h 213"/>
                  <a:gd name="T78" fmla="*/ 46965740 w 182"/>
                  <a:gd name="T79" fmla="*/ 78723308 h 213"/>
                  <a:gd name="T80" fmla="*/ 48957627 w 182"/>
                  <a:gd name="T81" fmla="*/ 77014490 h 213"/>
                  <a:gd name="T82" fmla="*/ 54506300 w 182"/>
                  <a:gd name="T83" fmla="*/ 70980097 h 213"/>
                  <a:gd name="T84" fmla="*/ 58334153 w 182"/>
                  <a:gd name="T85" fmla="*/ 65016955 h 213"/>
                  <a:gd name="T86" fmla="*/ 60598183 w 182"/>
                  <a:gd name="T87" fmla="*/ 58107848 h 213"/>
                  <a:gd name="T88" fmla="*/ 61838668 w 182"/>
                  <a:gd name="T89" fmla="*/ 51786273 h 213"/>
                  <a:gd name="T90" fmla="*/ 62586007 w 182"/>
                  <a:gd name="T91" fmla="*/ 44963024 h 213"/>
                  <a:gd name="T92" fmla="*/ 62586007 w 182"/>
                  <a:gd name="T93" fmla="*/ 38216761 h 213"/>
                  <a:gd name="T94" fmla="*/ 62887022 w 182"/>
                  <a:gd name="T95" fmla="*/ 31911589 h 213"/>
                  <a:gd name="T96" fmla="*/ 59568399 w 182"/>
                  <a:gd name="T97" fmla="*/ 18618026 h 213"/>
                  <a:gd name="T98" fmla="*/ 53938283 w 182"/>
                  <a:gd name="T99" fmla="*/ 8287162 h 213"/>
                  <a:gd name="T100" fmla="*/ 51941146 w 182"/>
                  <a:gd name="T101" fmla="*/ 7423639 h 213"/>
                  <a:gd name="T102" fmla="*/ 50811527 w 182"/>
                  <a:gd name="T103" fmla="*/ 6157725 h 213"/>
                  <a:gd name="T104" fmla="*/ 48957627 w 182"/>
                  <a:gd name="T105" fmla="*/ 5146958 h 213"/>
                  <a:gd name="T106" fmla="*/ 47671001 w 182"/>
                  <a:gd name="T107" fmla="*/ 4441742 h 213"/>
                  <a:gd name="T108" fmla="*/ 45556060 w 182"/>
                  <a:gd name="T109" fmla="*/ 3559422 h 213"/>
                  <a:gd name="T110" fmla="*/ 43475776 w 182"/>
                  <a:gd name="T111" fmla="*/ 2461548 h 213"/>
                  <a:gd name="T112" fmla="*/ 41004899 w 182"/>
                  <a:gd name="T113" fmla="*/ 1177243 h 213"/>
                  <a:gd name="T114" fmla="*/ 37623438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4" name="Freeform 12">
                <a:extLst>
                  <a:ext uri="{FF2B5EF4-FFF2-40B4-BE49-F238E27FC236}">
                    <a16:creationId xmlns:a16="http://schemas.microsoft.com/office/drawing/2014/main" id="{FFE508EE-E564-41F4-B9F6-CAAAD3EBCA22}"/>
                  </a:ext>
                </a:extLst>
              </p:cNvPr>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5" name="Freeform 13">
                <a:extLst>
                  <a:ext uri="{FF2B5EF4-FFF2-40B4-BE49-F238E27FC236}">
                    <a16:creationId xmlns:a16="http://schemas.microsoft.com/office/drawing/2014/main" id="{00E22CAF-3C8C-4072-A828-1EB5F670A529}"/>
                  </a:ext>
                </a:extLst>
              </p:cNvPr>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6" name="Freeform 14">
                <a:extLst>
                  <a:ext uri="{FF2B5EF4-FFF2-40B4-BE49-F238E27FC236}">
                    <a16:creationId xmlns:a16="http://schemas.microsoft.com/office/drawing/2014/main" id="{A40FDA43-D3EB-4F3B-92EF-917A6ECCCF5D}"/>
                  </a:ext>
                </a:extLst>
              </p:cNvPr>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67" name="Group 15">
                <a:extLst>
                  <a:ext uri="{FF2B5EF4-FFF2-40B4-BE49-F238E27FC236}">
                    <a16:creationId xmlns:a16="http://schemas.microsoft.com/office/drawing/2014/main" id="{3F545F49-DE53-4F72-9DB7-E5890DB348F2}"/>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3A11513A-614E-4430-9251-CB161AA55FFA}"/>
                    </a:ext>
                  </a:extLst>
                </p:cNvPr>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9" name="Freeform 17">
                  <a:extLst>
                    <a:ext uri="{FF2B5EF4-FFF2-40B4-BE49-F238E27FC236}">
                      <a16:creationId xmlns:a16="http://schemas.microsoft.com/office/drawing/2014/main" id="{09384582-DF86-420E-A37D-A1CAFFF6F445}"/>
                    </a:ext>
                  </a:extLst>
                </p:cNvPr>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0" name="Freeform 18">
                  <a:extLst>
                    <a:ext uri="{FF2B5EF4-FFF2-40B4-BE49-F238E27FC236}">
                      <a16:creationId xmlns:a16="http://schemas.microsoft.com/office/drawing/2014/main" id="{F690CFA7-1B64-4572-9A3C-0FCDF5FE5179}"/>
                    </a:ext>
                  </a:extLst>
                </p:cNvPr>
                <p:cNvSpPr>
                  <a:spLocks/>
                </p:cNvSpPr>
                <p:nvPr userDrawn="1"/>
              </p:nvSpPr>
              <p:spPr bwMode="ltGray">
                <a:xfrm rot="4200091">
                  <a:off x="195" y="1722"/>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grpSp>
          <p:nvGrpSpPr>
            <p:cNvPr id="1036" name="Group 19">
              <a:extLst>
                <a:ext uri="{FF2B5EF4-FFF2-40B4-BE49-F238E27FC236}">
                  <a16:creationId xmlns:a16="http://schemas.microsoft.com/office/drawing/2014/main" id="{189279B5-1278-42B2-B362-86E2CDE4F6EF}"/>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A8717516-B6C8-4B11-9AAC-7D9A81B2A8D6}"/>
                  </a:ext>
                </a:extLst>
              </p:cNvPr>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0" name="Freeform 21">
                <a:extLst>
                  <a:ext uri="{FF2B5EF4-FFF2-40B4-BE49-F238E27FC236}">
                    <a16:creationId xmlns:a16="http://schemas.microsoft.com/office/drawing/2014/main" id="{E42C2154-3CAD-4B45-A6A7-6229DBF0A8F1}"/>
                  </a:ext>
                </a:extLst>
              </p:cNvPr>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1" name="Freeform 22">
                <a:extLst>
                  <a:ext uri="{FF2B5EF4-FFF2-40B4-BE49-F238E27FC236}">
                    <a16:creationId xmlns:a16="http://schemas.microsoft.com/office/drawing/2014/main" id="{F8EA520F-666D-4DFF-90CF-EC8CEBE44583}"/>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7" name="Group 23">
              <a:extLst>
                <a:ext uri="{FF2B5EF4-FFF2-40B4-BE49-F238E27FC236}">
                  <a16:creationId xmlns:a16="http://schemas.microsoft.com/office/drawing/2014/main" id="{18C23590-7B13-422A-AE07-10260363B7F2}"/>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CD800588-2E8B-428E-A4BE-72AC98B3892C}"/>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7" name="Freeform 25">
                <a:extLst>
                  <a:ext uri="{FF2B5EF4-FFF2-40B4-BE49-F238E27FC236}">
                    <a16:creationId xmlns:a16="http://schemas.microsoft.com/office/drawing/2014/main" id="{FD49FAA6-137A-4F71-B110-E47C9D59BDDF}"/>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8" name="Freeform 26">
                <a:extLst>
                  <a:ext uri="{FF2B5EF4-FFF2-40B4-BE49-F238E27FC236}">
                    <a16:creationId xmlns:a16="http://schemas.microsoft.com/office/drawing/2014/main" id="{EA94F390-9D7E-4E54-A638-74F23CC66AC6}"/>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8" name="Group 27">
              <a:extLst>
                <a:ext uri="{FF2B5EF4-FFF2-40B4-BE49-F238E27FC236}">
                  <a16:creationId xmlns:a16="http://schemas.microsoft.com/office/drawing/2014/main" id="{2A296AD1-7A91-40EE-A1E6-9F7365D2B79D}"/>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7BE8DE94-14F0-42FC-B1CF-D8FFA3817505}"/>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4" name="Freeform 29">
                <a:extLst>
                  <a:ext uri="{FF2B5EF4-FFF2-40B4-BE49-F238E27FC236}">
                    <a16:creationId xmlns:a16="http://schemas.microsoft.com/office/drawing/2014/main" id="{E88D4E55-ADBF-484E-9899-716D36521080}"/>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5" name="Freeform 30">
                <a:extLst>
                  <a:ext uri="{FF2B5EF4-FFF2-40B4-BE49-F238E27FC236}">
                    <a16:creationId xmlns:a16="http://schemas.microsoft.com/office/drawing/2014/main" id="{8C5A81E1-0BDB-4E14-B71B-B33DAEA996AB}"/>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039" name="Freeform 31">
              <a:extLst>
                <a:ext uri="{FF2B5EF4-FFF2-40B4-BE49-F238E27FC236}">
                  <a16:creationId xmlns:a16="http://schemas.microsoft.com/office/drawing/2014/main" id="{EB8B2518-EA67-44CC-8B0E-82B735D953DE}"/>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0" name="Freeform 32">
              <a:extLst>
                <a:ext uri="{FF2B5EF4-FFF2-40B4-BE49-F238E27FC236}">
                  <a16:creationId xmlns:a16="http://schemas.microsoft.com/office/drawing/2014/main" id="{670643A0-2A02-4DC1-8768-2957370B686B}"/>
                </a:ext>
              </a:extLst>
            </p:cNvPr>
            <p:cNvSpPr>
              <a:spLocks/>
            </p:cNvSpPr>
            <p:nvPr/>
          </p:nvSpPr>
          <p:spPr bwMode="ltGray">
            <a:xfrm rot="828663">
              <a:off x="242" y="3404"/>
              <a:ext cx="132" cy="167"/>
            </a:xfrm>
            <a:custGeom>
              <a:avLst/>
              <a:gdLst>
                <a:gd name="T0" fmla="*/ 0 w 109"/>
                <a:gd name="T1" fmla="*/ 0 h 156"/>
                <a:gd name="T2" fmla="*/ 3927 w 109"/>
                <a:gd name="T3" fmla="*/ 1 h 156"/>
                <a:gd name="T4" fmla="*/ 15001 w 109"/>
                <a:gd name="T5" fmla="*/ 5 h 156"/>
                <a:gd name="T6" fmla="*/ 29872 w 109"/>
                <a:gd name="T7" fmla="*/ 124 h 156"/>
                <a:gd name="T8" fmla="*/ 47314 w 109"/>
                <a:gd name="T9" fmla="*/ 261 h 156"/>
                <a:gd name="T10" fmla="*/ 63238 w 109"/>
                <a:gd name="T11" fmla="*/ 481 h 156"/>
                <a:gd name="T12" fmla="*/ 77802 w 109"/>
                <a:gd name="T13" fmla="*/ 776 h 156"/>
                <a:gd name="T14" fmla="*/ 86841 w 109"/>
                <a:gd name="T15" fmla="*/ 1171 h 156"/>
                <a:gd name="T16" fmla="*/ 89004 w 109"/>
                <a:gd name="T17" fmla="*/ 1716 h 156"/>
                <a:gd name="T18" fmla="*/ 84772 w 109"/>
                <a:gd name="T19" fmla="*/ 1716 h 156"/>
                <a:gd name="T20" fmla="*/ 80561 w 109"/>
                <a:gd name="T21" fmla="*/ 1716 h 156"/>
                <a:gd name="T22" fmla="*/ 75688 w 109"/>
                <a:gd name="T23" fmla="*/ 1716 h 156"/>
                <a:gd name="T24" fmla="*/ 70001 w 109"/>
                <a:gd name="T25" fmla="*/ 1658 h 156"/>
                <a:gd name="T26" fmla="*/ 65913 w 109"/>
                <a:gd name="T27" fmla="*/ 1656 h 156"/>
                <a:gd name="T28" fmla="*/ 60690 w 109"/>
                <a:gd name="T29" fmla="*/ 1630 h 156"/>
                <a:gd name="T30" fmla="*/ 53518 w 109"/>
                <a:gd name="T31" fmla="*/ 1573 h 156"/>
                <a:gd name="T32" fmla="*/ 47314 w 109"/>
                <a:gd name="T33" fmla="*/ 1512 h 156"/>
                <a:gd name="T34" fmla="*/ 43120 w 109"/>
                <a:gd name="T35" fmla="*/ 1372 h 156"/>
                <a:gd name="T36" fmla="*/ 43120 w 109"/>
                <a:gd name="T37" fmla="*/ 1220 h 156"/>
                <a:gd name="T38" fmla="*/ 45361 w 109"/>
                <a:gd name="T39" fmla="*/ 1045 h 156"/>
                <a:gd name="T40" fmla="*/ 47571 w 109"/>
                <a:gd name="T41" fmla="*/ 871 h 156"/>
                <a:gd name="T42" fmla="*/ 45361 w 109"/>
                <a:gd name="T43" fmla="*/ 677 h 156"/>
                <a:gd name="T44" fmla="*/ 39070 w 109"/>
                <a:gd name="T45" fmla="*/ 470 h 156"/>
                <a:gd name="T46" fmla="*/ 25541 w 109"/>
                <a:gd name="T47" fmla="*/ 25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1" name="Freeform 33">
              <a:extLst>
                <a:ext uri="{FF2B5EF4-FFF2-40B4-BE49-F238E27FC236}">
                  <a16:creationId xmlns:a16="http://schemas.microsoft.com/office/drawing/2014/main" id="{32DE6E17-1523-426A-93F9-B169AB9E3286}"/>
                </a:ext>
              </a:extLst>
            </p:cNvPr>
            <p:cNvSpPr>
              <a:spLocks/>
            </p:cNvSpPr>
            <p:nvPr/>
          </p:nvSpPr>
          <p:spPr bwMode="ltGray">
            <a:xfrm rot="828663">
              <a:off x="266" y="3592"/>
              <a:ext cx="66" cy="43"/>
            </a:xfrm>
            <a:custGeom>
              <a:avLst/>
              <a:gdLst>
                <a:gd name="T0" fmla="*/ 0 w 54"/>
                <a:gd name="T1" fmla="*/ 0 h 40"/>
                <a:gd name="T2" fmla="*/ 1 w 54"/>
                <a:gd name="T3" fmla="*/ 1 h 40"/>
                <a:gd name="T4" fmla="*/ 6550 w 54"/>
                <a:gd name="T5" fmla="*/ 3 h 40"/>
                <a:gd name="T6" fmla="*/ 14617 w 54"/>
                <a:gd name="T7" fmla="*/ 110 h 40"/>
                <a:gd name="T8" fmla="*/ 24402 w 54"/>
                <a:gd name="T9" fmla="*/ 147 h 40"/>
                <a:gd name="T10" fmla="*/ 32617 w 54"/>
                <a:gd name="T11" fmla="*/ 183 h 40"/>
                <a:gd name="T12" fmla="*/ 41323 w 54"/>
                <a:gd name="T13" fmla="*/ 212 h 40"/>
                <a:gd name="T14" fmla="*/ 50506 w 54"/>
                <a:gd name="T15" fmla="*/ 228 h 40"/>
                <a:gd name="T16" fmla="*/ 60957 w 54"/>
                <a:gd name="T17" fmla="*/ 197 h 40"/>
                <a:gd name="T18" fmla="*/ 59552 w 54"/>
                <a:gd name="T19" fmla="*/ 307 h 40"/>
                <a:gd name="T20" fmla="*/ 56225 w 54"/>
                <a:gd name="T21" fmla="*/ 411 h 40"/>
                <a:gd name="T22" fmla="*/ 49874 w 54"/>
                <a:gd name="T23" fmla="*/ 475 h 40"/>
                <a:gd name="T24" fmla="*/ 40882 w 54"/>
                <a:gd name="T25" fmla="*/ 504 h 40"/>
                <a:gd name="T26" fmla="*/ 31346 w 54"/>
                <a:gd name="T27" fmla="*/ 500 h 40"/>
                <a:gd name="T28" fmla="*/ 20984 w 54"/>
                <a:gd name="T29" fmla="*/ 406 h 40"/>
                <a:gd name="T30" fmla="*/ 11017 w 54"/>
                <a:gd name="T31" fmla="*/ 26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34">
              <a:extLst>
                <a:ext uri="{FF2B5EF4-FFF2-40B4-BE49-F238E27FC236}">
                  <a16:creationId xmlns:a16="http://schemas.microsoft.com/office/drawing/2014/main" id="{82F41707-A010-42CC-B416-58FE40626DDB}"/>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3" name="Freeform 35">
              <a:extLst>
                <a:ext uri="{FF2B5EF4-FFF2-40B4-BE49-F238E27FC236}">
                  <a16:creationId xmlns:a16="http://schemas.microsoft.com/office/drawing/2014/main" id="{30E22E8A-3100-46FA-8C9A-20767704FDB6}"/>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4" name="Freeform 36">
              <a:extLst>
                <a:ext uri="{FF2B5EF4-FFF2-40B4-BE49-F238E27FC236}">
                  <a16:creationId xmlns:a16="http://schemas.microsoft.com/office/drawing/2014/main" id="{92706EE6-F641-4370-BD50-06F1BA2FD1B1}"/>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5" name="Freeform 37">
              <a:extLst>
                <a:ext uri="{FF2B5EF4-FFF2-40B4-BE49-F238E27FC236}">
                  <a16:creationId xmlns:a16="http://schemas.microsoft.com/office/drawing/2014/main" id="{EEB8E1B2-F323-4D41-85A4-D3A0960029B1}"/>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6" name="Freeform 38">
              <a:extLst>
                <a:ext uri="{FF2B5EF4-FFF2-40B4-BE49-F238E27FC236}">
                  <a16:creationId xmlns:a16="http://schemas.microsoft.com/office/drawing/2014/main" id="{E3AED4D4-50D4-4D96-B4E7-B0FE35BC393E}"/>
                </a:ext>
              </a:extLst>
            </p:cNvPr>
            <p:cNvSpPr>
              <a:spLocks/>
            </p:cNvSpPr>
            <p:nvPr/>
          </p:nvSpPr>
          <p:spPr bwMode="ltGray">
            <a:xfrm rot="1584153">
              <a:off x="20" y="410"/>
              <a:ext cx="344" cy="245"/>
            </a:xfrm>
            <a:custGeom>
              <a:avLst/>
              <a:gdLst>
                <a:gd name="T0" fmla="*/ 0 w 257"/>
                <a:gd name="T1" fmla="*/ 0 h 237"/>
                <a:gd name="T2" fmla="*/ 0 w 257"/>
                <a:gd name="T3" fmla="*/ 75 h 237"/>
                <a:gd name="T4" fmla="*/ 73581 w 257"/>
                <a:gd name="T5" fmla="*/ 159 h 237"/>
                <a:gd name="T6" fmla="*/ 168414 w 257"/>
                <a:gd name="T7" fmla="*/ 241 h 237"/>
                <a:gd name="T8" fmla="*/ 301738 w 257"/>
                <a:gd name="T9" fmla="*/ 313 h 237"/>
                <a:gd name="T10" fmla="*/ 487527 w 257"/>
                <a:gd name="T11" fmla="*/ 381 h 237"/>
                <a:gd name="T12" fmla="*/ 723613 w 257"/>
                <a:gd name="T13" fmla="*/ 451 h 237"/>
                <a:gd name="T14" fmla="*/ 1025066 w 257"/>
                <a:gd name="T15" fmla="*/ 515 h 237"/>
                <a:gd name="T16" fmla="*/ 1372073 w 257"/>
                <a:gd name="T17" fmla="*/ 569 h 237"/>
                <a:gd name="T18" fmla="*/ 1818221 w 257"/>
                <a:gd name="T19" fmla="*/ 622 h 237"/>
                <a:gd name="T20" fmla="*/ 2322776 w 257"/>
                <a:gd name="T21" fmla="*/ 665 h 237"/>
                <a:gd name="T22" fmla="*/ 2860902 w 257"/>
                <a:gd name="T23" fmla="*/ 698 h 237"/>
                <a:gd name="T24" fmla="*/ 3526661 w 257"/>
                <a:gd name="T25" fmla="*/ 730 h 237"/>
                <a:gd name="T26" fmla="*/ 4253385 w 257"/>
                <a:gd name="T27" fmla="*/ 746 h 237"/>
                <a:gd name="T28" fmla="*/ 5084220 w 257"/>
                <a:gd name="T29" fmla="*/ 759 h 237"/>
                <a:gd name="T30" fmla="*/ 5942134 w 257"/>
                <a:gd name="T31" fmla="*/ 755 h 237"/>
                <a:gd name="T32" fmla="*/ 6946574 w 257"/>
                <a:gd name="T33" fmla="*/ 742 h 237"/>
                <a:gd name="T34" fmla="*/ 6066519 w 257"/>
                <a:gd name="T35" fmla="*/ 724 h 237"/>
                <a:gd name="T36" fmla="*/ 5263370 w 257"/>
                <a:gd name="T37" fmla="*/ 700 h 237"/>
                <a:gd name="T38" fmla="*/ 4596507 w 257"/>
                <a:gd name="T39" fmla="*/ 675 h 237"/>
                <a:gd name="T40" fmla="*/ 4000703 w 257"/>
                <a:gd name="T41" fmla="*/ 652 h 237"/>
                <a:gd name="T42" fmla="*/ 3457477 w 257"/>
                <a:gd name="T43" fmla="*/ 618 h 237"/>
                <a:gd name="T44" fmla="*/ 3029134 w 257"/>
                <a:gd name="T45" fmla="*/ 582 h 237"/>
                <a:gd name="T46" fmla="*/ 2633942 w 257"/>
                <a:gd name="T47" fmla="*/ 541 h 237"/>
                <a:gd name="T48" fmla="*/ 2263045 w 257"/>
                <a:gd name="T49" fmla="*/ 497 h 237"/>
                <a:gd name="T50" fmla="*/ 1929784 w 257"/>
                <a:gd name="T51" fmla="*/ 451 h 237"/>
                <a:gd name="T52" fmla="*/ 1657777 w 257"/>
                <a:gd name="T53" fmla="*/ 397 h 237"/>
                <a:gd name="T54" fmla="*/ 1424551 w 257"/>
                <a:gd name="T55" fmla="*/ 345 h 237"/>
                <a:gd name="T56" fmla="*/ 1169161 w 257"/>
                <a:gd name="T57" fmla="*/ 280 h 237"/>
                <a:gd name="T58" fmla="*/ 891254 w 257"/>
                <a:gd name="T59" fmla="*/ 218 h 237"/>
                <a:gd name="T60" fmla="*/ 625874 w 257"/>
                <a:gd name="T61" fmla="*/ 152 h 237"/>
                <a:gd name="T62" fmla="*/ 316151 w 257"/>
                <a:gd name="T63" fmla="*/ 7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7" name="Freeform 39">
              <a:extLst>
                <a:ext uri="{FF2B5EF4-FFF2-40B4-BE49-F238E27FC236}">
                  <a16:creationId xmlns:a16="http://schemas.microsoft.com/office/drawing/2014/main" id="{2CBD16AD-3A86-4D16-A35B-61C4BA286C75}"/>
                </a:ext>
              </a:extLst>
            </p:cNvPr>
            <p:cNvSpPr>
              <a:spLocks/>
            </p:cNvSpPr>
            <p:nvPr/>
          </p:nvSpPr>
          <p:spPr bwMode="ltGray">
            <a:xfrm rot="1584153">
              <a:off x="242" y="756"/>
              <a:ext cx="167" cy="115"/>
            </a:xfrm>
            <a:custGeom>
              <a:avLst/>
              <a:gdLst>
                <a:gd name="T0" fmla="*/ 2596275 w 124"/>
                <a:gd name="T1" fmla="*/ 0 h 110"/>
                <a:gd name="T2" fmla="*/ 4150607 w 124"/>
                <a:gd name="T3" fmla="*/ 510 h 110"/>
                <a:gd name="T4" fmla="*/ 4033494 w 124"/>
                <a:gd name="T5" fmla="*/ 509 h 110"/>
                <a:gd name="T6" fmla="*/ 3583152 w 124"/>
                <a:gd name="T7" fmla="*/ 500 h 110"/>
                <a:gd name="T8" fmla="*/ 2994930 w 124"/>
                <a:gd name="T9" fmla="*/ 482 h 110"/>
                <a:gd name="T10" fmla="*/ 2288348 w 124"/>
                <a:gd name="T11" fmla="*/ 473 h 110"/>
                <a:gd name="T12" fmla="*/ 1505966 w 124"/>
                <a:gd name="T13" fmla="*/ 461 h 110"/>
                <a:gd name="T14" fmla="*/ 854897 w 124"/>
                <a:gd name="T15" fmla="*/ 466 h 110"/>
                <a:gd name="T16" fmla="*/ 304336 w 124"/>
                <a:gd name="T17" fmla="*/ 487 h 110"/>
                <a:gd name="T18" fmla="*/ 0 w 124"/>
                <a:gd name="T19" fmla="*/ 523 h 110"/>
                <a:gd name="T20" fmla="*/ 124586 w 124"/>
                <a:gd name="T21" fmla="*/ 466 h 110"/>
                <a:gd name="T22" fmla="*/ 273721 w 124"/>
                <a:gd name="T23" fmla="*/ 422 h 110"/>
                <a:gd name="T24" fmla="*/ 552005 w 124"/>
                <a:gd name="T25" fmla="*/ 390 h 110"/>
                <a:gd name="T26" fmla="*/ 854897 w 124"/>
                <a:gd name="T27" fmla="*/ 362 h 110"/>
                <a:gd name="T28" fmla="*/ 1212780 w 124"/>
                <a:gd name="T29" fmla="*/ 341 h 110"/>
                <a:gd name="T30" fmla="*/ 1565967 w 124"/>
                <a:gd name="T31" fmla="*/ 338 h 110"/>
                <a:gd name="T32" fmla="*/ 1963690 w 124"/>
                <a:gd name="T33" fmla="*/ 338 h 110"/>
                <a:gd name="T34" fmla="*/ 2413664 w 124"/>
                <a:gd name="T35" fmla="*/ 353 h 110"/>
                <a:gd name="T36" fmla="*/ 2445778 w 124"/>
                <a:gd name="T37" fmla="*/ 338 h 110"/>
                <a:gd name="T38" fmla="*/ 2348400 w 124"/>
                <a:gd name="T39" fmla="*/ 271 h 110"/>
                <a:gd name="T40" fmla="*/ 2240312 w 124"/>
                <a:gd name="T41" fmla="*/ 182 h 110"/>
                <a:gd name="T42" fmla="*/ 2199742 w 124"/>
                <a:gd name="T43" fmla="*/ 142 h 110"/>
                <a:gd name="T44" fmla="*/ 2109004 w 124"/>
                <a:gd name="T45" fmla="*/ 142 h 110"/>
                <a:gd name="T46" fmla="*/ 2028196 w 124"/>
                <a:gd name="T47" fmla="*/ 136 h 110"/>
                <a:gd name="T48" fmla="*/ 1963690 w 124"/>
                <a:gd name="T49" fmla="*/ 119 h 110"/>
                <a:gd name="T50" fmla="*/ 1927773 w 124"/>
                <a:gd name="T51" fmla="*/ 104 h 110"/>
                <a:gd name="T52" fmla="*/ 1927773 w 124"/>
                <a:gd name="T53" fmla="*/ 87 h 110"/>
                <a:gd name="T54" fmla="*/ 1963690 w 124"/>
                <a:gd name="T55" fmla="*/ 70 h 110"/>
                <a:gd name="T56" fmla="*/ 2223780 w 124"/>
                <a:gd name="T57" fmla="*/ 8 h 110"/>
                <a:gd name="T58" fmla="*/ 259627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8" name="Freeform 40">
              <a:extLst>
                <a:ext uri="{FF2B5EF4-FFF2-40B4-BE49-F238E27FC236}">
                  <a16:creationId xmlns:a16="http://schemas.microsoft.com/office/drawing/2014/main" id="{F263B7AE-7B06-42A4-B686-DFE5D5C8FA4B}"/>
                </a:ext>
              </a:extLst>
            </p:cNvPr>
            <p:cNvSpPr>
              <a:spLocks/>
            </p:cNvSpPr>
            <p:nvPr/>
          </p:nvSpPr>
          <p:spPr bwMode="ltGray">
            <a:xfrm rot="1584153">
              <a:off x="574" y="286"/>
              <a:ext cx="147" cy="160"/>
            </a:xfrm>
            <a:custGeom>
              <a:avLst/>
              <a:gdLst>
                <a:gd name="T0" fmla="*/ 0 w 109"/>
                <a:gd name="T1" fmla="*/ 0 h 156"/>
                <a:gd name="T2" fmla="*/ 172856 w 109"/>
                <a:gd name="T3" fmla="*/ 1 h 156"/>
                <a:gd name="T4" fmla="*/ 616093 w 109"/>
                <a:gd name="T5" fmla="*/ 5 h 156"/>
                <a:gd name="T6" fmla="*/ 1289789 w 109"/>
                <a:gd name="T7" fmla="*/ 12 h 156"/>
                <a:gd name="T8" fmla="*/ 2038027 w 109"/>
                <a:gd name="T9" fmla="*/ 59 h 156"/>
                <a:gd name="T10" fmla="*/ 2748532 w 109"/>
                <a:gd name="T11" fmla="*/ 99 h 156"/>
                <a:gd name="T12" fmla="*/ 3372245 w 109"/>
                <a:gd name="T13" fmla="*/ 170 h 156"/>
                <a:gd name="T14" fmla="*/ 3752547 w 109"/>
                <a:gd name="T15" fmla="*/ 261 h 156"/>
                <a:gd name="T16" fmla="*/ 3827161 w 109"/>
                <a:gd name="T17" fmla="*/ 378 h 156"/>
                <a:gd name="T18" fmla="*/ 3706736 w 109"/>
                <a:gd name="T19" fmla="*/ 378 h 156"/>
                <a:gd name="T20" fmla="*/ 3502874 w 109"/>
                <a:gd name="T21" fmla="*/ 378 h 156"/>
                <a:gd name="T22" fmla="*/ 3265521 w 109"/>
                <a:gd name="T23" fmla="*/ 378 h 156"/>
                <a:gd name="T24" fmla="*/ 3050839 w 109"/>
                <a:gd name="T25" fmla="*/ 372 h 156"/>
                <a:gd name="T26" fmla="*/ 2837827 w 109"/>
                <a:gd name="T27" fmla="*/ 370 h 156"/>
                <a:gd name="T28" fmla="*/ 2600062 w 109"/>
                <a:gd name="T29" fmla="*/ 363 h 156"/>
                <a:gd name="T30" fmla="*/ 2315289 w 109"/>
                <a:gd name="T31" fmla="*/ 352 h 156"/>
                <a:gd name="T32" fmla="*/ 2038027 w 109"/>
                <a:gd name="T33" fmla="*/ 337 h 156"/>
                <a:gd name="T34" fmla="*/ 1854118 w 109"/>
                <a:gd name="T35" fmla="*/ 304 h 156"/>
                <a:gd name="T36" fmla="*/ 1854118 w 109"/>
                <a:gd name="T37" fmla="*/ 268 h 156"/>
                <a:gd name="T38" fmla="*/ 1981538 w 109"/>
                <a:gd name="T39" fmla="*/ 235 h 156"/>
                <a:gd name="T40" fmla="*/ 2098878 w 109"/>
                <a:gd name="T41" fmla="*/ 192 h 156"/>
                <a:gd name="T42" fmla="*/ 1981538 w 109"/>
                <a:gd name="T43" fmla="*/ 153 h 156"/>
                <a:gd name="T44" fmla="*/ 1699433 w 109"/>
                <a:gd name="T45" fmla="*/ 97 h 156"/>
                <a:gd name="T46" fmla="*/ 1105851 w 109"/>
                <a:gd name="T47" fmla="*/ 5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9" name="Freeform 41">
              <a:extLst>
                <a:ext uri="{FF2B5EF4-FFF2-40B4-BE49-F238E27FC236}">
                  <a16:creationId xmlns:a16="http://schemas.microsoft.com/office/drawing/2014/main" id="{E92DE2E1-3E01-43C3-9086-6BA72B87906F}"/>
                </a:ext>
              </a:extLst>
            </p:cNvPr>
            <p:cNvSpPr>
              <a:spLocks/>
            </p:cNvSpPr>
            <p:nvPr/>
          </p:nvSpPr>
          <p:spPr bwMode="ltGray">
            <a:xfrm rot="1584153">
              <a:off x="236" y="721"/>
              <a:ext cx="62" cy="97"/>
            </a:xfrm>
            <a:custGeom>
              <a:avLst/>
              <a:gdLst>
                <a:gd name="T0" fmla="*/ 1087909 w 46"/>
                <a:gd name="T1" fmla="*/ 0 h 94"/>
                <a:gd name="T2" fmla="*/ 689757 w 46"/>
                <a:gd name="T3" fmla="*/ 109 h 94"/>
                <a:gd name="T4" fmla="*/ 511755 w 46"/>
                <a:gd name="T5" fmla="*/ 183 h 94"/>
                <a:gd name="T6" fmla="*/ 379689 w 46"/>
                <a:gd name="T7" fmla="*/ 239 h 94"/>
                <a:gd name="T8" fmla="*/ 0 w 46"/>
                <a:gd name="T9" fmla="*/ 280 h 94"/>
                <a:gd name="T10" fmla="*/ 416756 w 46"/>
                <a:gd name="T11" fmla="*/ 263 h 94"/>
                <a:gd name="T12" fmla="*/ 807158 w 46"/>
                <a:gd name="T13" fmla="*/ 243 h 94"/>
                <a:gd name="T14" fmla="*/ 1093220 w 46"/>
                <a:gd name="T15" fmla="*/ 204 h 94"/>
                <a:gd name="T16" fmla="*/ 1375364 w 46"/>
                <a:gd name="T17" fmla="*/ 169 h 94"/>
                <a:gd name="T18" fmla="*/ 1565612 w 46"/>
                <a:gd name="T19" fmla="*/ 132 h 94"/>
                <a:gd name="T20" fmla="*/ 1584804 w 46"/>
                <a:gd name="T21" fmla="*/ 85 h 94"/>
                <a:gd name="T22" fmla="*/ 1466312 w 46"/>
                <a:gd name="T23" fmla="*/ 15 h 94"/>
                <a:gd name="T24" fmla="*/ 108790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0" name="Freeform 42">
              <a:extLst>
                <a:ext uri="{FF2B5EF4-FFF2-40B4-BE49-F238E27FC236}">
                  <a16:creationId xmlns:a16="http://schemas.microsoft.com/office/drawing/2014/main" id="{4081C0B8-0926-4BF0-9B1D-80F6F4CA7281}"/>
                </a:ext>
              </a:extLst>
            </p:cNvPr>
            <p:cNvSpPr>
              <a:spLocks/>
            </p:cNvSpPr>
            <p:nvPr/>
          </p:nvSpPr>
          <p:spPr bwMode="ltGray">
            <a:xfrm rot="1584153">
              <a:off x="585" y="466"/>
              <a:ext cx="72" cy="41"/>
            </a:xfrm>
            <a:custGeom>
              <a:avLst/>
              <a:gdLst>
                <a:gd name="T0" fmla="*/ 0 w 54"/>
                <a:gd name="T1" fmla="*/ 0 h 40"/>
                <a:gd name="T2" fmla="*/ 1 w 54"/>
                <a:gd name="T3" fmla="*/ 1 h 40"/>
                <a:gd name="T4" fmla="*/ 150185 w 54"/>
                <a:gd name="T5" fmla="*/ 3 h 40"/>
                <a:gd name="T6" fmla="*/ 304420 w 54"/>
                <a:gd name="T7" fmla="*/ 8 h 40"/>
                <a:gd name="T8" fmla="*/ 489413 w 54"/>
                <a:gd name="T9" fmla="*/ 12 h 40"/>
                <a:gd name="T10" fmla="*/ 689695 w 54"/>
                <a:gd name="T11" fmla="*/ 15 h 40"/>
                <a:gd name="T12" fmla="*/ 905215 w 54"/>
                <a:gd name="T13" fmla="*/ 17 h 40"/>
                <a:gd name="T14" fmla="*/ 1075855 w 54"/>
                <a:gd name="T15" fmla="*/ 18 h 40"/>
                <a:gd name="T16" fmla="*/ 1276267 w 54"/>
                <a:gd name="T17" fmla="*/ 16 h 40"/>
                <a:gd name="T18" fmla="*/ 1259899 w 54"/>
                <a:gd name="T19" fmla="*/ 60 h 40"/>
                <a:gd name="T20" fmla="*/ 1189177 w 54"/>
                <a:gd name="T21" fmla="*/ 75 h 40"/>
                <a:gd name="T22" fmla="*/ 1047259 w 54"/>
                <a:gd name="T23" fmla="*/ 85 h 40"/>
                <a:gd name="T24" fmla="*/ 870068 w 54"/>
                <a:gd name="T25" fmla="*/ 89 h 40"/>
                <a:gd name="T26" fmla="*/ 652551 w 54"/>
                <a:gd name="T27" fmla="*/ 87 h 40"/>
                <a:gd name="T28" fmla="*/ 441812 w 54"/>
                <a:gd name="T29" fmla="*/ 73 h 40"/>
                <a:gd name="T30" fmla="*/ 228315 w 54"/>
                <a:gd name="T31" fmla="*/ 5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1" name="Freeform 43">
              <a:extLst>
                <a:ext uri="{FF2B5EF4-FFF2-40B4-BE49-F238E27FC236}">
                  <a16:creationId xmlns:a16="http://schemas.microsoft.com/office/drawing/2014/main" id="{46848353-C395-4CBC-BB96-09B458C8F463}"/>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2" name="Freeform 44">
              <a:extLst>
                <a:ext uri="{FF2B5EF4-FFF2-40B4-BE49-F238E27FC236}">
                  <a16:creationId xmlns:a16="http://schemas.microsoft.com/office/drawing/2014/main" id="{7354E4DA-3AB9-4DE5-9D00-CB4553E783D8}"/>
                </a:ext>
              </a:extLst>
            </p:cNvPr>
            <p:cNvSpPr>
              <a:spLocks/>
            </p:cNvSpPr>
            <p:nvPr/>
          </p:nvSpPr>
          <p:spPr bwMode="ltGray">
            <a:xfrm rot="1584153">
              <a:off x="56" y="84"/>
              <a:ext cx="804" cy="686"/>
            </a:xfrm>
            <a:custGeom>
              <a:avLst/>
              <a:gdLst>
                <a:gd name="T0" fmla="*/ 577012 w 596"/>
                <a:gd name="T1" fmla="*/ 1039 h 666"/>
                <a:gd name="T2" fmla="*/ 213833 w 596"/>
                <a:gd name="T3" fmla="*/ 963 h 666"/>
                <a:gd name="T4" fmla="*/ 0 w 596"/>
                <a:gd name="T5" fmla="*/ 814 h 666"/>
                <a:gd name="T6" fmla="*/ 129162 w 596"/>
                <a:gd name="T7" fmla="*/ 626 h 666"/>
                <a:gd name="T8" fmla="*/ 899161 w 596"/>
                <a:gd name="T9" fmla="*/ 426 h 666"/>
                <a:gd name="T10" fmla="*/ 2442555 w 596"/>
                <a:gd name="T11" fmla="*/ 239 h 666"/>
                <a:gd name="T12" fmla="*/ 5048263 w 596"/>
                <a:gd name="T13" fmla="*/ 82 h 666"/>
                <a:gd name="T14" fmla="*/ 8760304 w 596"/>
                <a:gd name="T15" fmla="*/ 2 h 666"/>
                <a:gd name="T16" fmla="*/ 13509097 w 596"/>
                <a:gd name="T17" fmla="*/ 9 h 666"/>
                <a:gd name="T18" fmla="*/ 17185751 w 596"/>
                <a:gd name="T19" fmla="*/ 188 h 666"/>
                <a:gd name="T20" fmla="*/ 19670819 w 596"/>
                <a:gd name="T21" fmla="*/ 462 h 666"/>
                <a:gd name="T22" fmla="*/ 20975833 w 596"/>
                <a:gd name="T23" fmla="*/ 802 h 666"/>
                <a:gd name="T24" fmla="*/ 21137384 w 596"/>
                <a:gd name="T25" fmla="*/ 1156 h 666"/>
                <a:gd name="T26" fmla="*/ 20114013 w 596"/>
                <a:gd name="T27" fmla="*/ 1477 h 666"/>
                <a:gd name="T28" fmla="*/ 17998214 w 596"/>
                <a:gd name="T29" fmla="*/ 1731 h 666"/>
                <a:gd name="T30" fmla="*/ 14807263 w 596"/>
                <a:gd name="T31" fmla="*/ 1868 h 666"/>
                <a:gd name="T32" fmla="*/ 13816928 w 596"/>
                <a:gd name="T33" fmla="*/ 1859 h 666"/>
                <a:gd name="T34" fmla="*/ 15669006 w 596"/>
                <a:gd name="T35" fmla="*/ 1745 h 666"/>
                <a:gd name="T36" fmla="*/ 17109379 w 596"/>
                <a:gd name="T37" fmla="*/ 1528 h 666"/>
                <a:gd name="T38" fmla="*/ 18100127 w 596"/>
                <a:gd name="T39" fmla="*/ 1277 h 666"/>
                <a:gd name="T40" fmla="*/ 18451889 w 596"/>
                <a:gd name="T41" fmla="*/ 1001 h 666"/>
                <a:gd name="T42" fmla="*/ 18239049 w 596"/>
                <a:gd name="T43" fmla="*/ 726 h 666"/>
                <a:gd name="T44" fmla="*/ 17208526 w 596"/>
                <a:gd name="T45" fmla="*/ 489 h 666"/>
                <a:gd name="T46" fmla="*/ 15372748 w 596"/>
                <a:gd name="T47" fmla="*/ 315 h 666"/>
                <a:gd name="T48" fmla="*/ 12116717 w 596"/>
                <a:gd name="T49" fmla="*/ 209 h 666"/>
                <a:gd name="T50" fmla="*/ 8738884 w 596"/>
                <a:gd name="T51" fmla="*/ 170 h 666"/>
                <a:gd name="T52" fmla="*/ 6184240 w 596"/>
                <a:gd name="T53" fmla="*/ 197 h 666"/>
                <a:gd name="T54" fmla="*/ 4303542 w 596"/>
                <a:gd name="T55" fmla="*/ 282 h 666"/>
                <a:gd name="T56" fmla="*/ 2977671 w 596"/>
                <a:gd name="T57" fmla="*/ 420 h 666"/>
                <a:gd name="T58" fmla="*/ 2026365 w 596"/>
                <a:gd name="T59" fmla="*/ 582 h 666"/>
                <a:gd name="T60" fmla="*/ 1416492 w 596"/>
                <a:gd name="T61" fmla="*/ 765 h 666"/>
                <a:gd name="T62" fmla="*/ 994981 w 596"/>
                <a:gd name="T63" fmla="*/ 95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96301" name="Rectangle 45">
            <a:extLst>
              <a:ext uri="{FF2B5EF4-FFF2-40B4-BE49-F238E27FC236}">
                <a16:creationId xmlns:a16="http://schemas.microsoft.com/office/drawing/2014/main" id="{6B446D4F-74B8-4AD4-9B4E-03F59E2FACAF}"/>
              </a:ext>
            </a:extLst>
          </p:cNvPr>
          <p:cNvSpPr>
            <a:spLocks noGrp="1" noChangeArrowheads="1"/>
          </p:cNvSpPr>
          <p:nvPr>
            <p:ph type="title"/>
          </p:nvPr>
        </p:nvSpPr>
        <p:spPr bwMode="auto">
          <a:xfrm>
            <a:off x="590552" y="103188"/>
            <a:ext cx="10991849" cy="1314450"/>
          </a:xfrm>
          <a:prstGeom prst="rect">
            <a:avLst/>
          </a:prstGeom>
          <a:noFill/>
          <a:ln>
            <a:noFill/>
          </a:ln>
        </p:spPr>
        <p:txBody>
          <a:bodyPr vert="horz" wrap="square" lIns="91440" tIns="45720" rIns="91440" bIns="45720" numCol="1" anchor="b" anchorCtr="0" compatLnSpc="1">
            <a:prstTxWarp prst="textNoShape">
              <a:avLst/>
            </a:prstTxWarp>
          </a:bodyPr>
          <a:lstStyle/>
          <a:p>
            <a:pPr lvl="0"/>
            <a:r>
              <a:rPr lang="vi-VN"/>
              <a:t>Click to edit Master title style</a:t>
            </a:r>
          </a:p>
        </p:txBody>
      </p:sp>
      <p:sp>
        <p:nvSpPr>
          <p:cNvPr id="1028" name="Rectangle 46">
            <a:extLst>
              <a:ext uri="{FF2B5EF4-FFF2-40B4-BE49-F238E27FC236}">
                <a16:creationId xmlns:a16="http://schemas.microsoft.com/office/drawing/2014/main" id="{9AE46CC3-C4D8-4684-A949-A1BACF92D38F}"/>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96303" name="Rectangle 47">
            <a:extLst>
              <a:ext uri="{FF2B5EF4-FFF2-40B4-BE49-F238E27FC236}">
                <a16:creationId xmlns:a16="http://schemas.microsoft.com/office/drawing/2014/main" id="{0E5CAA33-0CC2-44BB-8DC1-FA8748D585A4}"/>
              </a:ext>
            </a:extLst>
          </p:cNvPr>
          <p:cNvSpPr>
            <a:spLocks noGrp="1" noChangeArrowheads="1"/>
          </p:cNvSpPr>
          <p:nvPr>
            <p:ph type="dt" sz="half" idx="2"/>
          </p:nvPr>
        </p:nvSpPr>
        <p:spPr bwMode="auto">
          <a:xfrm>
            <a:off x="609600" y="6243638"/>
            <a:ext cx="2844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solidFill>
                  <a:srgbClr val="006699"/>
                </a:solidFill>
                <a:latin typeface="+mn-lt"/>
                <a:cs typeface="Arial" charset="0"/>
              </a:defRPr>
            </a:lvl1pPr>
          </a:lstStyle>
          <a:p>
            <a:pPr>
              <a:defRPr/>
            </a:pPr>
            <a:endParaRPr lang="vi-VN"/>
          </a:p>
        </p:txBody>
      </p:sp>
      <p:sp>
        <p:nvSpPr>
          <p:cNvPr id="96304" name="Rectangle 48">
            <a:extLst>
              <a:ext uri="{FF2B5EF4-FFF2-40B4-BE49-F238E27FC236}">
                <a16:creationId xmlns:a16="http://schemas.microsoft.com/office/drawing/2014/main" id="{6716D54C-83FB-4591-A70B-F654E0474E95}"/>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latin typeface="+mn-lt"/>
                <a:cs typeface="Arial" charset="0"/>
              </a:defRPr>
            </a:lvl1pPr>
          </a:lstStyle>
          <a:p>
            <a:pPr>
              <a:defRPr/>
            </a:pPr>
            <a:endParaRPr lang="vi-VN"/>
          </a:p>
        </p:txBody>
      </p:sp>
      <p:sp>
        <p:nvSpPr>
          <p:cNvPr id="96305" name="Rectangle 49">
            <a:extLst>
              <a:ext uri="{FF2B5EF4-FFF2-40B4-BE49-F238E27FC236}">
                <a16:creationId xmlns:a16="http://schemas.microsoft.com/office/drawing/2014/main" id="{1C648AF5-EBC5-4162-BE12-112C7ABB76A3}"/>
              </a:ext>
            </a:extLst>
          </p:cNvPr>
          <p:cNvSpPr>
            <a:spLocks noGrp="1" noChangeArrowheads="1"/>
          </p:cNvSpPr>
          <p:nvPr>
            <p:ph type="sldNum" sz="quarter" idx="4"/>
          </p:nvPr>
        </p:nvSpPr>
        <p:spPr bwMode="auto">
          <a:xfrm>
            <a:off x="8737600" y="6243638"/>
            <a:ext cx="2844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latin typeface="Verdana" panose="020B0604030504040204" pitchFamily="34" charset="0"/>
              </a:defRPr>
            </a:lvl1pPr>
          </a:lstStyle>
          <a:p>
            <a:fld id="{3271FDD3-BAA1-41CB-9989-D17AAC5E43F7}" type="slidenum">
              <a:rPr lang="vi-VN" altLang="en-US"/>
              <a:pPr/>
              <a:t>‹#›</a:t>
            </a:fld>
            <a:endParaRPr lang="vi-VN" altLang="en-US"/>
          </a:p>
        </p:txBody>
      </p:sp>
    </p:spTree>
    <p:extLst>
      <p:ext uri="{BB962C8B-B14F-4D97-AF65-F5344CB8AC3E}">
        <p14:creationId xmlns:p14="http://schemas.microsoft.com/office/powerpoint/2010/main" val="1960552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ounded Rectangle 1"/>
          <p:cNvSpPr/>
          <p:nvPr/>
        </p:nvSpPr>
        <p:spPr>
          <a:xfrm>
            <a:off x="1942927" y="5412855"/>
            <a:ext cx="6265308" cy="723551"/>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5" name="图片 4"/>
          <p:cNvPicPr>
            <a:picLocks noChangeAspect="1"/>
          </p:cNvPicPr>
          <p:nvPr/>
        </p:nvPicPr>
        <p:blipFill>
          <a:blip r:embed="rId5">
            <a:extLst>
              <a:ext uri="{BEBA8EAE-BF5A-486C-A8C5-ECC9F3942E4B}">
                <a14:imgProps xmlns:a14="http://schemas.microsoft.com/office/drawing/2010/main">
                  <a14:imgLayer>
                    <a14:imgEffect>
                      <a14:artisticPastelsSmooth trans="56000" scaling="5"/>
                    </a14:imgEffect>
                  </a14:imgLayer>
                </a14:imgProps>
              </a:ext>
              <a:ext uri="{28A0092B-C50C-407E-A947-70E740481C1C}">
                <a14:useLocalDpi xmlns:a14="http://schemas.microsoft.com/office/drawing/2010/main" val="0"/>
              </a:ext>
            </a:extLst>
          </a:blip>
          <a:stretch>
            <a:fillRect/>
          </a:stretch>
        </p:blipFill>
        <p:spPr>
          <a:xfrm>
            <a:off x="658819" y="162616"/>
            <a:ext cx="10705207" cy="2352219"/>
          </a:xfrm>
          <a:prstGeom prst="rect">
            <a:avLst/>
          </a:prstGeom>
        </p:spPr>
      </p:pic>
      <p:sp>
        <p:nvSpPr>
          <p:cNvPr id="7" name="TextBox 6"/>
          <p:cNvSpPr txBox="1"/>
          <p:nvPr/>
        </p:nvSpPr>
        <p:spPr>
          <a:xfrm>
            <a:off x="1713382" y="2583675"/>
            <a:ext cx="7931980" cy="1200329"/>
          </a:xfrm>
          <a:prstGeom prst="rect">
            <a:avLst/>
          </a:prstGeom>
          <a:noFill/>
        </p:spPr>
        <p:txBody>
          <a:bodyPr wrap="none" rtlCol="0">
            <a:spAutoFit/>
          </a:bodyPr>
          <a:lstStyle/>
          <a:p>
            <a:pPr algn="ctr" defTabSz="1219170"/>
            <a:r>
              <a:rPr lang="en-US" altLang="zh-CN" sz="7200" dirty="0" err="1">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7200" dirty="0">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7200" dirty="0" err="1">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7200" dirty="0">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7200" dirty="0" err="1">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7200" dirty="0">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7200" dirty="0" err="1">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7200" dirty="0">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7200" dirty="0">
              <a:ln w="9525">
                <a:noFill/>
              </a:ln>
              <a:solidFill>
                <a:srgbClr val="FC6E5B"/>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1023819" y="486623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7790440" y="37353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9391" y="3925217"/>
            <a:ext cx="7205487" cy="1207011"/>
          </a:xfrm>
          <a:prstGeom prst="rect">
            <a:avLst/>
          </a:prstGeom>
        </p:spPr>
      </p:pic>
      <p:sp>
        <p:nvSpPr>
          <p:cNvPr id="16" name="五角星 40"/>
          <p:cNvSpPr/>
          <p:nvPr/>
        </p:nvSpPr>
        <p:spPr>
          <a:xfrm rot="19903756">
            <a:off x="287231" y="2779814"/>
            <a:ext cx="1056364" cy="1056364"/>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17" name="五角星 41"/>
          <p:cNvSpPr/>
          <p:nvPr/>
        </p:nvSpPr>
        <p:spPr>
          <a:xfrm rot="21380687">
            <a:off x="692657" y="4560318"/>
            <a:ext cx="611191" cy="611191"/>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18" name="五角星 42"/>
          <p:cNvSpPr/>
          <p:nvPr/>
        </p:nvSpPr>
        <p:spPr>
          <a:xfrm rot="19938392">
            <a:off x="2585493" y="4477648"/>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19" name="五角星 43"/>
          <p:cNvSpPr/>
          <p:nvPr/>
        </p:nvSpPr>
        <p:spPr>
          <a:xfrm rot="19938392">
            <a:off x="1699737" y="4010380"/>
            <a:ext cx="486379" cy="486379"/>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0" name="五角星 44"/>
          <p:cNvSpPr/>
          <p:nvPr/>
        </p:nvSpPr>
        <p:spPr>
          <a:xfrm rot="19967404">
            <a:off x="9349767" y="3279150"/>
            <a:ext cx="611191" cy="611191"/>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1" name="五角星 45"/>
          <p:cNvSpPr/>
          <p:nvPr/>
        </p:nvSpPr>
        <p:spPr>
          <a:xfrm>
            <a:off x="8992990" y="3990337"/>
            <a:ext cx="337916" cy="337916"/>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70926" y="2021186"/>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76332" y="5323418"/>
            <a:ext cx="649817" cy="649817"/>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par>
                                    <p:cTn id="89" presetID="16" presetClass="entr" presetSubtype="21"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barn(inVertical)">
                                          <p:cBhvr>
                                            <p:cTn id="91" dur="500"/>
                                            <p:tgtEl>
                                              <p:spTgt spid="2"/>
                                            </p:tgtEl>
                                          </p:cBhvr>
                                        </p:animEffect>
                                      </p:childTnLst>
                                    </p:cTn>
                                  </p:par>
                                  <p:par>
                                    <p:cTn id="92" presetID="1" presetClass="mediacall" presetSubtype="0" fill="hold" nodeType="withEffect">
                                      <p:stCondLst>
                                        <p:cond delay="0"/>
                                      </p:stCondLst>
                                      <p:childTnLst>
                                        <p:cmd type="call" cmd="playFrom(0.0)">
                                          <p:cBhvr>
                                            <p:cTn id="93"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4"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77B33DC7-5B39-49EF-B8D1-D7CEFC4121B0}"/>
              </a:ext>
            </a:extLst>
          </p:cNvPr>
          <p:cNvSpPr txBox="1">
            <a:spLocks noChangeArrowheads="1"/>
          </p:cNvSpPr>
          <p:nvPr/>
        </p:nvSpPr>
        <p:spPr bwMode="auto">
          <a:xfrm>
            <a:off x="228600" y="457200"/>
            <a:ext cx="11887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3400" b="1" i="0" u="sng"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Ví dụ 1</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Bố</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đi làm xa. Mẹ ốm nặng phải nằm viện . Ngoài giờ học, em</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đều</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vào viện chăm sóc mẹ . Một buổi trưa, mẹ em đã ngủ say. Em mệt quá cũng ngủ thiếp đi . Em bỗng thấy</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một</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bà tiên nắm lấy tay em, khen em là đứa con hiếu thảo và cho em 3 điều </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ư</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ớc...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suy</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nghĩ</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và</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đưa</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ra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ba</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Đầu tiên, em ước cho mẹ khỏi bệnh để mẹ</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3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lại</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đi làm . Điều thứ hai em mong bố có một chiếc xe máy để đi làm . Điều ước thứ ba em mong ước mình học thật giỏi để sau này lớn lên trở thành những kĩ sư giỏi..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Em tỉnh giấc và thật tiếc đó chỉ là giấc mơ. </a:t>
            </a:r>
            <a:r>
              <a:rPr kumimoji="0" lang="en-US"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N</a:t>
            </a:r>
            <a:r>
              <a:rPr kumimoji="0" lang="vi-VN" altLang="en-US" sz="3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hưng em vẫn tự nhủ mình sẽ cố gắng để thực hiện những điều ước đó.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CAF20F5-FB12-4C6C-96E5-9B2D7BA391BF}"/>
              </a:ext>
            </a:extLst>
          </p:cNvPr>
          <p:cNvSpPr txBox="1">
            <a:spLocks noChangeArrowheads="1"/>
          </p:cNvSpPr>
          <p:nvPr/>
        </p:nvSpPr>
        <p:spPr bwMode="auto">
          <a:xfrm>
            <a:off x="168965" y="428178"/>
            <a:ext cx="1185407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2400" b="1" i="0" u="sng"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Ví dụ 2</a:t>
            </a:r>
            <a:r>
              <a:rPr kumimoji="0" lang="en-US" altLang="en-US" sz="2400" b="1"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Một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buổi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trưa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hè</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đang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nhặt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từng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bông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lúa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cánh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đồng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Bỗng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thấy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mặt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hiện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một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tiên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đầu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tóc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bạc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phơ</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Thấy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mồ</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hôi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nhễ</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dịu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dàng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bảo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Giữa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trưa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nắng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thế</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này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đồng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làm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gì</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thế</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trả</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lời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Thưa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thấy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những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bông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lúa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thật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lãng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phí</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sẽ</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nhặt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về</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ăn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ạ.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còn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phải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học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tranh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thủ</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giờ</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trưa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để</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nhặt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thóc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tiên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bảo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ngoan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lắm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sẽ</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thưởng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gì</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nào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vui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mừng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nắm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lấy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tay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rồi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nói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457200" marR="0" lvl="0" indent="-457200" algn="l" defTabSz="914400" rtl="0" eaLnBrk="1" fontAlgn="auto" latinLnBrk="0" hangingPunct="1">
              <a:lnSpc>
                <a:spcPct val="100000"/>
              </a:lnSpc>
              <a:spcBef>
                <a:spcPct val="0"/>
              </a:spcBef>
              <a:spcAft>
                <a:spcPts val="0"/>
              </a:spcAft>
              <a:buClrTx/>
              <a:buSzTx/>
              <a:buFontTx/>
              <a:buChar char="-"/>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cảm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ơn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ạ.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thứ</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bố</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mau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khỏi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bệnh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ho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lao</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để</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mẹ</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đỡ</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vả</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thứ</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hai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trai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biết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thật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giỏi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vì</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gần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sông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sợ</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sẽ</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bị</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ngã</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xuống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sông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thứ</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hai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chị</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cháu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có</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máy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tính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để</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học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tập</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tiên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cười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hiền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từ</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phất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tay</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một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cái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thế</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cả</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ba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điều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ước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của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đều</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thành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hiện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thực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rất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vui</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mừng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Đúng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lúc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đó</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thì</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em</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chợt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tỉnh</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giấc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và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nhận</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ra</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đó</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chỉ</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một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giấc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mơ</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Thật</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là</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đáng</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 </a:t>
            </a:r>
            <a:r>
              <a:rPr kumimoji="0" lang="en-US" altLang="en-US" sz="2400" b="0" i="0" u="none" strike="noStrike" kern="1200" cap="none" spc="0" normalizeH="0" baseline="0" noProof="0" dirty="0" err="1">
                <a:ln>
                  <a:noFill/>
                </a:ln>
                <a:solidFill>
                  <a:srgbClr val="000004"/>
                </a:solidFill>
                <a:effectLst/>
                <a:uLnTx/>
                <a:uFillTx/>
                <a:latin typeface="Times New Roman" panose="02020603050405020304" pitchFamily="18" charset="0"/>
                <a:ea typeface="+mn-ea"/>
                <a:cs typeface="Arial"/>
              </a:rPr>
              <a:t>tiếc</a:t>
            </a:r>
            <a:r>
              <a:rPr kumimoji="0" lang="en-US"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rPr>
              <a:t>!</a:t>
            </a:r>
            <a:endParaRPr kumimoji="0" lang="vi-VN" altLang="en-US" sz="2400" b="0" i="0" u="none" strike="noStrike" kern="1200" cap="none" spc="0" normalizeH="0" baseline="0" noProof="0" dirty="0">
              <a:ln>
                <a:noFill/>
              </a:ln>
              <a:solidFill>
                <a:srgbClr val="000004"/>
              </a:solidFill>
              <a:effectLst/>
              <a:uLnTx/>
              <a:uFillTx/>
              <a:latin typeface="Times New Roman" panose="02020603050405020304" pitchFamily="18" charset="0"/>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82" y="-507437"/>
            <a:ext cx="9210453" cy="6858000"/>
          </a:xfrm>
          <a:prstGeom prst="rect">
            <a:avLst/>
          </a:prstGeom>
        </p:spPr>
      </p:pic>
      <p:sp>
        <p:nvSpPr>
          <p:cNvPr id="35" name="矩形 69"/>
          <p:cNvSpPr>
            <a:spLocks noChangeArrowheads="1"/>
          </p:cNvSpPr>
          <p:nvPr/>
        </p:nvSpPr>
        <p:spPr bwMode="auto">
          <a:xfrm>
            <a:off x="4045278" y="1830562"/>
            <a:ext cx="53765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170"/>
            <a:r>
              <a:rPr lang="en-US" sz="8800" b="1" dirty="0" err="1">
                <a:solidFill>
                  <a:srgbClr val="FF0000"/>
                </a:solidFill>
                <a:latin typeface="UTM Fleur" panose="02040403050506020204" pitchFamily="18" charset="0"/>
                <a:cs typeface="Arial" panose="020B0604020202020204" pitchFamily="34" charset="0"/>
              </a:rPr>
              <a:t>Thực</a:t>
            </a:r>
            <a:r>
              <a:rPr lang="en-US" sz="8800" b="1" dirty="0">
                <a:solidFill>
                  <a:srgbClr val="FF0000"/>
                </a:solidFill>
                <a:latin typeface="UTM Fleur" panose="02040403050506020204" pitchFamily="18" charset="0"/>
                <a:cs typeface="Arial" panose="020B0604020202020204" pitchFamily="34" charset="0"/>
              </a:rPr>
              <a:t> </a:t>
            </a:r>
            <a:r>
              <a:rPr lang="en-US" sz="8800" b="1" dirty="0" err="1">
                <a:solidFill>
                  <a:srgbClr val="FF0000"/>
                </a:solidFill>
                <a:latin typeface="UTM Fleur" panose="02040403050506020204" pitchFamily="18" charset="0"/>
                <a:cs typeface="Arial" panose="020B0604020202020204" pitchFamily="34" charset="0"/>
              </a:rPr>
              <a:t>hành</a:t>
            </a:r>
            <a:endParaRPr lang="en-US" altLang="zh-CN" sz="26533"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730454" y="3549175"/>
            <a:ext cx="8897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71" y="3385542"/>
            <a:ext cx="3524699" cy="4391533"/>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245"/>
            <a:ext cx="12192000" cy="6858000"/>
          </a:xfrm>
          <a:prstGeom prst="rect">
            <a:avLst/>
          </a:prstGeom>
          <a:noFill/>
        </p:spPr>
      </p:pic>
      <p:sp>
        <p:nvSpPr>
          <p:cNvPr id="2" name="圆角矩形 1"/>
          <p:cNvSpPr/>
          <p:nvPr/>
        </p:nvSpPr>
        <p:spPr>
          <a:xfrm>
            <a:off x="2811585" y="1124744"/>
            <a:ext cx="6786473" cy="316835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249" y="3459165"/>
            <a:ext cx="7205487" cy="1207011"/>
          </a:xfrm>
          <a:prstGeom prst="rect">
            <a:avLst/>
          </a:prstGeom>
        </p:spPr>
      </p:pic>
      <p:sp>
        <p:nvSpPr>
          <p:cNvPr id="3" name="Rectangle 2"/>
          <p:cNvSpPr/>
          <p:nvPr/>
        </p:nvSpPr>
        <p:spPr>
          <a:xfrm>
            <a:off x="2753419" y="1321275"/>
            <a:ext cx="6685163" cy="2585131"/>
          </a:xfrm>
          <a:prstGeom prst="rect">
            <a:avLst/>
          </a:prstGeom>
          <a:noFill/>
        </p:spPr>
        <p:txBody>
          <a:bodyPr wrap="none" lIns="121920" tIns="60960" rIns="121920" bIns="60960">
            <a:spAutoFit/>
            <a:scene3d>
              <a:camera prst="orthographicFront"/>
              <a:lightRig rig="soft" dir="t">
                <a:rot lat="0" lon="0" rev="15600000"/>
              </a:lightRig>
            </a:scene3d>
            <a:sp3d extrusionH="57150" prstMaterial="softEdge">
              <a:bevelT w="25400" h="38100"/>
            </a:sp3d>
          </a:bodyPr>
          <a:lstStyle/>
          <a:p>
            <a:pPr algn="ctr" defTabSz="1219170"/>
            <a:r>
              <a:rPr lang="en-US" sz="5333" b="1" dirty="0" err="1">
                <a:ln/>
                <a:solidFill>
                  <a:srgbClr val="FC6E5B">
                    <a:lumMod val="75000"/>
                  </a:srgbClr>
                </a:solidFill>
                <a:latin typeface="UTM Edwardian" panose="02040603050506020204" pitchFamily="18" charset="0"/>
                <a:cs typeface="Times New Roman" panose="02020603050405020304" pitchFamily="18" charset="0"/>
              </a:rPr>
              <a:t>Dặn</a:t>
            </a:r>
            <a:r>
              <a:rPr lang="en-US" sz="5333" b="1" dirty="0">
                <a:ln/>
                <a:solidFill>
                  <a:srgbClr val="FC6E5B">
                    <a:lumMod val="75000"/>
                  </a:srgbClr>
                </a:solidFill>
                <a:latin typeface="UTM Edwardian" panose="02040603050506020204" pitchFamily="18" charset="0"/>
                <a:cs typeface="Times New Roman" panose="02020603050405020304" pitchFamily="18" charset="0"/>
              </a:rPr>
              <a:t> </a:t>
            </a:r>
            <a:r>
              <a:rPr lang="en-US" sz="5333" b="1" dirty="0" err="1">
                <a:ln/>
                <a:solidFill>
                  <a:srgbClr val="FC6E5B">
                    <a:lumMod val="75000"/>
                  </a:srgbClr>
                </a:solidFill>
                <a:latin typeface="UTM Edwardian" panose="02040603050506020204" pitchFamily="18" charset="0"/>
                <a:cs typeface="Times New Roman" panose="02020603050405020304" pitchFamily="18" charset="0"/>
              </a:rPr>
              <a:t>dò</a:t>
            </a:r>
            <a:endParaRPr lang="en-US" sz="5333" b="1" dirty="0">
              <a:ln/>
              <a:solidFill>
                <a:srgbClr val="FC6E5B">
                  <a:lumMod val="75000"/>
                </a:srgbClr>
              </a:solidFill>
              <a:latin typeface="UTM Edwardian" panose="02040603050506020204" pitchFamily="18" charset="0"/>
              <a:cs typeface="Times New Roman" panose="02020603050405020304" pitchFamily="18" charset="0"/>
            </a:endParaRPr>
          </a:p>
          <a:p>
            <a:pPr algn="ctr" defTabSz="1219170"/>
            <a:r>
              <a:rPr lang="en-US" sz="5333" b="1" dirty="0" err="1">
                <a:ln/>
                <a:solidFill>
                  <a:srgbClr val="66BFBC">
                    <a:lumMod val="50000"/>
                  </a:srgbClr>
                </a:solidFill>
                <a:latin typeface="UTM Edwardian" panose="02040603050506020204" pitchFamily="18" charset="0"/>
                <a:cs typeface="Times New Roman" panose="02020603050405020304" pitchFamily="18" charset="0"/>
              </a:rPr>
              <a:t>Hoàn</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thành</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bài</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vào</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vở</a:t>
            </a:r>
            <a:endParaRPr lang="en-US" sz="5333" b="1" dirty="0">
              <a:ln/>
              <a:solidFill>
                <a:srgbClr val="66BFBC">
                  <a:lumMod val="50000"/>
                </a:srgbClr>
              </a:solidFill>
              <a:latin typeface="UTM Edwardian" panose="02040603050506020204" pitchFamily="18" charset="0"/>
              <a:cs typeface="Times New Roman" panose="02020603050405020304" pitchFamily="18" charset="0"/>
            </a:endParaRPr>
          </a:p>
          <a:p>
            <a:pPr algn="ctr" defTabSz="1219170"/>
            <a:r>
              <a:rPr lang="en-US" sz="5333" b="1" dirty="0" err="1">
                <a:ln/>
                <a:solidFill>
                  <a:srgbClr val="66BFBC">
                    <a:lumMod val="50000"/>
                  </a:srgbClr>
                </a:solidFill>
                <a:latin typeface="UTM Edwardian" panose="02040603050506020204" pitchFamily="18" charset="0"/>
                <a:cs typeface="Times New Roman" panose="02020603050405020304" pitchFamily="18" charset="0"/>
              </a:rPr>
              <a:t>Chuẩn</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bị</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bài</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tiếp</a:t>
            </a:r>
            <a:r>
              <a:rPr lang="en-US" sz="5333" b="1" dirty="0">
                <a:ln/>
                <a:solidFill>
                  <a:srgbClr val="66BFBC">
                    <a:lumMod val="50000"/>
                  </a:srgbClr>
                </a:solidFill>
                <a:latin typeface="UTM Edwardian" panose="02040603050506020204" pitchFamily="18" charset="0"/>
                <a:cs typeface="Times New Roman" panose="02020603050405020304" pitchFamily="18" charset="0"/>
              </a:rPr>
              <a:t> </a:t>
            </a:r>
            <a:r>
              <a:rPr lang="en-US" sz="5333" b="1" dirty="0" err="1">
                <a:ln/>
                <a:solidFill>
                  <a:srgbClr val="66BFBC">
                    <a:lumMod val="50000"/>
                  </a:srgbClr>
                </a:solidFill>
                <a:latin typeface="UTM Edwardian" panose="02040603050506020204" pitchFamily="18" charset="0"/>
                <a:cs typeface="Times New Roman" panose="02020603050405020304" pitchFamily="18" charset="0"/>
              </a:rPr>
              <a:t>theo</a:t>
            </a:r>
            <a:endParaRPr lang="en-US" sz="5333" b="1" dirty="0">
              <a:ln/>
              <a:solidFill>
                <a:srgbClr val="66BFBC">
                  <a:lumMod val="50000"/>
                </a:srgbClr>
              </a:solidFill>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245"/>
            <a:ext cx="12192000" cy="6858000"/>
          </a:xfrm>
          <a:prstGeom prst="rect">
            <a:avLst/>
          </a:prstGeom>
          <a:noFill/>
        </p:spPr>
      </p:pic>
      <p:sp>
        <p:nvSpPr>
          <p:cNvPr id="2" name="圆角矩形 1"/>
          <p:cNvSpPr/>
          <p:nvPr/>
        </p:nvSpPr>
        <p:spPr>
          <a:xfrm>
            <a:off x="2811585" y="1124744"/>
            <a:ext cx="6786473" cy="316835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249" y="3459165"/>
            <a:ext cx="7205487" cy="1207011"/>
          </a:xfrm>
          <a:prstGeom prst="rect">
            <a:avLst/>
          </a:prstGeom>
        </p:spPr>
      </p:pic>
      <p:sp>
        <p:nvSpPr>
          <p:cNvPr id="3" name="Rectangle 2"/>
          <p:cNvSpPr/>
          <p:nvPr/>
        </p:nvSpPr>
        <p:spPr>
          <a:xfrm>
            <a:off x="2698319" y="984905"/>
            <a:ext cx="6543586" cy="3077766"/>
          </a:xfrm>
          <a:prstGeom prst="rect">
            <a:avLst/>
          </a:prstGeom>
          <a:noFill/>
        </p:spPr>
        <p:txBody>
          <a:bodyPr wrap="none" lIns="121920" tIns="60960" rIns="121920" bIns="60960">
            <a:spAutoFit/>
            <a:scene3d>
              <a:camera prst="orthographicFront"/>
              <a:lightRig rig="soft" dir="t">
                <a:rot lat="0" lon="0" rev="15600000"/>
              </a:lightRig>
            </a:scene3d>
            <a:sp3d extrusionH="57150" prstMaterial="softEdge">
              <a:bevelT w="25400" h="38100"/>
            </a:sp3d>
          </a:bodyPr>
          <a:lstStyle/>
          <a:p>
            <a:pPr algn="ctr" defTabSz="1219170"/>
            <a:r>
              <a:rPr lang="en-US" sz="9600" b="1" dirty="0" err="1">
                <a:ln/>
                <a:solidFill>
                  <a:srgbClr val="8CC066"/>
                </a:solidFill>
                <a:latin typeface="UTM Edwardian" panose="02040603050506020204" pitchFamily="18" charset="0"/>
                <a:cs typeface="Times New Roman" panose="02020603050405020304" pitchFamily="18" charset="0"/>
              </a:rPr>
              <a:t>Chúc</a:t>
            </a:r>
            <a:r>
              <a:rPr lang="en-US" sz="9600" b="1" dirty="0">
                <a:ln/>
                <a:solidFill>
                  <a:srgbClr val="8CC066"/>
                </a:solidFill>
                <a:latin typeface="UTM Edwardian" panose="02040603050506020204" pitchFamily="18" charset="0"/>
                <a:cs typeface="Times New Roman" panose="02020603050405020304" pitchFamily="18" charset="0"/>
              </a:rPr>
              <a:t> </a:t>
            </a:r>
            <a:r>
              <a:rPr lang="en-US" sz="9600" b="1" dirty="0" err="1">
                <a:ln/>
                <a:solidFill>
                  <a:srgbClr val="8CC066"/>
                </a:solidFill>
                <a:latin typeface="UTM Edwardian" panose="02040603050506020204" pitchFamily="18" charset="0"/>
                <a:cs typeface="Times New Roman" panose="02020603050405020304" pitchFamily="18" charset="0"/>
              </a:rPr>
              <a:t>các</a:t>
            </a:r>
            <a:r>
              <a:rPr lang="en-US" sz="9600" b="1" dirty="0">
                <a:ln/>
                <a:solidFill>
                  <a:srgbClr val="8CC066"/>
                </a:solidFill>
                <a:latin typeface="UTM Edwardian" panose="02040603050506020204" pitchFamily="18" charset="0"/>
                <a:cs typeface="Times New Roman" panose="02020603050405020304" pitchFamily="18" charset="0"/>
              </a:rPr>
              <a:t> </a:t>
            </a:r>
            <a:r>
              <a:rPr lang="en-US" sz="9600" b="1" dirty="0" err="1">
                <a:ln/>
                <a:solidFill>
                  <a:srgbClr val="8CC066"/>
                </a:solidFill>
                <a:latin typeface="UTM Edwardian" panose="02040603050506020204" pitchFamily="18" charset="0"/>
                <a:cs typeface="Times New Roman" panose="02020603050405020304" pitchFamily="18" charset="0"/>
              </a:rPr>
              <a:t>em</a:t>
            </a:r>
            <a:endParaRPr lang="en-US" sz="9600" b="1" dirty="0">
              <a:ln/>
              <a:solidFill>
                <a:srgbClr val="8CC066"/>
              </a:solidFill>
              <a:latin typeface="UTM Edwardian" panose="02040603050506020204" pitchFamily="18" charset="0"/>
              <a:cs typeface="Times New Roman" panose="02020603050405020304" pitchFamily="18" charset="0"/>
            </a:endParaRPr>
          </a:p>
          <a:p>
            <a:pPr algn="ctr" defTabSz="1219170"/>
            <a:r>
              <a:rPr lang="en-US" sz="9600" b="1" dirty="0">
                <a:ln/>
                <a:solidFill>
                  <a:srgbClr val="8CC066"/>
                </a:solidFill>
                <a:latin typeface="UTM Edwardian" panose="02040603050506020204" pitchFamily="18" charset="0"/>
                <a:cs typeface="Times New Roman" panose="02020603050405020304" pitchFamily="18" charset="0"/>
              </a:rPr>
              <a:t> </a:t>
            </a:r>
            <a:r>
              <a:rPr lang="en-US" sz="9600" b="1" dirty="0" err="1">
                <a:ln/>
                <a:solidFill>
                  <a:srgbClr val="8CC066"/>
                </a:solidFill>
                <a:latin typeface="UTM Edwardian" panose="02040603050506020204" pitchFamily="18" charset="0"/>
                <a:cs typeface="Times New Roman" panose="02020603050405020304" pitchFamily="18" charset="0"/>
              </a:rPr>
              <a:t>học</a:t>
            </a:r>
            <a:r>
              <a:rPr lang="en-US" sz="9600" b="1" dirty="0">
                <a:ln/>
                <a:solidFill>
                  <a:srgbClr val="8CC066"/>
                </a:solidFill>
                <a:latin typeface="UTM Edwardian" panose="02040603050506020204" pitchFamily="18" charset="0"/>
                <a:cs typeface="Times New Roman" panose="02020603050405020304" pitchFamily="18" charset="0"/>
              </a:rPr>
              <a:t> </a:t>
            </a:r>
            <a:r>
              <a:rPr lang="en-US" sz="9600" b="1" dirty="0" err="1">
                <a:ln/>
                <a:solidFill>
                  <a:srgbClr val="8CC066"/>
                </a:solidFill>
                <a:latin typeface="UTM Edwardian" panose="02040603050506020204" pitchFamily="18" charset="0"/>
                <a:cs typeface="Times New Roman" panose="02020603050405020304" pitchFamily="18" charset="0"/>
              </a:rPr>
              <a:t>tốt</a:t>
            </a:r>
            <a:endParaRPr lang="en-US" sz="9600" b="1" dirty="0">
              <a:ln/>
              <a:solidFill>
                <a:srgbClr val="8CC066"/>
              </a:solidFill>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82" y="-507437"/>
            <a:ext cx="9210453" cy="6858000"/>
          </a:xfrm>
          <a:prstGeom prst="rect">
            <a:avLst/>
          </a:prstGeom>
        </p:spPr>
      </p:pic>
      <p:sp>
        <p:nvSpPr>
          <p:cNvPr id="35" name="矩形 69"/>
          <p:cNvSpPr>
            <a:spLocks noChangeArrowheads="1"/>
          </p:cNvSpPr>
          <p:nvPr/>
        </p:nvSpPr>
        <p:spPr bwMode="auto">
          <a:xfrm>
            <a:off x="4130991" y="1450703"/>
            <a:ext cx="5376597" cy="280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1219170"/>
            <a:r>
              <a:rPr lang="en-US" sz="5867" b="1" dirty="0" err="1">
                <a:solidFill>
                  <a:srgbClr val="FF0000"/>
                </a:solidFill>
                <a:latin typeface="UTM Fleur" panose="02040403050506020204" pitchFamily="18" charset="0"/>
                <a:cs typeface="Arial" panose="020B0604020202020204" pitchFamily="34" charset="0"/>
              </a:rPr>
              <a:t>Luyện</a:t>
            </a:r>
            <a:r>
              <a:rPr lang="en-US" sz="5867" b="1" dirty="0">
                <a:solidFill>
                  <a:srgbClr val="FF0000"/>
                </a:solidFill>
                <a:latin typeface="UTM Fleur" panose="02040403050506020204" pitchFamily="18" charset="0"/>
                <a:cs typeface="Arial" panose="020B0604020202020204" pitchFamily="34" charset="0"/>
              </a:rPr>
              <a:t> </a:t>
            </a:r>
            <a:r>
              <a:rPr lang="en-US" sz="5867" b="1" dirty="0" err="1">
                <a:solidFill>
                  <a:srgbClr val="FF0000"/>
                </a:solidFill>
                <a:latin typeface="UTM Fleur" panose="02040403050506020204" pitchFamily="18" charset="0"/>
                <a:cs typeface="Arial" panose="020B0604020202020204" pitchFamily="34" charset="0"/>
              </a:rPr>
              <a:t>tập</a:t>
            </a:r>
            <a:r>
              <a:rPr lang="en-US" sz="5867" b="1" dirty="0">
                <a:solidFill>
                  <a:srgbClr val="FF0000"/>
                </a:solidFill>
                <a:latin typeface="UTM Fleur" panose="02040403050506020204" pitchFamily="18" charset="0"/>
                <a:cs typeface="Arial" panose="020B0604020202020204" pitchFamily="34" charset="0"/>
              </a:rPr>
              <a:t> </a:t>
            </a:r>
          </a:p>
          <a:p>
            <a:pPr algn="ctr" defTabSz="1219170"/>
            <a:r>
              <a:rPr lang="en-US" sz="5867" b="1" dirty="0" err="1">
                <a:solidFill>
                  <a:srgbClr val="FF0000"/>
                </a:solidFill>
                <a:latin typeface="UTM Fleur" panose="02040403050506020204" pitchFamily="18" charset="0"/>
                <a:cs typeface="Arial" panose="020B0604020202020204" pitchFamily="34" charset="0"/>
              </a:rPr>
              <a:t>phát</a:t>
            </a:r>
            <a:r>
              <a:rPr lang="en-US" sz="5867" b="1" dirty="0">
                <a:solidFill>
                  <a:srgbClr val="FF0000"/>
                </a:solidFill>
                <a:latin typeface="UTM Fleur" panose="02040403050506020204" pitchFamily="18" charset="0"/>
                <a:cs typeface="Arial" panose="020B0604020202020204" pitchFamily="34" charset="0"/>
              </a:rPr>
              <a:t> </a:t>
            </a:r>
            <a:r>
              <a:rPr lang="en-US" sz="5867" b="1" dirty="0" err="1">
                <a:solidFill>
                  <a:srgbClr val="FF0000"/>
                </a:solidFill>
                <a:latin typeface="UTM Fleur" panose="02040403050506020204" pitchFamily="18" charset="0"/>
                <a:cs typeface="Arial" panose="020B0604020202020204" pitchFamily="34" charset="0"/>
              </a:rPr>
              <a:t>triển</a:t>
            </a:r>
            <a:r>
              <a:rPr lang="en-US" sz="5867" b="1" dirty="0">
                <a:solidFill>
                  <a:srgbClr val="FF0000"/>
                </a:solidFill>
                <a:latin typeface="UTM Fleur" panose="02040403050506020204" pitchFamily="18" charset="0"/>
                <a:cs typeface="Arial" panose="020B0604020202020204" pitchFamily="34" charset="0"/>
              </a:rPr>
              <a:t> </a:t>
            </a:r>
            <a:r>
              <a:rPr lang="en-US" sz="5867" b="1" dirty="0" err="1">
                <a:solidFill>
                  <a:srgbClr val="FF0000"/>
                </a:solidFill>
                <a:latin typeface="UTM Fleur" panose="02040403050506020204" pitchFamily="18" charset="0"/>
                <a:cs typeface="Arial" panose="020B0604020202020204" pitchFamily="34" charset="0"/>
              </a:rPr>
              <a:t>câu</a:t>
            </a:r>
            <a:r>
              <a:rPr lang="en-US" sz="5867" b="1" dirty="0">
                <a:solidFill>
                  <a:srgbClr val="FF0000"/>
                </a:solidFill>
                <a:latin typeface="UTM Fleur" panose="02040403050506020204" pitchFamily="18" charset="0"/>
                <a:cs typeface="Arial" panose="020B0604020202020204" pitchFamily="34" charset="0"/>
              </a:rPr>
              <a:t> </a:t>
            </a:r>
            <a:r>
              <a:rPr lang="en-US" sz="5867" b="1" dirty="0" err="1">
                <a:solidFill>
                  <a:srgbClr val="FF0000"/>
                </a:solidFill>
                <a:latin typeface="UTM Fleur" panose="02040403050506020204" pitchFamily="18" charset="0"/>
                <a:cs typeface="Arial" panose="020B0604020202020204" pitchFamily="34" charset="0"/>
              </a:rPr>
              <a:t>chuyện</a:t>
            </a:r>
            <a:endParaRPr lang="en-US" altLang="zh-CN" sz="128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white"/>
              </a:solidFill>
              <a:latin typeface="Calibri"/>
              <a:ea typeface="宋体" panose="02010600030101010101" pitchFamily="2" charset="-122"/>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730454" y="3549175"/>
            <a:ext cx="8897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71" y="3385542"/>
            <a:ext cx="3524699" cy="4391533"/>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28939" y="0"/>
            <a:ext cx="12192000" cy="68580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825547" y="3451344"/>
            <a:ext cx="4071624" cy="4083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2372883"/>
            <a:ext cx="5280587" cy="47112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43339" y="283570"/>
            <a:ext cx="11425269" cy="2953409"/>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87355" y="283570"/>
            <a:ext cx="11137237" cy="2718949"/>
          </a:xfrm>
          <a:prstGeom prst="rect">
            <a:avLst/>
          </a:prstGeom>
          <a:noFill/>
        </p:spPr>
        <p:txBody>
          <a:bodyPr wrap="square" rtlCol="0">
            <a:spAutoFit/>
            <a:scene3d>
              <a:camera prst="orthographicFront"/>
              <a:lightRig rig="threePt" dir="t"/>
            </a:scene3d>
            <a:sp3d contourW="12700"/>
          </a:bodyPr>
          <a:lstStyle/>
          <a:p>
            <a:pPr algn="just" defTabSz="1219170"/>
            <a:r>
              <a:rPr lang="en-US" altLang="zh-CN" sz="4267" b="1" u="sng" dirty="0" err="1">
                <a:ln w="41275">
                  <a:noFill/>
                </a:ln>
                <a:solidFill>
                  <a:srgbClr val="FBC75D">
                    <a:lumMod val="50000"/>
                  </a:srgbClr>
                </a:solidFill>
                <a:latin typeface="UTM Azuki" panose="02040603050506020204" pitchFamily="18" charset="0"/>
                <a:ea typeface="华康海报体W12" panose="040B0C09000000000000" pitchFamily="81" charset="-122"/>
                <a:cs typeface="Times New Roman" panose="02020603050405020304" pitchFamily="18" charset="0"/>
              </a:rPr>
              <a:t>Đề</a:t>
            </a:r>
            <a:r>
              <a:rPr lang="en-US" altLang="zh-CN" sz="4267" b="1" u="sng" dirty="0">
                <a:ln w="41275">
                  <a:noFill/>
                </a:ln>
                <a:solidFill>
                  <a:srgbClr val="FBC75D">
                    <a:lumMod val="50000"/>
                  </a:srgbClr>
                </a:solidFill>
                <a:latin typeface="UTM Azuki" panose="02040603050506020204" pitchFamily="18" charset="0"/>
                <a:ea typeface="华康海报体W12" panose="040B0C09000000000000" pitchFamily="81" charset="-122"/>
                <a:cs typeface="Times New Roman" panose="02020603050405020304" pitchFamily="18" charset="0"/>
              </a:rPr>
              <a:t> </a:t>
            </a:r>
            <a:r>
              <a:rPr lang="en-US" altLang="zh-CN" sz="4267" b="1" u="sng" dirty="0" err="1">
                <a:ln w="41275">
                  <a:noFill/>
                </a:ln>
                <a:solidFill>
                  <a:srgbClr val="FBC75D">
                    <a:lumMod val="50000"/>
                  </a:srgbClr>
                </a:solidFill>
                <a:latin typeface="UTM Azuki" panose="02040603050506020204" pitchFamily="18" charset="0"/>
                <a:ea typeface="华康海报体W12" panose="040B0C09000000000000" pitchFamily="81" charset="-122"/>
                <a:cs typeface="Times New Roman" panose="02020603050405020304" pitchFamily="18" charset="0"/>
              </a:rPr>
              <a:t>bài</a:t>
            </a:r>
            <a:r>
              <a:rPr lang="en-US" altLang="zh-CN" sz="4267" b="1" u="sng" dirty="0">
                <a:ln w="41275">
                  <a:noFill/>
                </a:ln>
                <a:solidFill>
                  <a:srgbClr val="FBC75D">
                    <a:lumMod val="50000"/>
                  </a:srgbClr>
                </a:solidFill>
                <a:latin typeface="UTM Azuki" panose="02040603050506020204" pitchFamily="18" charset="0"/>
                <a:ea typeface="华康海报体W12" panose="040B0C09000000000000" pitchFamily="81" charset="-122"/>
                <a:cs typeface="Times New Roman" panose="02020603050405020304" pitchFamily="18" charset="0"/>
              </a:rPr>
              <a:t>:  </a:t>
            </a:r>
            <a:r>
              <a:rPr lang="vi-VN" sz="4267" b="1" dirty="0">
                <a:solidFill>
                  <a:srgbClr val="FBC75D">
                    <a:lumMod val="50000"/>
                  </a:srgb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4267" b="1" dirty="0">
              <a:ln w="41275">
                <a:noFill/>
              </a:ln>
              <a:solidFill>
                <a:srgbClr val="FBC75D">
                  <a:lumMod val="50000"/>
                </a:srgb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4917018" y="1233306"/>
            <a:ext cx="3016249" cy="2008717"/>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dirty="0">
              <a:solidFill>
                <a:srgbClr val="000000"/>
              </a:solidFill>
              <a:sym typeface="宋体" pitchFamily="2" charset="-122"/>
            </a:endParaRPr>
          </a:p>
        </p:txBody>
      </p:sp>
      <p:sp>
        <p:nvSpPr>
          <p:cNvPr id="4" name="Freeform 7"/>
          <p:cNvSpPr>
            <a:spLocks noChangeArrowheads="1"/>
          </p:cNvSpPr>
          <p:nvPr/>
        </p:nvSpPr>
        <p:spPr bwMode="auto">
          <a:xfrm>
            <a:off x="5757333" y="3563757"/>
            <a:ext cx="3742267" cy="2127249"/>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5" name="Freeform 8"/>
          <p:cNvSpPr>
            <a:spLocks noChangeArrowheads="1"/>
          </p:cNvSpPr>
          <p:nvPr/>
        </p:nvSpPr>
        <p:spPr bwMode="auto">
          <a:xfrm>
            <a:off x="4227836" y="2830976"/>
            <a:ext cx="3048000" cy="2326216"/>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6" name="Freeform 9"/>
          <p:cNvSpPr>
            <a:spLocks noChangeArrowheads="1"/>
          </p:cNvSpPr>
          <p:nvPr/>
        </p:nvSpPr>
        <p:spPr bwMode="auto">
          <a:xfrm>
            <a:off x="5128685" y="2725557"/>
            <a:ext cx="1949449" cy="732367"/>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7" name="Freeform 10"/>
          <p:cNvSpPr>
            <a:spLocks noChangeArrowheads="1"/>
          </p:cNvSpPr>
          <p:nvPr/>
        </p:nvSpPr>
        <p:spPr bwMode="auto">
          <a:xfrm>
            <a:off x="6411384" y="3654772"/>
            <a:ext cx="889000" cy="109220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 name="Freeform 11"/>
          <p:cNvSpPr>
            <a:spLocks noChangeArrowheads="1"/>
          </p:cNvSpPr>
          <p:nvPr/>
        </p:nvSpPr>
        <p:spPr bwMode="auto">
          <a:xfrm>
            <a:off x="7327900" y="1993190"/>
            <a:ext cx="2523067" cy="1765300"/>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 name="Freeform 12"/>
          <p:cNvSpPr>
            <a:spLocks noChangeArrowheads="1"/>
          </p:cNvSpPr>
          <p:nvPr/>
        </p:nvSpPr>
        <p:spPr bwMode="auto">
          <a:xfrm>
            <a:off x="7279218" y="2109606"/>
            <a:ext cx="677333" cy="1028700"/>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10" name="Freeform 13"/>
          <p:cNvSpPr>
            <a:spLocks noChangeArrowheads="1"/>
          </p:cNvSpPr>
          <p:nvPr/>
        </p:nvSpPr>
        <p:spPr bwMode="auto">
          <a:xfrm>
            <a:off x="7711017" y="3548939"/>
            <a:ext cx="1166283" cy="397933"/>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25" name="TextBox 24"/>
          <p:cNvSpPr txBox="1"/>
          <p:nvPr/>
        </p:nvSpPr>
        <p:spPr>
          <a:xfrm>
            <a:off x="5327551" y="1483605"/>
            <a:ext cx="2145138" cy="1077218"/>
          </a:xfrm>
          <a:prstGeom prst="rect">
            <a:avLst/>
          </a:prstGeom>
          <a:noFill/>
        </p:spPr>
        <p:txBody>
          <a:bodyPr wrap="none" rtlCol="0">
            <a:spAutoFit/>
          </a:bodyPr>
          <a:lstStyle/>
          <a:p>
            <a:pPr algn="ctr" defTabSz="1219170"/>
            <a:r>
              <a:rPr lang="en-US" sz="3200" b="1" dirty="0" err="1">
                <a:solidFill>
                  <a:prstClr val="white"/>
                </a:solidFill>
                <a:latin typeface="Times New Roman" panose="02020603050405020304" pitchFamily="18" charset="0"/>
                <a:cs typeface="Times New Roman" panose="02020603050405020304" pitchFamily="18" charset="0"/>
              </a:rPr>
              <a:t>Đề</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bài</a:t>
            </a:r>
            <a:r>
              <a:rPr lang="en-US" sz="3200" b="1" dirty="0">
                <a:solidFill>
                  <a:prstClr val="white"/>
                </a:solidFill>
                <a:latin typeface="Times New Roman" panose="02020603050405020304" pitchFamily="18" charset="0"/>
                <a:cs typeface="Times New Roman" panose="02020603050405020304" pitchFamily="18" charset="0"/>
              </a:rPr>
              <a:t> </a:t>
            </a:r>
          </a:p>
          <a:p>
            <a:pPr algn="ctr" defTabSz="1219170"/>
            <a:r>
              <a:rPr lang="en-US" sz="3200" b="1" dirty="0" err="1">
                <a:solidFill>
                  <a:prstClr val="white"/>
                </a:solidFill>
                <a:latin typeface="Times New Roman" panose="02020603050405020304" pitchFamily="18" charset="0"/>
                <a:cs typeface="Times New Roman" panose="02020603050405020304" pitchFamily="18" charset="0"/>
              </a:rPr>
              <a:t>yêu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cầu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gì</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7617884" y="2424117"/>
            <a:ext cx="2111939" cy="913199"/>
          </a:xfrm>
          <a:prstGeom prst="rect">
            <a:avLst/>
          </a:prstGeom>
          <a:noFill/>
        </p:spPr>
        <p:txBody>
          <a:bodyPr wrap="square" rtlCol="0">
            <a:spAutoFit/>
          </a:bodyPr>
          <a:lstStyle/>
          <a:p>
            <a:pPr algn="ctr" defTabSz="1219170"/>
            <a:r>
              <a:rPr lang="en-US" sz="2667" b="1" dirty="0" err="1">
                <a:solidFill>
                  <a:srgbClr val="3F3F3F">
                    <a:lumMod val="50000"/>
                  </a:srgbClr>
                </a:solidFill>
                <a:latin typeface="Times New Roman" panose="02020603050405020304" pitchFamily="18" charset="0"/>
                <a:cs typeface="Times New Roman" panose="02020603050405020304" pitchFamily="18" charset="0"/>
              </a:rPr>
              <a:t>Nội</a:t>
            </a:r>
            <a:r>
              <a:rPr lang="en-US" sz="2667" b="1" dirty="0">
                <a:solidFill>
                  <a:srgbClr val="3F3F3F">
                    <a:lumMod val="50000"/>
                  </a:srgbClr>
                </a:solidFill>
                <a:latin typeface="Times New Roman" panose="02020603050405020304" pitchFamily="18" charset="0"/>
                <a:cs typeface="Times New Roman" panose="02020603050405020304" pitchFamily="18" charset="0"/>
              </a:rPr>
              <a:t> dung </a:t>
            </a:r>
            <a:r>
              <a:rPr lang="en-US" sz="2667" b="1" dirty="0" err="1">
                <a:solidFill>
                  <a:srgbClr val="3F3F3F">
                    <a:lumMod val="50000"/>
                  </a:srgbClr>
                </a:solidFill>
                <a:latin typeface="Times New Roman" panose="02020603050405020304" pitchFamily="18" charset="0"/>
                <a:cs typeface="Times New Roman" panose="02020603050405020304" pitchFamily="18" charset="0"/>
              </a:rPr>
              <a:t>câu</a:t>
            </a:r>
            <a:r>
              <a:rPr lang="en-US" sz="2667" b="1" dirty="0">
                <a:solidFill>
                  <a:srgbClr val="3F3F3F">
                    <a:lumMod val="50000"/>
                  </a:srgbClr>
                </a:solidFill>
                <a:latin typeface="Times New Roman" panose="02020603050405020304" pitchFamily="18" charset="0"/>
                <a:cs typeface="Times New Roman" panose="02020603050405020304" pitchFamily="18" charset="0"/>
              </a:rPr>
              <a:t> </a:t>
            </a:r>
            <a:r>
              <a:rPr lang="en-US" sz="2667" b="1" dirty="0" err="1">
                <a:solidFill>
                  <a:srgbClr val="3F3F3F">
                    <a:lumMod val="50000"/>
                  </a:srgbClr>
                </a:solidFill>
                <a:latin typeface="Times New Roman" panose="02020603050405020304" pitchFamily="18" charset="0"/>
                <a:cs typeface="Times New Roman" panose="02020603050405020304" pitchFamily="18" charset="0"/>
              </a:rPr>
              <a:t>chuyện</a:t>
            </a:r>
            <a:r>
              <a:rPr lang="en-US" sz="2667" b="1" dirty="0">
                <a:solidFill>
                  <a:srgbClr val="3F3F3F">
                    <a:lumMod val="50000"/>
                  </a:srgb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6551243" y="4127845"/>
            <a:ext cx="2806383" cy="1077218"/>
          </a:xfrm>
          <a:prstGeom prst="rect">
            <a:avLst/>
          </a:prstGeom>
          <a:noFill/>
        </p:spPr>
        <p:txBody>
          <a:bodyPr wrap="square" rtlCol="0">
            <a:spAutoFit/>
          </a:bodyPr>
          <a:lstStyle/>
          <a:p>
            <a:pPr algn="ctr" defTabSz="1219170"/>
            <a:r>
              <a:rPr lang="en-US" sz="3200" b="1" dirty="0" err="1">
                <a:solidFill>
                  <a:prstClr val="white"/>
                </a:solidFill>
                <a:latin typeface="Times New Roman" panose="02020603050405020304" pitchFamily="18" charset="0"/>
                <a:cs typeface="Times New Roman" panose="02020603050405020304" pitchFamily="18" charset="0"/>
              </a:rPr>
              <a:t>Nhân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vật</a:t>
            </a:r>
            <a:endParaRPr lang="en-US" sz="3200" b="1" dirty="0">
              <a:solidFill>
                <a:prstClr val="white"/>
              </a:solidFill>
              <a:latin typeface="Times New Roman" panose="02020603050405020304" pitchFamily="18" charset="0"/>
              <a:cs typeface="Times New Roman" panose="02020603050405020304" pitchFamily="18" charset="0"/>
            </a:endParaRPr>
          </a:p>
          <a:p>
            <a:pPr algn="ctr" defTabSz="1219170"/>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trong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truyện</a:t>
            </a:r>
            <a:r>
              <a:rPr lang="en-US" sz="3200" b="1" dirty="0">
                <a:solidFill>
                  <a:prstClr val="white"/>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4194003" y="3273280"/>
            <a:ext cx="2659132" cy="1077218"/>
          </a:xfrm>
          <a:prstGeom prst="rect">
            <a:avLst/>
          </a:prstGeom>
          <a:noFill/>
        </p:spPr>
        <p:txBody>
          <a:bodyPr wrap="square" rtlCol="0">
            <a:spAutoFit/>
          </a:bodyPr>
          <a:lstStyle/>
          <a:p>
            <a:pPr algn="ctr" defTabSz="1219170"/>
            <a:r>
              <a:rPr lang="en-US" sz="3200" b="1" dirty="0" err="1">
                <a:solidFill>
                  <a:prstClr val="white"/>
                </a:solidFill>
                <a:latin typeface="Times New Roman" panose="02020603050405020304" pitchFamily="18" charset="0"/>
                <a:cs typeface="Times New Roman" panose="02020603050405020304" pitchFamily="18" charset="0"/>
              </a:rPr>
              <a:t>Trình</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tự</a:t>
            </a:r>
            <a:r>
              <a:rPr lang="en-US" sz="3200" b="1" dirty="0">
                <a:solidFill>
                  <a:prstClr val="white"/>
                </a:solidFill>
                <a:latin typeface="Times New Roman" panose="02020603050405020304" pitchFamily="18" charset="0"/>
                <a:cs typeface="Times New Roman" panose="02020603050405020304" pitchFamily="18" charset="0"/>
              </a:rPr>
              <a:t> </a:t>
            </a:r>
          </a:p>
          <a:p>
            <a:pPr algn="ctr" defTabSz="1219170"/>
            <a:r>
              <a:rPr lang="en-US" sz="3200" b="1" dirty="0" err="1">
                <a:solidFill>
                  <a:prstClr val="white"/>
                </a:solidFill>
                <a:latin typeface="Times New Roman" panose="02020603050405020304" pitchFamily="18" charset="0"/>
                <a:cs typeface="Times New Roman" panose="02020603050405020304" pitchFamily="18" charset="0"/>
              </a:rPr>
              <a:t>câu</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chuyện</a:t>
            </a:r>
            <a:r>
              <a:rPr lang="en-US" sz="3200" b="1" dirty="0">
                <a:solidFill>
                  <a:prstClr val="white"/>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45" y="2276873"/>
            <a:ext cx="3620759" cy="4321836"/>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520243" y="1262797"/>
            <a:ext cx="10167301"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Đề</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bài</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yêu</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cầu</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kể</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lại</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câu</a:t>
            </a:r>
            <a:r>
              <a:rPr lang="en-US" altLang="zh-CN" sz="3200"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FC6E5B"/>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3200" b="1" dirty="0">
              <a:solidFill>
                <a:srgbClr val="FC6E5B"/>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1295467" y="2068023"/>
            <a:ext cx="7673715" cy="19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52" name="同心圆 51"/>
          <p:cNvSpPr/>
          <p:nvPr/>
        </p:nvSpPr>
        <p:spPr>
          <a:xfrm>
            <a:off x="656088" y="868957"/>
            <a:ext cx="1423819" cy="1404156"/>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black"/>
              </a:solidFill>
              <a:latin typeface="Calibri"/>
              <a:ea typeface="宋体" panose="02010600030101010101" pitchFamily="2" charset="-122"/>
            </a:endParaRPr>
          </a:p>
        </p:txBody>
      </p:sp>
      <p:sp>
        <p:nvSpPr>
          <p:cNvPr id="54" name="椭圆 53"/>
          <p:cNvSpPr/>
          <p:nvPr/>
        </p:nvSpPr>
        <p:spPr>
          <a:xfrm>
            <a:off x="596446" y="2447700"/>
            <a:ext cx="1475148"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2667" b="1" dirty="0" err="1">
                <a:solidFill>
                  <a:srgbClr val="FBC75D"/>
                </a:solidFill>
                <a:latin typeface="Times New Roman" panose="02020603050405020304" pitchFamily="18" charset="0"/>
                <a:ea typeface="Arial Unicode MS" pitchFamily="34" charset="-122"/>
                <a:cs typeface="Times New Roman" panose="02020603050405020304" pitchFamily="18" charset="0"/>
              </a:rPr>
              <a:t>Nội</a:t>
            </a:r>
            <a:r>
              <a:rPr lang="en-US" altLang="zh-CN" sz="2667" b="1" dirty="0">
                <a:solidFill>
                  <a:srgbClr val="FBC75D"/>
                </a:solidFill>
                <a:latin typeface="Times New Roman" panose="02020603050405020304" pitchFamily="18" charset="0"/>
                <a:ea typeface="Arial Unicode MS" pitchFamily="34" charset="-122"/>
                <a:cs typeface="Times New Roman" panose="02020603050405020304" pitchFamily="18" charset="0"/>
              </a:rPr>
              <a:t> dung</a:t>
            </a:r>
            <a:endParaRPr lang="zh-CN" altLang="en-US" sz="2667" b="1" dirty="0">
              <a:solidFill>
                <a:srgbClr val="FBC75D"/>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1295467" y="3539544"/>
            <a:ext cx="8448939" cy="177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56" name="同心圆 55"/>
          <p:cNvSpPr/>
          <p:nvPr/>
        </p:nvSpPr>
        <p:spPr>
          <a:xfrm>
            <a:off x="649563" y="2312877"/>
            <a:ext cx="1423819" cy="1404156"/>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black"/>
              </a:solidFill>
              <a:latin typeface="Calibri"/>
              <a:ea typeface="宋体" panose="02010600030101010101" pitchFamily="2" charset="-122"/>
            </a:endParaRPr>
          </a:p>
        </p:txBody>
      </p:sp>
      <p:sp>
        <p:nvSpPr>
          <p:cNvPr id="57" name="椭圆 56"/>
          <p:cNvSpPr/>
          <p:nvPr/>
        </p:nvSpPr>
        <p:spPr>
          <a:xfrm>
            <a:off x="627699" y="3989629"/>
            <a:ext cx="1447677"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2667" b="1" dirty="0" err="1">
                <a:solidFill>
                  <a:srgbClr val="66BFBC"/>
                </a:solidFill>
                <a:latin typeface="Times New Roman" panose="02020603050405020304" pitchFamily="18" charset="0"/>
                <a:ea typeface="Arial Unicode MS" pitchFamily="34" charset="-122"/>
                <a:cs typeface="Times New Roman" panose="02020603050405020304" pitchFamily="18" charset="0"/>
              </a:rPr>
              <a:t>Trình</a:t>
            </a:r>
            <a:r>
              <a:rPr lang="en-US" altLang="zh-CN" sz="2667" b="1" dirty="0">
                <a:solidFill>
                  <a:srgbClr val="66BFBC"/>
                </a:solidFill>
                <a:latin typeface="Times New Roman" panose="02020603050405020304" pitchFamily="18" charset="0"/>
                <a:ea typeface="Arial Unicode MS" pitchFamily="34" charset="-122"/>
                <a:cs typeface="Times New Roman" panose="02020603050405020304" pitchFamily="18" charset="0"/>
              </a:rPr>
              <a:t> </a:t>
            </a:r>
            <a:r>
              <a:rPr lang="en-US" altLang="zh-CN" sz="2667" b="1" dirty="0" err="1">
                <a:solidFill>
                  <a:srgbClr val="66BFBC"/>
                </a:solidFill>
                <a:latin typeface="Times New Roman" panose="02020603050405020304" pitchFamily="18" charset="0"/>
                <a:ea typeface="Arial Unicode MS" pitchFamily="34" charset="-122"/>
                <a:cs typeface="Times New Roman" panose="02020603050405020304" pitchFamily="18" charset="0"/>
              </a:rPr>
              <a:t>tự</a:t>
            </a:r>
            <a:endParaRPr lang="zh-CN" altLang="en-US" sz="2667" b="1" dirty="0">
              <a:solidFill>
                <a:srgbClr val="66BFBC"/>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481978" y="4921591"/>
            <a:ext cx="8358439" cy="178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59" name="同心圆 58"/>
          <p:cNvSpPr/>
          <p:nvPr/>
        </p:nvSpPr>
        <p:spPr>
          <a:xfrm flipV="1">
            <a:off x="627699" y="3731821"/>
            <a:ext cx="1423819" cy="1404156"/>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srgbClr val="66BFBC"/>
              </a:solidFill>
              <a:latin typeface="Calibri"/>
              <a:ea typeface="宋体" panose="02010600030101010101" pitchFamily="2" charset="-122"/>
            </a:endParaRPr>
          </a:p>
        </p:txBody>
      </p:sp>
      <p:sp>
        <p:nvSpPr>
          <p:cNvPr id="15" name="椭圆 49"/>
          <p:cNvSpPr/>
          <p:nvPr/>
        </p:nvSpPr>
        <p:spPr>
          <a:xfrm>
            <a:off x="99437" y="1279439"/>
            <a:ext cx="2545287" cy="4279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2667" b="1" dirty="0" err="1">
                <a:solidFill>
                  <a:srgbClr val="FC6E5B"/>
                </a:solidFill>
                <a:latin typeface="Times New Roman" panose="02020603050405020304" pitchFamily="18" charset="0"/>
                <a:ea typeface="Arial Unicode MS" pitchFamily="34" charset="-122"/>
                <a:cs typeface="Times New Roman" panose="02020603050405020304" pitchFamily="18" charset="0"/>
              </a:rPr>
              <a:t>Đề</a:t>
            </a:r>
            <a:r>
              <a:rPr lang="en-US" altLang="zh-CN" sz="2667" b="1" dirty="0">
                <a:solidFill>
                  <a:srgbClr val="FC6E5B"/>
                </a:solidFill>
                <a:latin typeface="Times New Roman" panose="02020603050405020304" pitchFamily="18" charset="0"/>
                <a:ea typeface="Arial Unicode MS" pitchFamily="34" charset="-122"/>
                <a:cs typeface="Times New Roman" panose="02020603050405020304" pitchFamily="18" charset="0"/>
              </a:rPr>
              <a:t> </a:t>
            </a:r>
            <a:r>
              <a:rPr lang="en-US" altLang="zh-CN" sz="2667" b="1" dirty="0" err="1">
                <a:solidFill>
                  <a:srgbClr val="FC6E5B"/>
                </a:solidFill>
                <a:latin typeface="Times New Roman" panose="02020603050405020304" pitchFamily="18" charset="0"/>
                <a:ea typeface="Arial Unicode MS" pitchFamily="34" charset="-122"/>
                <a:cs typeface="Times New Roman" panose="02020603050405020304" pitchFamily="18" charset="0"/>
              </a:rPr>
              <a:t>bài</a:t>
            </a:r>
            <a:endParaRPr lang="zh-CN" altLang="en-US" sz="2667" b="1" dirty="0">
              <a:solidFill>
                <a:srgbClr val="FC6E5B"/>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307776" y="2492431"/>
            <a:ext cx="11299549"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vi-VN" sz="3200" b="1" dirty="0">
                <a:solidFill>
                  <a:srgbClr val="FBC75D">
                    <a:lumMod val="50000"/>
                  </a:srgb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a:t>
            </a:r>
            <a:endParaRPr lang="zh-CN" altLang="en-US" sz="3200" b="1" dirty="0">
              <a:solidFill>
                <a:srgbClr val="FBC75D"/>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2110694" y="4070273"/>
            <a:ext cx="6043261"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3200" b="1" dirty="0" err="1">
                <a:solidFill>
                  <a:srgbClr val="66BFBC"/>
                </a:solidFill>
                <a:latin typeface="Times New Roman" panose="02020603050405020304" pitchFamily="18" charset="0"/>
                <a:ea typeface="Arial Unicode MS" pitchFamily="34" charset="-122"/>
                <a:cs typeface="Times New Roman" panose="02020603050405020304" pitchFamily="18" charset="0"/>
              </a:rPr>
              <a:t>Trình</a:t>
            </a:r>
            <a:r>
              <a:rPr lang="en-US" altLang="zh-CN" sz="3200" b="1" dirty="0">
                <a:solidFill>
                  <a:srgbClr val="66BFBC"/>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66BFBC"/>
                </a:solidFill>
                <a:latin typeface="Times New Roman" panose="02020603050405020304" pitchFamily="18" charset="0"/>
                <a:ea typeface="Arial Unicode MS" pitchFamily="34" charset="-122"/>
                <a:cs typeface="Times New Roman" panose="02020603050405020304" pitchFamily="18" charset="0"/>
              </a:rPr>
              <a:t>tự</a:t>
            </a:r>
            <a:r>
              <a:rPr lang="en-US" altLang="zh-CN" sz="3200" b="1" dirty="0">
                <a:solidFill>
                  <a:srgbClr val="66BFBC"/>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66BFBC"/>
                </a:solidFill>
                <a:latin typeface="Times New Roman" panose="02020603050405020304" pitchFamily="18" charset="0"/>
                <a:ea typeface="Arial Unicode MS" pitchFamily="34" charset="-122"/>
                <a:cs typeface="Times New Roman" panose="02020603050405020304" pitchFamily="18" charset="0"/>
              </a:rPr>
              <a:t>thời</a:t>
            </a:r>
            <a:r>
              <a:rPr lang="en-US" altLang="zh-CN" sz="3200" b="1" dirty="0">
                <a:solidFill>
                  <a:srgbClr val="66BFBC"/>
                </a:solidFill>
                <a:latin typeface="Times New Roman" panose="02020603050405020304" pitchFamily="18" charset="0"/>
                <a:ea typeface="Arial Unicode MS" pitchFamily="34" charset="-122"/>
                <a:cs typeface="Times New Roman" panose="02020603050405020304" pitchFamily="18" charset="0"/>
              </a:rPr>
              <a:t> </a:t>
            </a:r>
            <a:r>
              <a:rPr lang="en-US" altLang="zh-CN" sz="3200" b="1" dirty="0" err="1">
                <a:solidFill>
                  <a:srgbClr val="66BFBC"/>
                </a:solidFill>
                <a:latin typeface="Times New Roman" panose="02020603050405020304" pitchFamily="18" charset="0"/>
                <a:ea typeface="Arial Unicode MS" pitchFamily="34" charset="-122"/>
                <a:cs typeface="Times New Roman" panose="02020603050405020304" pitchFamily="18" charset="0"/>
              </a:rPr>
              <a:t>gian</a:t>
            </a:r>
            <a:endParaRPr lang="zh-CN" altLang="en-US" sz="3200" b="1" dirty="0">
              <a:solidFill>
                <a:srgbClr val="66BFBC"/>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596446" y="5363640"/>
            <a:ext cx="1475148"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altLang="zh-CN" sz="2667" b="1" dirty="0" err="1">
                <a:solidFill>
                  <a:srgbClr val="FBC75D"/>
                </a:solidFill>
                <a:latin typeface="Times New Roman" panose="02020603050405020304" pitchFamily="18" charset="0"/>
                <a:ea typeface="Arial Unicode MS" pitchFamily="34" charset="-122"/>
                <a:cs typeface="Times New Roman" panose="02020603050405020304" pitchFamily="18" charset="0"/>
              </a:rPr>
              <a:t>Nhân</a:t>
            </a:r>
            <a:r>
              <a:rPr lang="en-US" altLang="zh-CN" sz="2667" b="1" dirty="0">
                <a:solidFill>
                  <a:srgbClr val="FBC75D"/>
                </a:solidFill>
                <a:latin typeface="Times New Roman" panose="02020603050405020304" pitchFamily="18" charset="0"/>
                <a:ea typeface="Arial Unicode MS" pitchFamily="34" charset="-122"/>
                <a:cs typeface="Times New Roman" panose="02020603050405020304" pitchFamily="18" charset="0"/>
              </a:rPr>
              <a:t> </a:t>
            </a:r>
            <a:r>
              <a:rPr lang="en-US" altLang="zh-CN" sz="2667" b="1" dirty="0" err="1">
                <a:solidFill>
                  <a:srgbClr val="FBC75D"/>
                </a:solidFill>
                <a:latin typeface="Times New Roman" panose="02020603050405020304" pitchFamily="18" charset="0"/>
                <a:ea typeface="Arial Unicode MS" pitchFamily="34" charset="-122"/>
                <a:cs typeface="Times New Roman" panose="02020603050405020304" pitchFamily="18" charset="0"/>
              </a:rPr>
              <a:t>vật</a:t>
            </a:r>
            <a:endParaRPr lang="zh-CN" altLang="en-US" sz="2667" b="1" dirty="0">
              <a:solidFill>
                <a:srgbClr val="FBC75D"/>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391477" y="6388291"/>
            <a:ext cx="8448939" cy="171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white"/>
              </a:solidFill>
              <a:latin typeface="Calibri"/>
              <a:ea typeface="宋体" panose="02010600030101010101" pitchFamily="2" charset="-122"/>
            </a:endParaRPr>
          </a:p>
        </p:txBody>
      </p:sp>
      <p:sp>
        <p:nvSpPr>
          <p:cNvPr id="20" name="同心圆 55"/>
          <p:cNvSpPr/>
          <p:nvPr/>
        </p:nvSpPr>
        <p:spPr>
          <a:xfrm>
            <a:off x="649563" y="5193197"/>
            <a:ext cx="1423819" cy="1404156"/>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endParaRPr lang="zh-CN" altLang="en-US" sz="2400">
              <a:solidFill>
                <a:prstClr val="black"/>
              </a:solidFill>
              <a:latin typeface="Calibri"/>
              <a:ea typeface="宋体" panose="02010600030101010101" pitchFamily="2" charset="-122"/>
            </a:endParaRPr>
          </a:p>
        </p:txBody>
      </p:sp>
      <p:sp>
        <p:nvSpPr>
          <p:cNvPr id="21" name="椭圆 53"/>
          <p:cNvSpPr/>
          <p:nvPr/>
        </p:nvSpPr>
        <p:spPr>
          <a:xfrm>
            <a:off x="-336715" y="5553207"/>
            <a:ext cx="11299549" cy="10261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sz="3200" b="1" dirty="0" err="1">
                <a:solidFill>
                  <a:srgbClr val="FBC75D">
                    <a:lumMod val="50000"/>
                  </a:srgbClr>
                </a:solidFill>
                <a:latin typeface="Times New Roman" panose="02020603050405020304" pitchFamily="18" charset="0"/>
                <a:cs typeface="Times New Roman" panose="02020603050405020304" pitchFamily="18" charset="0"/>
              </a:rPr>
              <a:t>Em</a:t>
            </a:r>
            <a:r>
              <a:rPr lang="en-US" sz="3200" b="1" dirty="0">
                <a:solidFill>
                  <a:srgbClr val="FBC75D">
                    <a:lumMod val="50000"/>
                  </a:srgbClr>
                </a:solidFill>
                <a:latin typeface="Times New Roman" panose="02020603050405020304" pitchFamily="18" charset="0"/>
                <a:cs typeface="Times New Roman" panose="02020603050405020304" pitchFamily="18" charset="0"/>
              </a:rPr>
              <a:t> </a:t>
            </a:r>
            <a:r>
              <a:rPr lang="en-US" sz="3200" b="1" dirty="0" err="1">
                <a:solidFill>
                  <a:srgbClr val="FBC75D">
                    <a:lumMod val="50000"/>
                  </a:srgbClr>
                </a:solidFill>
                <a:latin typeface="Times New Roman" panose="02020603050405020304" pitchFamily="18" charset="0"/>
                <a:cs typeface="Times New Roman" panose="02020603050405020304" pitchFamily="18" charset="0"/>
              </a:rPr>
              <a:t>và</a:t>
            </a:r>
            <a:r>
              <a:rPr lang="en-US" sz="3200" b="1" dirty="0">
                <a:solidFill>
                  <a:srgbClr val="FBC75D">
                    <a:lumMod val="50000"/>
                  </a:srgbClr>
                </a:solidFill>
                <a:latin typeface="Times New Roman" panose="02020603050405020304" pitchFamily="18" charset="0"/>
                <a:cs typeface="Times New Roman" panose="02020603050405020304" pitchFamily="18" charset="0"/>
              </a:rPr>
              <a:t> </a:t>
            </a:r>
            <a:r>
              <a:rPr lang="en-US" sz="3200" b="1" dirty="0" err="1">
                <a:solidFill>
                  <a:srgbClr val="FBC75D">
                    <a:lumMod val="50000"/>
                  </a:srgbClr>
                </a:solidFill>
                <a:latin typeface="Times New Roman" panose="02020603050405020304" pitchFamily="18" charset="0"/>
                <a:cs typeface="Times New Roman" panose="02020603050405020304" pitchFamily="18" charset="0"/>
              </a:rPr>
              <a:t>bà</a:t>
            </a:r>
            <a:r>
              <a:rPr lang="en-US" sz="3200" b="1" dirty="0">
                <a:solidFill>
                  <a:srgbClr val="FBC75D">
                    <a:lumMod val="50000"/>
                  </a:srgbClr>
                </a:solidFill>
                <a:latin typeface="Times New Roman" panose="02020603050405020304" pitchFamily="18" charset="0"/>
                <a:cs typeface="Times New Roman" panose="02020603050405020304" pitchFamily="18" charset="0"/>
              </a:rPr>
              <a:t> </a:t>
            </a:r>
            <a:r>
              <a:rPr lang="en-US" sz="3200" b="1" dirty="0" err="1">
                <a:solidFill>
                  <a:srgbClr val="FBC75D">
                    <a:lumMod val="50000"/>
                  </a:srgbClr>
                </a:solidFill>
                <a:latin typeface="Times New Roman" panose="02020603050405020304" pitchFamily="18" charset="0"/>
                <a:cs typeface="Times New Roman" panose="02020603050405020304" pitchFamily="18" charset="0"/>
              </a:rPr>
              <a:t>tiên</a:t>
            </a:r>
            <a:endParaRPr lang="zh-CN" altLang="en-US" sz="3200" b="1" dirty="0">
              <a:solidFill>
                <a:srgbClr val="FBC75D"/>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10221432" y="5193196"/>
            <a:ext cx="1714632" cy="1270451"/>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91440" tIns="45720" rIns="91440" bIns="45720" anchor="ctr"/>
          <a:lstStyle/>
          <a:p>
            <a:pPr algn="ctr" defTabSz="1219170"/>
            <a:endParaRPr lang="zh-CN" altLang="zh-CN" sz="2400">
              <a:solidFill>
                <a:srgbClr val="FFFFFF"/>
              </a:solidFill>
              <a:latin typeface="宋体" pitchFamily="2" charset="-122"/>
              <a:ea typeface="宋体" panose="02010600030101010101"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a:extLst>
              <a:ext uri="{FF2B5EF4-FFF2-40B4-BE49-F238E27FC236}">
                <a16:creationId xmlns:a16="http://schemas.microsoft.com/office/drawing/2014/main" id="{A8AC94EC-48C0-4E4A-914D-EC7DBB994B74}"/>
              </a:ext>
            </a:extLst>
          </p:cNvPr>
          <p:cNvSpPr txBox="1"/>
          <p:nvPr/>
        </p:nvSpPr>
        <p:spPr>
          <a:xfrm>
            <a:off x="376132" y="0"/>
            <a:ext cx="11137237" cy="954107"/>
          </a:xfrm>
          <a:prstGeom prst="rect">
            <a:avLst/>
          </a:prstGeom>
          <a:noFill/>
        </p:spPr>
        <p:txBody>
          <a:bodyPr wrap="square" rtlCol="0">
            <a:spAutoFit/>
            <a:scene3d>
              <a:camera prst="orthographicFront"/>
              <a:lightRig rig="threePt" dir="t"/>
            </a:scene3d>
            <a:sp3d contourW="12700"/>
          </a:bodyPr>
          <a:lstStyle/>
          <a:p>
            <a:pPr algn="just" defTabSz="1219170"/>
            <a:r>
              <a:rPr lang="en-US" altLang="zh-CN" sz="2800" b="1" u="sng" dirty="0" err="1">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Đề</a:t>
            </a:r>
            <a:r>
              <a:rPr lang="en-US" altLang="zh-CN" sz="2800" b="1" u="sng"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2800" b="1" u="sng" dirty="0" err="1">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2800" b="1" u="sng"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2800" b="1"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4" name="文本框 10">
            <a:extLst>
              <a:ext uri="{FF2B5EF4-FFF2-40B4-BE49-F238E27FC236}">
                <a16:creationId xmlns:a16="http://schemas.microsoft.com/office/drawing/2014/main" id="{6F190835-59CC-441F-9C98-1B7F1D8DC2C2}"/>
              </a:ext>
            </a:extLst>
          </p:cNvPr>
          <p:cNvSpPr txBox="1"/>
          <p:nvPr/>
        </p:nvSpPr>
        <p:spPr>
          <a:xfrm>
            <a:off x="295190" y="1051208"/>
            <a:ext cx="4920441" cy="1200329"/>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Em</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mơ</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thấy</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mình</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gặp</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bà</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tiên</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trong</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hoàn</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cảnh</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nào</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Vì</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sao</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bà</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tiên</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lại</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cho</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em</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ba</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điều</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b="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ước</a:t>
            </a:r>
            <a:r>
              <a:rPr kumimoji="0" lang="en-US" altLang="zh-CN"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a:t>
            </a:r>
            <a:endParaRPr kumimoji="0" lang="zh-CN" altLang="en-US" sz="2400" b="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E19F8FB9-0974-4C2C-BA5A-085E588714E9}"/>
              </a:ext>
            </a:extLst>
          </p:cNvPr>
          <p:cNvCxnSpPr/>
          <p:nvPr/>
        </p:nvCxnSpPr>
        <p:spPr>
          <a:xfrm>
            <a:off x="5282214" y="861134"/>
            <a:ext cx="0" cy="5424256"/>
          </a:xfrm>
          <a:prstGeom prst="line">
            <a:avLst/>
          </a:prstGeom>
        </p:spPr>
        <p:style>
          <a:lnRef idx="1">
            <a:schemeClr val="accent1"/>
          </a:lnRef>
          <a:fillRef idx="0">
            <a:schemeClr val="accent1"/>
          </a:fillRef>
          <a:effectRef idx="0">
            <a:schemeClr val="accent1"/>
          </a:effectRef>
          <a:fontRef idx="minor">
            <a:schemeClr val="tx1"/>
          </a:fontRef>
        </p:style>
      </p:cxnSp>
      <p:sp>
        <p:nvSpPr>
          <p:cNvPr id="7" name="圆角矩形 1">
            <a:extLst>
              <a:ext uri="{FF2B5EF4-FFF2-40B4-BE49-F238E27FC236}">
                <a16:creationId xmlns:a16="http://schemas.microsoft.com/office/drawing/2014/main" id="{2F2C2BBA-B938-4D6A-8719-EDBC3969ACFA}"/>
              </a:ext>
            </a:extLst>
          </p:cNvPr>
          <p:cNvSpPr/>
          <p:nvPr/>
        </p:nvSpPr>
        <p:spPr>
          <a:xfrm>
            <a:off x="5415380" y="965873"/>
            <a:ext cx="5983540" cy="124851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Giới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thiệu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câu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chuyện</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hoàn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cảnh</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Khi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nào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Ở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đâu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sao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gặp</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được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E701229C-744D-4BE1-9D2D-364A57649F35}"/>
              </a:ext>
            </a:extLst>
          </p:cNvPr>
          <p:cNvSpPr txBox="1"/>
          <p:nvPr/>
        </p:nvSpPr>
        <p:spPr>
          <a:xfrm>
            <a:off x="202953" y="2912428"/>
            <a:ext cx="4716252" cy="830997"/>
          </a:xfrm>
          <a:prstGeom prst="rect">
            <a:avLst/>
          </a:prstGeom>
          <a:noFill/>
        </p:spPr>
        <p:txBody>
          <a:bodyPr wrap="square">
            <a:spAutoFit/>
          </a:bodyPr>
          <a:lstStyle/>
          <a:p>
            <a:pPr algn="ctr" defTabSz="1219170"/>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Em</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hiện</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từng</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đó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như</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thế</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nào</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圆角矩形 1">
            <a:extLst>
              <a:ext uri="{FF2B5EF4-FFF2-40B4-BE49-F238E27FC236}">
                <a16:creationId xmlns:a16="http://schemas.microsoft.com/office/drawing/2014/main" id="{84BC5B07-A0DF-4BED-BC21-BFEC6FCDFB64}"/>
              </a:ext>
            </a:extLst>
          </p:cNvPr>
          <p:cNvSpPr/>
          <p:nvPr/>
        </p:nvSpPr>
        <p:spPr>
          <a:xfrm>
            <a:off x="5415380" y="2532470"/>
            <a:ext cx="5096181" cy="124851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đầu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Kết</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quả</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cs typeface="Times New Roman" panose="02020603050405020304" pitchFamily="18" charset="0"/>
              </a:rPr>
              <a:t>Điều</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ước</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thứ</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hai</a:t>
            </a:r>
            <a:r>
              <a:rPr lang="en-US" altLang="zh-CN" sz="2400" b="1" dirty="0">
                <a:solidFill>
                  <a:srgbClr val="0070C0"/>
                </a:solidFill>
                <a:latin typeface="Times New Roman" panose="02020603050405020304" pitchFamily="18" charset="0"/>
                <a:cs typeface="Times New Roman" panose="02020603050405020304" pitchFamily="18" charset="0"/>
              </a:rPr>
              <a:t>….</a:t>
            </a:r>
            <a:r>
              <a:rPr lang="en-US" altLang="zh-CN" sz="2400" b="1" dirty="0" err="1">
                <a:solidFill>
                  <a:srgbClr val="0070C0"/>
                </a:solidFill>
                <a:latin typeface="Times New Roman" panose="02020603050405020304" pitchFamily="18" charset="0"/>
                <a:cs typeface="Times New Roman" panose="02020603050405020304" pitchFamily="18" charset="0"/>
              </a:rPr>
              <a:t>Kết</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quả</a:t>
            </a:r>
            <a:endParaRPr lang="en-US" altLang="zh-CN" sz="2400" b="1" dirty="0">
              <a:solidFill>
                <a:srgbClr val="0070C0"/>
              </a:solidFill>
              <a:latin typeface="Times New Roman" panose="02020603050405020304" pitchFamily="18" charset="0"/>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cs typeface="Times New Roman" panose="02020603050405020304" pitchFamily="18" charset="0"/>
              </a:rPr>
              <a:t>Điều</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ước</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thứ</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ba</a:t>
            </a:r>
            <a:r>
              <a:rPr lang="en-US" altLang="zh-CN" sz="2400" b="1" dirty="0">
                <a:solidFill>
                  <a:srgbClr val="0070C0"/>
                </a:solidFill>
                <a:latin typeface="Times New Roman" panose="02020603050405020304" pitchFamily="18" charset="0"/>
                <a:cs typeface="Times New Roman" panose="02020603050405020304" pitchFamily="18" charset="0"/>
              </a:rPr>
              <a:t>….</a:t>
            </a:r>
            <a:r>
              <a:rPr lang="en-US" altLang="zh-CN" sz="2400" b="1" dirty="0" err="1">
                <a:solidFill>
                  <a:srgbClr val="0070C0"/>
                </a:solidFill>
                <a:latin typeface="Times New Roman" panose="02020603050405020304" pitchFamily="18" charset="0"/>
                <a:cs typeface="Times New Roman" panose="02020603050405020304" pitchFamily="18" charset="0"/>
              </a:rPr>
              <a:t>Kết</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quả</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
        <p:nvSpPr>
          <p:cNvPr id="11" name="圆角矩形 1">
            <a:extLst>
              <a:ext uri="{FF2B5EF4-FFF2-40B4-BE49-F238E27FC236}">
                <a16:creationId xmlns:a16="http://schemas.microsoft.com/office/drawing/2014/main" id="{8C24DAF8-5A25-40B6-9C23-8CBF15A2699D}"/>
              </a:ext>
            </a:extLst>
          </p:cNvPr>
          <p:cNvSpPr/>
          <p:nvPr/>
        </p:nvSpPr>
        <p:spPr>
          <a:xfrm>
            <a:off x="5415380" y="2397474"/>
            <a:ext cx="5983544" cy="1908227"/>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Kể</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theo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trình</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tự</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thời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gian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p>
          <a:p>
            <a:pPr algn="just" defTabSz="1219170"/>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SV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mở</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đầu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SV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diễn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biến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SV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kết</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thúc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Kết</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hợp</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miêu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ngoại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hình</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nhân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vật</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Hành</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động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ý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nghĩa</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việc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làm</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lời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nói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F340526E-4335-4DDC-8D7E-39442C27B656}"/>
              </a:ext>
            </a:extLst>
          </p:cNvPr>
          <p:cNvSpPr txBox="1"/>
          <p:nvPr/>
        </p:nvSpPr>
        <p:spPr>
          <a:xfrm>
            <a:off x="376132" y="4575826"/>
            <a:ext cx="7627218" cy="461665"/>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Em</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nghĩ</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gì</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khi</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thức</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2400" i="0" u="none" strike="noStrike" kern="1200" cap="none" spc="0" normalizeH="0" baseline="0" noProof="0" dirty="0" err="1">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giấc</a:t>
            </a:r>
            <a:r>
              <a:rPr kumimoji="0" lang="en-US" altLang="zh-CN"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a:t>
            </a:r>
            <a:endParaRPr kumimoji="0" lang="zh-CN" altLang="en-US" sz="2400" i="0" u="none" strike="noStrike" kern="1200" cap="none" spc="0" normalizeH="0" baseline="0" noProof="0" dirty="0">
              <a:ln w="41275">
                <a:noFill/>
              </a:ln>
              <a:solidFill>
                <a:srgbClr val="000000">
                  <a:lumMod val="85000"/>
                  <a:lumOff val="15000"/>
                </a:srgbClr>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sp>
        <p:nvSpPr>
          <p:cNvPr id="13" name="圆角矩形 1">
            <a:extLst>
              <a:ext uri="{FF2B5EF4-FFF2-40B4-BE49-F238E27FC236}">
                <a16:creationId xmlns:a16="http://schemas.microsoft.com/office/drawing/2014/main" id="{84FD83D9-4418-42A2-867A-AF3C4B1262DB}"/>
              </a:ext>
            </a:extLst>
          </p:cNvPr>
          <p:cNvSpPr/>
          <p:nvPr/>
        </p:nvSpPr>
        <p:spPr>
          <a:xfrm>
            <a:off x="5406020" y="4613383"/>
            <a:ext cx="5725588" cy="152834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Hóa</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ra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đây</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chỉ</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giấc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mơ</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Tiếc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nuối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Em</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mong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Giá</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có</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trong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hiện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thực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
        <p:nvSpPr>
          <p:cNvPr id="14" name="圆角矩形 1">
            <a:extLst>
              <a:ext uri="{FF2B5EF4-FFF2-40B4-BE49-F238E27FC236}">
                <a16:creationId xmlns:a16="http://schemas.microsoft.com/office/drawing/2014/main" id="{8DD520BC-141B-45F3-BA41-5A0BFFF1E03A}"/>
              </a:ext>
            </a:extLst>
          </p:cNvPr>
          <p:cNvSpPr/>
          <p:nvPr/>
        </p:nvSpPr>
        <p:spPr>
          <a:xfrm>
            <a:off x="5406020" y="4613383"/>
            <a:ext cx="5725588" cy="152834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1219170">
              <a:buFontTx/>
              <a:buChar char="-"/>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Ý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nghĩa</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câu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chuyện</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Mong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hứa</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hẹn</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Suy</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nghĩ</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về</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những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đó</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6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animBg="1"/>
      <p:bldP spid="10" grpId="1" animBg="1"/>
      <p:bldP spid="11" grpId="0" animBg="1"/>
      <p:bldP spid="12" grpId="0"/>
      <p:bldP spid="13" grpId="0" animBg="1"/>
      <p:bldP spid="13"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D8FD-B646-479E-92D5-C4A744C04E17}"/>
              </a:ext>
            </a:extLst>
          </p:cNvPr>
          <p:cNvSpPr>
            <a:spLocks noGrp="1"/>
          </p:cNvSpPr>
          <p:nvPr>
            <p:ph type="title"/>
          </p:nvPr>
        </p:nvSpPr>
        <p:spPr/>
        <p:txBody>
          <a:bodyPr/>
          <a:lstStyle/>
          <a:p>
            <a:pPr algn="ctr"/>
            <a:r>
              <a:rPr lang="en-US" sz="4000" b="1" dirty="0">
                <a:solidFill>
                  <a:srgbClr val="FF0000"/>
                </a:solidFill>
                <a:latin typeface="Times New Roman" panose="02020603050405020304" pitchFamily="18" charset="0"/>
                <a:cs typeface="Times New Roman" panose="02020603050405020304" pitchFamily="18" charset="0"/>
              </a:rPr>
              <a:t>LƯU Ý</a:t>
            </a:r>
          </a:p>
        </p:txBody>
      </p:sp>
      <p:sp>
        <p:nvSpPr>
          <p:cNvPr id="3" name="圆角矩形 1">
            <a:extLst>
              <a:ext uri="{FF2B5EF4-FFF2-40B4-BE49-F238E27FC236}">
                <a16:creationId xmlns:a16="http://schemas.microsoft.com/office/drawing/2014/main" id="{45FB6B52-CD0E-44D3-98D1-7A5C8BA84258}"/>
              </a:ext>
            </a:extLst>
          </p:cNvPr>
          <p:cNvSpPr/>
          <p:nvPr/>
        </p:nvSpPr>
        <p:spPr>
          <a:xfrm>
            <a:off x="1418636" y="1284984"/>
            <a:ext cx="9135121" cy="428803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defTabSz="1219170">
              <a:buAutoNum type="arabicPeriod"/>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Giới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thiệu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hoàn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cảnh</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thời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gian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sao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lại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ban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con 3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marL="457200" indent="-457200" algn="just" defTabSz="1219170">
              <a:buAutoNum type="arabicPeriod"/>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Khi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kể</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lại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các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lí</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do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sao</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Lời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nói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của</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với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defTabSz="1219170">
              <a:buFontTx/>
              <a:buChar char="-"/>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Sau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khi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được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ban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điều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ước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đã</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làm</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algn="just" defTabSz="1219170"/>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3. 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nói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với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bà</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tiên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algn="just" defTabSz="1219170"/>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4.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thông</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điệp</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muốn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gửi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gắm</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qua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câu</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chuyện</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p>
          <a:p>
            <a:pPr algn="ctr" defTabSz="1219170"/>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(con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nghĩ</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gì</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khi</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thức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giấc</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813576" y="2245785"/>
            <a:ext cx="1794933" cy="895351"/>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0" name="Freeform 7"/>
          <p:cNvSpPr>
            <a:spLocks noChangeArrowheads="1"/>
          </p:cNvSpPr>
          <p:nvPr/>
        </p:nvSpPr>
        <p:spPr bwMode="auto">
          <a:xfrm>
            <a:off x="4441293" y="3141135"/>
            <a:ext cx="1790700" cy="897467"/>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1" name="Freeform 8"/>
          <p:cNvSpPr>
            <a:spLocks noChangeArrowheads="1"/>
          </p:cNvSpPr>
          <p:nvPr/>
        </p:nvSpPr>
        <p:spPr bwMode="auto">
          <a:xfrm>
            <a:off x="6071126" y="2245785"/>
            <a:ext cx="1794933" cy="895351"/>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3" name="Freeform 10"/>
          <p:cNvSpPr>
            <a:spLocks noChangeArrowheads="1"/>
          </p:cNvSpPr>
          <p:nvPr/>
        </p:nvSpPr>
        <p:spPr bwMode="auto">
          <a:xfrm>
            <a:off x="7698843" y="3141135"/>
            <a:ext cx="1790700" cy="897467"/>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4" name="Freeform 11"/>
          <p:cNvSpPr>
            <a:spLocks noChangeArrowheads="1"/>
          </p:cNvSpPr>
          <p:nvPr/>
        </p:nvSpPr>
        <p:spPr bwMode="auto">
          <a:xfrm>
            <a:off x="9326559" y="2245784"/>
            <a:ext cx="1790700" cy="1540933"/>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5" name="Freeform 12"/>
          <p:cNvSpPr>
            <a:spLocks noChangeArrowheads="1"/>
          </p:cNvSpPr>
          <p:nvPr/>
        </p:nvSpPr>
        <p:spPr bwMode="auto">
          <a:xfrm>
            <a:off x="10850559" y="3699935"/>
            <a:ext cx="376767" cy="338667"/>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6" name="Freeform 13"/>
          <p:cNvSpPr>
            <a:spLocks noChangeArrowheads="1"/>
          </p:cNvSpPr>
          <p:nvPr/>
        </p:nvSpPr>
        <p:spPr bwMode="auto">
          <a:xfrm>
            <a:off x="1080026" y="2245784"/>
            <a:ext cx="376767" cy="338667"/>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7" name="Freeform 14"/>
          <p:cNvSpPr>
            <a:spLocks noChangeArrowheads="1"/>
          </p:cNvSpPr>
          <p:nvPr/>
        </p:nvSpPr>
        <p:spPr bwMode="auto">
          <a:xfrm>
            <a:off x="1185859" y="2542118"/>
            <a:ext cx="1794933" cy="1496484"/>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8" name="Freeform 15"/>
          <p:cNvSpPr>
            <a:spLocks noChangeArrowheads="1"/>
          </p:cNvSpPr>
          <p:nvPr/>
        </p:nvSpPr>
        <p:spPr bwMode="auto">
          <a:xfrm>
            <a:off x="2068510" y="3390901"/>
            <a:ext cx="27516" cy="522816"/>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89" name="Oval 16"/>
          <p:cNvSpPr>
            <a:spLocks noChangeArrowheads="1"/>
          </p:cNvSpPr>
          <p:nvPr/>
        </p:nvSpPr>
        <p:spPr bwMode="auto">
          <a:xfrm>
            <a:off x="1465260" y="2245785"/>
            <a:ext cx="1234017" cy="1231900"/>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0" name="Freeform 17"/>
          <p:cNvSpPr>
            <a:spLocks noChangeArrowheads="1"/>
          </p:cNvSpPr>
          <p:nvPr/>
        </p:nvSpPr>
        <p:spPr bwMode="auto">
          <a:xfrm>
            <a:off x="3696226" y="2370669"/>
            <a:ext cx="27517" cy="518583"/>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91" name="Oval 18"/>
          <p:cNvSpPr>
            <a:spLocks noChangeArrowheads="1"/>
          </p:cNvSpPr>
          <p:nvPr/>
        </p:nvSpPr>
        <p:spPr bwMode="auto">
          <a:xfrm>
            <a:off x="3095093" y="2804585"/>
            <a:ext cx="1231900" cy="1234017"/>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2" name="Freeform 19"/>
          <p:cNvSpPr>
            <a:spLocks noChangeArrowheads="1"/>
          </p:cNvSpPr>
          <p:nvPr/>
        </p:nvSpPr>
        <p:spPr bwMode="auto">
          <a:xfrm>
            <a:off x="5323943" y="3390901"/>
            <a:ext cx="27516" cy="522816"/>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93" name="Oval 20"/>
          <p:cNvSpPr>
            <a:spLocks noChangeArrowheads="1"/>
          </p:cNvSpPr>
          <p:nvPr/>
        </p:nvSpPr>
        <p:spPr bwMode="auto">
          <a:xfrm>
            <a:off x="4722809" y="2245785"/>
            <a:ext cx="1234016" cy="1231900"/>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4" name="Freeform 21"/>
          <p:cNvSpPr>
            <a:spLocks noChangeArrowheads="1"/>
          </p:cNvSpPr>
          <p:nvPr/>
        </p:nvSpPr>
        <p:spPr bwMode="auto">
          <a:xfrm>
            <a:off x="6955892" y="2370669"/>
            <a:ext cx="25400" cy="518583"/>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95" name="Oval 22"/>
          <p:cNvSpPr>
            <a:spLocks noChangeArrowheads="1"/>
          </p:cNvSpPr>
          <p:nvPr/>
        </p:nvSpPr>
        <p:spPr bwMode="auto">
          <a:xfrm>
            <a:off x="6350526" y="2804585"/>
            <a:ext cx="1234017" cy="1234017"/>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6" name="Freeform 23"/>
          <p:cNvSpPr>
            <a:spLocks noChangeArrowheads="1"/>
          </p:cNvSpPr>
          <p:nvPr/>
        </p:nvSpPr>
        <p:spPr bwMode="auto">
          <a:xfrm>
            <a:off x="8583609" y="3390901"/>
            <a:ext cx="25400" cy="522816"/>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97" name="Oval 24"/>
          <p:cNvSpPr>
            <a:spLocks noChangeArrowheads="1"/>
          </p:cNvSpPr>
          <p:nvPr/>
        </p:nvSpPr>
        <p:spPr bwMode="auto">
          <a:xfrm>
            <a:off x="7980359" y="2245785"/>
            <a:ext cx="1231900" cy="1231900"/>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98" name="Freeform 25"/>
          <p:cNvSpPr>
            <a:spLocks noChangeArrowheads="1"/>
          </p:cNvSpPr>
          <p:nvPr/>
        </p:nvSpPr>
        <p:spPr bwMode="auto">
          <a:xfrm>
            <a:off x="10211325" y="2370669"/>
            <a:ext cx="25400" cy="518583"/>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400">
              <a:solidFill>
                <a:srgbClr val="000000"/>
              </a:solidFill>
              <a:sym typeface="宋体" pitchFamily="2" charset="-122"/>
            </a:endParaRPr>
          </a:p>
        </p:txBody>
      </p:sp>
      <p:sp>
        <p:nvSpPr>
          <p:cNvPr id="99" name="Oval 26"/>
          <p:cNvSpPr>
            <a:spLocks noChangeArrowheads="1"/>
          </p:cNvSpPr>
          <p:nvPr/>
        </p:nvSpPr>
        <p:spPr bwMode="auto">
          <a:xfrm>
            <a:off x="9608076" y="2804585"/>
            <a:ext cx="1234016" cy="1234017"/>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219170"/>
            <a:endParaRPr lang="zh-CN" altLang="zh-CN" sz="2133">
              <a:solidFill>
                <a:srgbClr val="000000"/>
              </a:solidFill>
              <a:sym typeface="宋体" pitchFamily="2" charset="-122"/>
            </a:endParaRPr>
          </a:p>
        </p:txBody>
      </p:sp>
      <p:sp>
        <p:nvSpPr>
          <p:cNvPr id="4" name="Rectangle 3"/>
          <p:cNvSpPr/>
          <p:nvPr/>
        </p:nvSpPr>
        <p:spPr>
          <a:xfrm>
            <a:off x="2813899" y="833890"/>
            <a:ext cx="6986015" cy="1231106"/>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algn="ctr" defTabSz="1219170"/>
            <a:r>
              <a:rPr lang="en-US" sz="7200" b="1" dirty="0" err="1">
                <a:ln/>
                <a:solidFill>
                  <a:srgbClr val="66BFBC"/>
                </a:solidFill>
                <a:latin typeface="Calibri"/>
              </a:rPr>
              <a:t>Trình</a:t>
            </a:r>
            <a:r>
              <a:rPr lang="en-US" sz="7200" b="1" dirty="0">
                <a:ln/>
                <a:solidFill>
                  <a:srgbClr val="66BFBC"/>
                </a:solidFill>
                <a:latin typeface="Calibri"/>
              </a:rPr>
              <a:t> </a:t>
            </a:r>
            <a:r>
              <a:rPr lang="en-US" sz="7200" b="1" dirty="0" err="1">
                <a:ln/>
                <a:solidFill>
                  <a:srgbClr val="66BFBC"/>
                </a:solidFill>
                <a:latin typeface="Calibri"/>
              </a:rPr>
              <a:t>tự</a:t>
            </a:r>
            <a:r>
              <a:rPr lang="en-US" sz="7200" b="1" dirty="0">
                <a:ln/>
                <a:solidFill>
                  <a:srgbClr val="66BFBC"/>
                </a:solidFill>
                <a:latin typeface="Calibri"/>
              </a:rPr>
              <a:t> </a:t>
            </a:r>
            <a:r>
              <a:rPr lang="en-US" sz="7200" b="1" dirty="0" err="1">
                <a:ln/>
                <a:solidFill>
                  <a:srgbClr val="66BFBC"/>
                </a:solidFill>
                <a:latin typeface="Calibri"/>
              </a:rPr>
              <a:t>thời</a:t>
            </a:r>
            <a:r>
              <a:rPr lang="en-US" sz="7200" b="1" dirty="0">
                <a:ln/>
                <a:solidFill>
                  <a:srgbClr val="66BFBC"/>
                </a:solidFill>
                <a:latin typeface="Calibri"/>
              </a:rPr>
              <a:t> </a:t>
            </a:r>
            <a:r>
              <a:rPr lang="en-US" sz="7200" b="1" dirty="0" err="1">
                <a:ln/>
                <a:solidFill>
                  <a:srgbClr val="66BFBC"/>
                </a:solidFill>
                <a:latin typeface="Calibri"/>
              </a:rPr>
              <a:t>gian</a:t>
            </a:r>
            <a:endParaRPr lang="en-US" sz="7200" b="1" dirty="0">
              <a:ln/>
              <a:solidFill>
                <a:srgbClr val="66BFBC"/>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62" y="3117853"/>
            <a:ext cx="1946765" cy="3716865"/>
          </a:xfrm>
          <a:prstGeom prst="rect">
            <a:avLst/>
          </a:prstGeom>
        </p:spPr>
      </p:pic>
      <p:sp>
        <p:nvSpPr>
          <p:cNvPr id="51" name="TextBox 50"/>
          <p:cNvSpPr txBox="1"/>
          <p:nvPr/>
        </p:nvSpPr>
        <p:spPr>
          <a:xfrm>
            <a:off x="1427344" y="2571755"/>
            <a:ext cx="1334020" cy="502766"/>
          </a:xfrm>
          <a:prstGeom prst="rect">
            <a:avLst/>
          </a:prstGeom>
          <a:noFill/>
        </p:spPr>
        <p:txBody>
          <a:bodyPr wrap="none" rtlCol="0">
            <a:spAutoFit/>
          </a:bodyPr>
          <a:lstStyle/>
          <a:p>
            <a:pPr algn="ctr" defTabSz="1219170"/>
            <a:r>
              <a:rPr lang="en-US" sz="2667" b="1" dirty="0" err="1">
                <a:solidFill>
                  <a:prstClr val="white"/>
                </a:solidFill>
                <a:latin typeface="Times New Roman" panose="02020603050405020304" pitchFamily="18" charset="0"/>
                <a:cs typeface="Times New Roman" panose="02020603050405020304" pitchFamily="18" charset="0"/>
              </a:rPr>
              <a:t>Mở</a:t>
            </a:r>
            <a:r>
              <a:rPr lang="en-US" sz="2667" b="1" dirty="0">
                <a:solidFill>
                  <a:prstClr val="white"/>
                </a:solidFill>
                <a:latin typeface="Times New Roman" panose="02020603050405020304" pitchFamily="18" charset="0"/>
                <a:cs typeface="Times New Roman" panose="02020603050405020304" pitchFamily="18" charset="0"/>
              </a:rPr>
              <a:t> </a:t>
            </a:r>
            <a:r>
              <a:rPr lang="en-US" sz="2667" b="1" dirty="0" err="1">
                <a:solidFill>
                  <a:prstClr val="white"/>
                </a:solidFill>
                <a:latin typeface="Times New Roman" panose="02020603050405020304" pitchFamily="18" charset="0"/>
                <a:cs typeface="Times New Roman" panose="02020603050405020304" pitchFamily="18" charset="0"/>
              </a:rPr>
              <a:t>đầu</a:t>
            </a:r>
            <a:endParaRPr lang="en-US" sz="2667" b="1" dirty="0">
              <a:solidFill>
                <a:prstClr val="white"/>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3061047" y="2976127"/>
            <a:ext cx="1236236" cy="913199"/>
          </a:xfrm>
          <a:prstGeom prst="rect">
            <a:avLst/>
          </a:prstGeom>
          <a:noFill/>
        </p:spPr>
        <p:txBody>
          <a:bodyPr wrap="none" rtlCol="0">
            <a:spAutoFit/>
          </a:bodyPr>
          <a:lstStyle/>
          <a:p>
            <a:pPr algn="ctr" defTabSz="1219170"/>
            <a:r>
              <a:rPr lang="en-US" sz="2667" b="1" dirty="0" err="1">
                <a:solidFill>
                  <a:srgbClr val="FC6E5B">
                    <a:lumMod val="75000"/>
                  </a:srgbClr>
                </a:solidFill>
                <a:latin typeface="Times New Roman" panose="02020603050405020304" pitchFamily="18" charset="0"/>
                <a:cs typeface="Times New Roman" panose="02020603050405020304" pitchFamily="18" charset="0"/>
              </a:rPr>
              <a:t>Sự</a:t>
            </a:r>
            <a:r>
              <a:rPr lang="en-US" sz="2667" b="1" dirty="0">
                <a:solidFill>
                  <a:srgbClr val="FC6E5B">
                    <a:lumMod val="75000"/>
                  </a:srgbClr>
                </a:solidFill>
                <a:latin typeface="Times New Roman" panose="02020603050405020304" pitchFamily="18" charset="0"/>
                <a:cs typeface="Times New Roman" panose="02020603050405020304" pitchFamily="18" charset="0"/>
              </a:rPr>
              <a:t> </a:t>
            </a:r>
            <a:r>
              <a:rPr lang="en-US" sz="2667" b="1" dirty="0" err="1">
                <a:solidFill>
                  <a:srgbClr val="FC6E5B">
                    <a:lumMod val="75000"/>
                  </a:srgbClr>
                </a:solidFill>
                <a:latin typeface="Times New Roman" panose="02020603050405020304" pitchFamily="18" charset="0"/>
                <a:cs typeface="Times New Roman" panose="02020603050405020304" pitchFamily="18" charset="0"/>
              </a:rPr>
              <a:t>việc</a:t>
            </a:r>
            <a:endParaRPr lang="en-US" sz="2667" b="1" dirty="0">
              <a:solidFill>
                <a:srgbClr val="FC6E5B">
                  <a:lumMod val="75000"/>
                </a:srgbClr>
              </a:solidFill>
              <a:latin typeface="Times New Roman" panose="02020603050405020304" pitchFamily="18" charset="0"/>
              <a:cs typeface="Times New Roman" panose="02020603050405020304" pitchFamily="18" charset="0"/>
            </a:endParaRPr>
          </a:p>
          <a:p>
            <a:pPr algn="ctr" defTabSz="1219170"/>
            <a:r>
              <a:rPr lang="en-US" sz="2667" b="1" dirty="0">
                <a:solidFill>
                  <a:srgbClr val="FC6E5B">
                    <a:lumMod val="75000"/>
                  </a:srgb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4686647" y="2443006"/>
            <a:ext cx="1236236" cy="913199"/>
          </a:xfrm>
          <a:prstGeom prst="rect">
            <a:avLst/>
          </a:prstGeom>
          <a:noFill/>
        </p:spPr>
        <p:txBody>
          <a:bodyPr wrap="none" rtlCol="0">
            <a:spAutoFit/>
          </a:bodyPr>
          <a:lstStyle/>
          <a:p>
            <a:pPr algn="ctr" defTabSz="1219170"/>
            <a:r>
              <a:rPr lang="en-US" sz="2667" b="1" dirty="0" err="1">
                <a:solidFill>
                  <a:srgbClr val="FC6E5B">
                    <a:lumMod val="75000"/>
                  </a:srgbClr>
                </a:solidFill>
                <a:latin typeface="Times New Roman" panose="02020603050405020304" pitchFamily="18" charset="0"/>
                <a:cs typeface="Times New Roman" panose="02020603050405020304" pitchFamily="18" charset="0"/>
              </a:rPr>
              <a:t>Sự</a:t>
            </a:r>
            <a:r>
              <a:rPr lang="en-US" sz="2667" b="1" dirty="0">
                <a:solidFill>
                  <a:srgbClr val="FC6E5B">
                    <a:lumMod val="75000"/>
                  </a:srgbClr>
                </a:solidFill>
                <a:latin typeface="Times New Roman" panose="02020603050405020304" pitchFamily="18" charset="0"/>
                <a:cs typeface="Times New Roman" panose="02020603050405020304" pitchFamily="18" charset="0"/>
              </a:rPr>
              <a:t> </a:t>
            </a:r>
            <a:r>
              <a:rPr lang="en-US" sz="2667" b="1" dirty="0" err="1">
                <a:solidFill>
                  <a:srgbClr val="FC6E5B">
                    <a:lumMod val="75000"/>
                  </a:srgbClr>
                </a:solidFill>
                <a:latin typeface="Times New Roman" panose="02020603050405020304" pitchFamily="18" charset="0"/>
                <a:cs typeface="Times New Roman" panose="02020603050405020304" pitchFamily="18" charset="0"/>
              </a:rPr>
              <a:t>việc</a:t>
            </a:r>
            <a:endParaRPr lang="en-US" sz="2667" b="1" dirty="0">
              <a:solidFill>
                <a:srgbClr val="FC6E5B">
                  <a:lumMod val="75000"/>
                </a:srgbClr>
              </a:solidFill>
              <a:latin typeface="Times New Roman" panose="02020603050405020304" pitchFamily="18" charset="0"/>
              <a:cs typeface="Times New Roman" panose="02020603050405020304" pitchFamily="18" charset="0"/>
            </a:endParaRPr>
          </a:p>
          <a:p>
            <a:pPr algn="ctr" defTabSz="1219170"/>
            <a:r>
              <a:rPr lang="en-US" sz="2667" b="1" dirty="0">
                <a:solidFill>
                  <a:srgbClr val="FC6E5B">
                    <a:lumMod val="75000"/>
                  </a:srgb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6336615" y="2969870"/>
            <a:ext cx="1236236" cy="913199"/>
          </a:xfrm>
          <a:prstGeom prst="rect">
            <a:avLst/>
          </a:prstGeom>
          <a:noFill/>
        </p:spPr>
        <p:txBody>
          <a:bodyPr wrap="none" rtlCol="0">
            <a:spAutoFit/>
          </a:bodyPr>
          <a:lstStyle/>
          <a:p>
            <a:pPr algn="ctr" defTabSz="1219170"/>
            <a:r>
              <a:rPr lang="en-US" sz="2667" b="1" dirty="0" err="1">
                <a:solidFill>
                  <a:srgbClr val="FC6E5B">
                    <a:lumMod val="75000"/>
                  </a:srgbClr>
                </a:solidFill>
                <a:latin typeface="Times New Roman" panose="02020603050405020304" pitchFamily="18" charset="0"/>
                <a:cs typeface="Times New Roman" panose="02020603050405020304" pitchFamily="18" charset="0"/>
              </a:rPr>
              <a:t>Sự</a:t>
            </a:r>
            <a:r>
              <a:rPr lang="en-US" sz="2667" b="1" dirty="0">
                <a:solidFill>
                  <a:srgbClr val="FC6E5B">
                    <a:lumMod val="75000"/>
                  </a:srgbClr>
                </a:solidFill>
                <a:latin typeface="Times New Roman" panose="02020603050405020304" pitchFamily="18" charset="0"/>
                <a:cs typeface="Times New Roman" panose="02020603050405020304" pitchFamily="18" charset="0"/>
              </a:rPr>
              <a:t> </a:t>
            </a:r>
            <a:r>
              <a:rPr lang="en-US" sz="2667" b="1" dirty="0" err="1">
                <a:solidFill>
                  <a:srgbClr val="FC6E5B">
                    <a:lumMod val="75000"/>
                  </a:srgbClr>
                </a:solidFill>
                <a:latin typeface="Times New Roman" panose="02020603050405020304" pitchFamily="18" charset="0"/>
                <a:cs typeface="Times New Roman" panose="02020603050405020304" pitchFamily="18" charset="0"/>
              </a:rPr>
              <a:t>việc</a:t>
            </a:r>
            <a:endParaRPr lang="en-US" sz="2667" b="1" dirty="0">
              <a:solidFill>
                <a:srgbClr val="FC6E5B">
                  <a:lumMod val="75000"/>
                </a:srgbClr>
              </a:solidFill>
              <a:latin typeface="Times New Roman" panose="02020603050405020304" pitchFamily="18" charset="0"/>
              <a:cs typeface="Times New Roman" panose="02020603050405020304" pitchFamily="18" charset="0"/>
            </a:endParaRPr>
          </a:p>
          <a:p>
            <a:pPr algn="ctr" defTabSz="1219170"/>
            <a:r>
              <a:rPr lang="en-US" sz="2667" b="1" dirty="0">
                <a:solidFill>
                  <a:srgbClr val="FC6E5B">
                    <a:lumMod val="75000"/>
                  </a:srgb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8278076" y="2517652"/>
            <a:ext cx="611065" cy="502766"/>
          </a:xfrm>
          <a:prstGeom prst="rect">
            <a:avLst/>
          </a:prstGeom>
          <a:noFill/>
        </p:spPr>
        <p:txBody>
          <a:bodyPr wrap="none" rtlCol="0">
            <a:spAutoFit/>
          </a:bodyPr>
          <a:lstStyle/>
          <a:p>
            <a:pPr algn="ctr" defTabSz="1219170"/>
            <a:r>
              <a:rPr lang="en-US" sz="2667" b="1" dirty="0">
                <a:solidFill>
                  <a:srgbClr val="FC6E5B">
                    <a:lumMod val="75000"/>
                  </a:srgb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9840121" y="2949669"/>
            <a:ext cx="832279" cy="913199"/>
          </a:xfrm>
          <a:prstGeom prst="rect">
            <a:avLst/>
          </a:prstGeom>
          <a:noFill/>
        </p:spPr>
        <p:txBody>
          <a:bodyPr wrap="none" rtlCol="0">
            <a:spAutoFit/>
          </a:bodyPr>
          <a:lstStyle/>
          <a:p>
            <a:pPr algn="ctr" defTabSz="1219170"/>
            <a:r>
              <a:rPr lang="en-US" sz="2667" b="1" dirty="0" err="1">
                <a:solidFill>
                  <a:prstClr val="white"/>
                </a:solidFill>
                <a:latin typeface="Times New Roman" panose="02020603050405020304" pitchFamily="18" charset="0"/>
                <a:cs typeface="Times New Roman" panose="02020603050405020304" pitchFamily="18" charset="0"/>
              </a:rPr>
              <a:t>Kết</a:t>
            </a:r>
            <a:endParaRPr lang="en-US" sz="2667" b="1" dirty="0">
              <a:solidFill>
                <a:prstClr val="white"/>
              </a:solidFill>
              <a:latin typeface="Times New Roman" panose="02020603050405020304" pitchFamily="18" charset="0"/>
              <a:cs typeface="Times New Roman" panose="02020603050405020304" pitchFamily="18" charset="0"/>
            </a:endParaRPr>
          </a:p>
          <a:p>
            <a:pPr algn="ctr" defTabSz="1219170"/>
            <a:r>
              <a:rPr lang="en-US" sz="2667" b="1" dirty="0" err="1">
                <a:solidFill>
                  <a:prstClr val="white"/>
                </a:solidFill>
                <a:latin typeface="Times New Roman" panose="02020603050405020304" pitchFamily="18" charset="0"/>
                <a:cs typeface="Times New Roman" panose="02020603050405020304" pitchFamily="18" charset="0"/>
              </a:rPr>
              <a:t>thúc</a:t>
            </a:r>
            <a:endParaRPr lang="en-US" sz="2667" b="1" dirty="0">
              <a:solidFill>
                <a:prstClr val="white"/>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487681" y="4391803"/>
            <a:ext cx="8307079" cy="768085"/>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b="1" dirty="0" err="1">
                <a:solidFill>
                  <a:srgbClr val="FC6E5B">
                    <a:lumMod val="75000"/>
                  </a:srgbClr>
                </a:solidFill>
                <a:latin typeface="Times New Roman" panose="02020603050405020304" pitchFamily="18" charset="0"/>
                <a:cs typeface="Times New Roman" panose="02020603050405020304" pitchFamily="18" charset="0"/>
              </a:rPr>
              <a:t>Kết</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hợp</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miêu</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tả</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ngoại</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hình</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nhân</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vật</a:t>
            </a:r>
            <a:endParaRPr lang="en-US" sz="3733" b="1" dirty="0">
              <a:solidFill>
                <a:srgbClr val="FC6E5B">
                  <a:lumMod val="75000"/>
                </a:srgb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2566586" y="5347667"/>
            <a:ext cx="8307079" cy="768085"/>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733" b="1" dirty="0" err="1">
                <a:solidFill>
                  <a:srgbClr val="FC6E5B">
                    <a:lumMod val="75000"/>
                  </a:srgbClr>
                </a:solidFill>
                <a:latin typeface="Times New Roman" panose="02020603050405020304" pitchFamily="18" charset="0"/>
                <a:cs typeface="Times New Roman" panose="02020603050405020304" pitchFamily="18" charset="0"/>
              </a:rPr>
              <a:t>Hành</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động</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việc</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làm</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lời</a:t>
            </a:r>
            <a:r>
              <a:rPr lang="en-US" sz="3733" b="1" dirty="0">
                <a:solidFill>
                  <a:srgbClr val="FC6E5B">
                    <a:lumMod val="75000"/>
                  </a:srgbClr>
                </a:solidFill>
                <a:latin typeface="Times New Roman" panose="02020603050405020304" pitchFamily="18" charset="0"/>
                <a:cs typeface="Times New Roman" panose="02020603050405020304" pitchFamily="18" charset="0"/>
              </a:rPr>
              <a:t> </a:t>
            </a:r>
            <a:r>
              <a:rPr lang="en-US" sz="3733" b="1" dirty="0" err="1">
                <a:solidFill>
                  <a:srgbClr val="FC6E5B">
                    <a:lumMod val="75000"/>
                  </a:srgbClr>
                </a:solidFill>
                <a:latin typeface="Times New Roman" panose="02020603050405020304" pitchFamily="18" charset="0"/>
                <a:cs typeface="Times New Roman" panose="02020603050405020304" pitchFamily="18" charset="0"/>
              </a:rPr>
              <a:t>nói</a:t>
            </a:r>
            <a:r>
              <a:rPr lang="en-US" sz="3733" b="1" dirty="0">
                <a:solidFill>
                  <a:srgbClr val="FC6E5B">
                    <a:lumMod val="75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D8FD-B646-479E-92D5-C4A744C04E17}"/>
              </a:ext>
            </a:extLst>
          </p:cNvPr>
          <p:cNvSpPr>
            <a:spLocks noGrp="1"/>
          </p:cNvSpPr>
          <p:nvPr>
            <p:ph type="title"/>
          </p:nvPr>
        </p:nvSpPr>
        <p:spPr>
          <a:xfrm>
            <a:off x="317960" y="327436"/>
            <a:ext cx="11556079" cy="466064"/>
          </a:xfrm>
        </p:spPr>
        <p: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THỰC HÀNH KỂ LẠI CÂU CHUYỆN THEO TRÌNH TỰ THỜI GIAN</a:t>
            </a:r>
          </a:p>
        </p:txBody>
      </p:sp>
      <p:sp>
        <p:nvSpPr>
          <p:cNvPr id="3" name="圆角矩形 1">
            <a:extLst>
              <a:ext uri="{FF2B5EF4-FFF2-40B4-BE49-F238E27FC236}">
                <a16:creationId xmlns:a16="http://schemas.microsoft.com/office/drawing/2014/main" id="{45FB6B52-CD0E-44D3-98D1-7A5C8BA84258}"/>
              </a:ext>
            </a:extLst>
          </p:cNvPr>
          <p:cNvSpPr/>
          <p:nvPr/>
        </p:nvSpPr>
        <p:spPr>
          <a:xfrm>
            <a:off x="2015232" y="1914204"/>
            <a:ext cx="8922058" cy="405158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lnSpc>
                <a:spcPct val="200000"/>
              </a:lnSpc>
            </a:pPr>
            <a:r>
              <a:rPr lang="en-US" altLang="zh-CN" sz="2400" b="1" dirty="0">
                <a:solidFill>
                  <a:srgbClr val="0070C0"/>
                </a:solidFill>
                <a:latin typeface="Times New Roman" panose="02020603050405020304" pitchFamily="18" charset="0"/>
                <a:cs typeface="Times New Roman" panose="02020603050405020304" pitchFamily="18" charset="0"/>
              </a:rPr>
              <a:t>TIÊU CHÍ ĐÁNH GIÁ:</a:t>
            </a:r>
          </a:p>
          <a:p>
            <a:pPr marL="342900" indent="-342900" algn="just" defTabSz="1219170">
              <a:lnSpc>
                <a:spcPct val="200000"/>
              </a:lnSpc>
              <a:buFont typeface="Wingdings" panose="05000000000000000000" pitchFamily="2" charset="2"/>
              <a:buChar char="ü"/>
            </a:pPr>
            <a:r>
              <a:rPr lang="en-US" altLang="zh-CN" sz="2400" b="1" dirty="0" err="1">
                <a:solidFill>
                  <a:srgbClr val="0070C0"/>
                </a:solidFill>
                <a:latin typeface="Times New Roman" panose="02020603050405020304" pitchFamily="18" charset="0"/>
                <a:cs typeface="Times New Roman" panose="02020603050405020304" pitchFamily="18" charset="0"/>
              </a:rPr>
              <a:t>Truyện</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kể</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đúng</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nội</a:t>
            </a:r>
            <a:r>
              <a:rPr lang="en-US" altLang="zh-CN" sz="2400" b="1" dirty="0">
                <a:solidFill>
                  <a:srgbClr val="0070C0"/>
                </a:solidFill>
                <a:latin typeface="Times New Roman" panose="02020603050405020304" pitchFamily="18" charset="0"/>
                <a:cs typeface="Times New Roman" panose="02020603050405020304" pitchFamily="18" charset="0"/>
              </a:rPr>
              <a:t> dung, </a:t>
            </a:r>
            <a:r>
              <a:rPr lang="en-US" altLang="zh-CN" sz="2400" b="1" dirty="0" err="1">
                <a:solidFill>
                  <a:srgbClr val="0070C0"/>
                </a:solidFill>
                <a:latin typeface="Times New Roman" panose="02020603050405020304" pitchFamily="18" charset="0"/>
                <a:cs typeface="Times New Roman" panose="02020603050405020304" pitchFamily="18" charset="0"/>
              </a:rPr>
              <a:t>yêu</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cầu</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của</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đề</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bài</a:t>
            </a:r>
            <a:endParaRPr lang="en-US" altLang="zh-CN" sz="2400" b="1" dirty="0">
              <a:solidFill>
                <a:srgbClr val="0070C0"/>
              </a:solidFill>
              <a:latin typeface="Times New Roman" panose="02020603050405020304" pitchFamily="18" charset="0"/>
              <a:cs typeface="Times New Roman" panose="02020603050405020304" pitchFamily="18" charset="0"/>
            </a:endParaRPr>
          </a:p>
          <a:p>
            <a:pPr marL="342900" indent="-342900" algn="just" defTabSz="1219170">
              <a:lnSpc>
                <a:spcPct val="200000"/>
              </a:lnSpc>
              <a:buFont typeface="Wingdings" panose="05000000000000000000" pitchFamily="2" charset="2"/>
              <a:buChar char="ü"/>
            </a:pPr>
            <a:r>
              <a:rPr lang="en-US" altLang="zh-CN" sz="2400" b="1" dirty="0" err="1">
                <a:solidFill>
                  <a:srgbClr val="0070C0"/>
                </a:solidFill>
                <a:latin typeface="Times New Roman" panose="02020603050405020304" pitchFamily="18" charset="0"/>
                <a:cs typeface="Times New Roman" panose="02020603050405020304" pitchFamily="18" charset="0"/>
              </a:rPr>
              <a:t>Sắp</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xếp</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các</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sự</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việc</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theo</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trình</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tự</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thời</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gian</a:t>
            </a:r>
            <a:endParaRPr lang="en-US" altLang="zh-CN" sz="2400" b="1" dirty="0">
              <a:solidFill>
                <a:srgbClr val="0070C0"/>
              </a:solidFill>
              <a:latin typeface="Times New Roman" panose="02020603050405020304" pitchFamily="18" charset="0"/>
              <a:cs typeface="Times New Roman" panose="02020603050405020304" pitchFamily="18" charset="0"/>
            </a:endParaRPr>
          </a:p>
          <a:p>
            <a:pPr marL="342900" indent="-342900" algn="just" defTabSz="1219170">
              <a:lnSpc>
                <a:spcPct val="200000"/>
              </a:lnSpc>
              <a:buFont typeface="Wingdings" panose="05000000000000000000" pitchFamily="2" charset="2"/>
              <a:buChar char="ü"/>
            </a:pPr>
            <a:r>
              <a:rPr lang="en-US" altLang="zh-CN" sz="2400" b="1" dirty="0" err="1">
                <a:solidFill>
                  <a:srgbClr val="0070C0"/>
                </a:solidFill>
                <a:latin typeface="Times New Roman" panose="02020603050405020304" pitchFamily="18" charset="0"/>
                <a:cs typeface="Times New Roman" panose="02020603050405020304" pitchFamily="18" charset="0"/>
              </a:rPr>
              <a:t>Lưu</a:t>
            </a:r>
            <a:r>
              <a:rPr lang="en-US" altLang="zh-CN" sz="2400" b="1" dirty="0">
                <a:solidFill>
                  <a:srgbClr val="0070C0"/>
                </a:solidFill>
                <a:latin typeface="Times New Roman" panose="02020603050405020304" pitchFamily="18" charset="0"/>
                <a:cs typeface="Times New Roman" panose="02020603050405020304" pitchFamily="18" charset="0"/>
              </a:rPr>
              <a:t> ý: </a:t>
            </a:r>
            <a:r>
              <a:rPr lang="en-US" altLang="zh-CN" sz="2400" b="1" dirty="0" err="1">
                <a:solidFill>
                  <a:srgbClr val="0070C0"/>
                </a:solidFill>
                <a:latin typeface="Times New Roman" panose="02020603050405020304" pitchFamily="18" charset="0"/>
                <a:cs typeface="Times New Roman" panose="02020603050405020304" pitchFamily="18" charset="0"/>
              </a:rPr>
              <a:t>Không</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mắc</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lỗi</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chính</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tả</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lỗi</a:t>
            </a:r>
            <a:r>
              <a:rPr lang="en-US" altLang="zh-CN" sz="2400" b="1" dirty="0">
                <a:solidFill>
                  <a:srgbClr val="0070C0"/>
                </a:solidFill>
                <a:latin typeface="Times New Roman" panose="02020603050405020304" pitchFamily="18" charset="0"/>
                <a:cs typeface="Times New Roman" panose="02020603050405020304" pitchFamily="18" charset="0"/>
              </a:rPr>
              <a:t> dung </a:t>
            </a:r>
            <a:r>
              <a:rPr lang="en-US" altLang="zh-CN" sz="2400" b="1" dirty="0" err="1">
                <a:solidFill>
                  <a:srgbClr val="0070C0"/>
                </a:solidFill>
                <a:latin typeface="Times New Roman" panose="02020603050405020304" pitchFamily="18" charset="0"/>
                <a:cs typeface="Times New Roman" panose="02020603050405020304" pitchFamily="18" charset="0"/>
              </a:rPr>
              <a:t>từ</a:t>
            </a:r>
            <a:r>
              <a:rPr lang="en-US" altLang="zh-CN" sz="2400" b="1" dirty="0">
                <a:solidFill>
                  <a:srgbClr val="0070C0"/>
                </a:solidFill>
                <a:latin typeface="Times New Roman" panose="02020603050405020304" pitchFamily="18" charset="0"/>
                <a:cs typeface="Times New Roman" panose="02020603050405020304" pitchFamily="18" charset="0"/>
              </a:rPr>
              <a:t>,…</a:t>
            </a:r>
          </a:p>
          <a:p>
            <a:pPr marL="342900" indent="-342900" algn="just" defTabSz="1219170">
              <a:lnSpc>
                <a:spcPct val="200000"/>
              </a:lnSpc>
              <a:buFont typeface="Wingdings" panose="05000000000000000000" pitchFamily="2" charset="2"/>
              <a:buChar char="ü"/>
            </a:pPr>
            <a:r>
              <a:rPr lang="en-US" altLang="zh-CN" sz="2400" b="1" dirty="0" err="1">
                <a:solidFill>
                  <a:srgbClr val="0070C0"/>
                </a:solidFill>
                <a:latin typeface="Times New Roman" panose="02020603050405020304" pitchFamily="18" charset="0"/>
                <a:cs typeface="Times New Roman" panose="02020603050405020304" pitchFamily="18" charset="0"/>
              </a:rPr>
              <a:t>Sử</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dụng</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giọng</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kể</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phù</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hợp</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với</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nội</a:t>
            </a:r>
            <a:r>
              <a:rPr lang="en-US" altLang="zh-CN" sz="2400" b="1" dirty="0">
                <a:solidFill>
                  <a:srgbClr val="0070C0"/>
                </a:solidFill>
                <a:latin typeface="Times New Roman" panose="02020603050405020304" pitchFamily="18" charset="0"/>
                <a:cs typeface="Times New Roman" panose="02020603050405020304" pitchFamily="18" charset="0"/>
              </a:rPr>
              <a:t> dung </a:t>
            </a:r>
            <a:r>
              <a:rPr lang="en-US" altLang="zh-CN" sz="2400" b="1" dirty="0" err="1">
                <a:solidFill>
                  <a:srgbClr val="0070C0"/>
                </a:solidFill>
                <a:latin typeface="Times New Roman" panose="02020603050405020304" pitchFamily="18" charset="0"/>
                <a:cs typeface="Times New Roman" panose="02020603050405020304" pitchFamily="18" charset="0"/>
              </a:rPr>
              <a:t>câu</a:t>
            </a:r>
            <a:r>
              <a:rPr lang="en-US" altLang="zh-CN" sz="2400" b="1" dirty="0">
                <a:solidFill>
                  <a:srgbClr val="0070C0"/>
                </a:solidFill>
                <a:latin typeface="Times New Roman" panose="02020603050405020304" pitchFamily="18" charset="0"/>
                <a:cs typeface="Times New Roman" panose="02020603050405020304" pitchFamily="18" charset="0"/>
              </a:rPr>
              <a:t> </a:t>
            </a:r>
            <a:r>
              <a:rPr lang="en-US" altLang="zh-CN" sz="2400" b="1" dirty="0" err="1">
                <a:solidFill>
                  <a:srgbClr val="0070C0"/>
                </a:solidFill>
                <a:latin typeface="Times New Roman" panose="02020603050405020304" pitchFamily="18" charset="0"/>
                <a:cs typeface="Times New Roman" panose="02020603050405020304" pitchFamily="18" charset="0"/>
              </a:rPr>
              <a:t>chuyện</a:t>
            </a:r>
            <a:endParaRPr lang="en-US" altLang="zh-CN" sz="2400" b="1" dirty="0">
              <a:solidFill>
                <a:srgbClr val="0070C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2715D1ED-1311-45BC-B93B-577C65D8D0CD}"/>
              </a:ext>
            </a:extLst>
          </p:cNvPr>
          <p:cNvSpPr txBox="1"/>
          <p:nvPr/>
        </p:nvSpPr>
        <p:spPr>
          <a:xfrm>
            <a:off x="527380" y="793500"/>
            <a:ext cx="11137237" cy="954107"/>
          </a:xfrm>
          <a:prstGeom prst="rect">
            <a:avLst/>
          </a:prstGeom>
          <a:noFill/>
        </p:spPr>
        <p:txBody>
          <a:bodyPr wrap="square" rtlCol="0">
            <a:spAutoFit/>
            <a:scene3d>
              <a:camera prst="orthographicFront"/>
              <a:lightRig rig="threePt" dir="t"/>
            </a:scene3d>
            <a:sp3d contourW="12700"/>
          </a:bodyPr>
          <a:lstStyle/>
          <a:p>
            <a:pPr algn="just" defTabSz="1219170"/>
            <a:r>
              <a:rPr lang="en-US" altLang="zh-CN" sz="2800" b="1" u="sng" dirty="0" err="1">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Đề</a:t>
            </a:r>
            <a:r>
              <a:rPr lang="en-US" altLang="zh-CN" sz="2800" b="1" u="sng"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2800" b="1" u="sng" dirty="0" err="1">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2800" b="1" u="sng"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2800" b="1" dirty="0">
              <a:ln w="41275">
                <a:noFill/>
              </a:ln>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26727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TotalTime>
  <Words>991</Words>
  <Application>Microsoft Office PowerPoint</Application>
  <PresentationFormat>Widescreen</PresentationFormat>
  <Paragraphs>85</Paragraphs>
  <Slides>14</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宋体</vt:lpstr>
      <vt:lpstr>Arial</vt:lpstr>
      <vt:lpstr>Calibri</vt:lpstr>
      <vt:lpstr>Times New Roman</vt:lpstr>
      <vt:lpstr>UTM Azuki</vt:lpstr>
      <vt:lpstr>UTM Edwardian</vt:lpstr>
      <vt:lpstr>UTM Fleur</vt:lpstr>
      <vt:lpstr>Verdana</vt:lpstr>
      <vt:lpstr>Wingdings</vt:lpstr>
      <vt:lpstr>方正卡通简体</vt:lpstr>
      <vt:lpstr>Office 主题​​</vt:lpstr>
      <vt:lpstr>Balloons</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THỰC HÀNH KỂ LẠI CÂU CHUYỆN THEO TRÌNH TỰ THỜI GIAN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tú nguyễn</dc:creator>
  <cp:lastModifiedBy>tú nguyễn</cp:lastModifiedBy>
  <cp:revision>2</cp:revision>
  <dcterms:created xsi:type="dcterms:W3CDTF">2021-10-20T11:09:42Z</dcterms:created>
  <dcterms:modified xsi:type="dcterms:W3CDTF">2021-10-20T11:32:05Z</dcterms:modified>
</cp:coreProperties>
</file>