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88" r:id="rId2"/>
    <p:sldId id="317" r:id="rId3"/>
    <p:sldId id="550" r:id="rId4"/>
    <p:sldId id="546" r:id="rId5"/>
    <p:sldId id="551" r:id="rId6"/>
    <p:sldId id="542" r:id="rId7"/>
    <p:sldId id="414" r:id="rId8"/>
    <p:sldId id="545" r:id="rId9"/>
    <p:sldId id="552" r:id="rId10"/>
    <p:sldId id="582" r:id="rId11"/>
    <p:sldId id="556" r:id="rId12"/>
    <p:sldId id="583" r:id="rId13"/>
    <p:sldId id="560" r:id="rId14"/>
    <p:sldId id="337" r:id="rId15"/>
    <p:sldId id="513" r:id="rId16"/>
    <p:sldId id="503" r:id="rId17"/>
    <p:sldId id="561" r:id="rId18"/>
    <p:sldId id="563" r:id="rId19"/>
    <p:sldId id="349" r:id="rId20"/>
    <p:sldId id="351" r:id="rId21"/>
    <p:sldId id="341" r:id="rId22"/>
    <p:sldId id="558" r:id="rId23"/>
    <p:sldId id="371" r:id="rId24"/>
    <p:sldId id="564" r:id="rId25"/>
    <p:sldId id="372" r:id="rId26"/>
    <p:sldId id="434" r:id="rId27"/>
    <p:sldId id="335" r:id="rId28"/>
    <p:sldId id="565" r:id="rId29"/>
    <p:sldId id="355" r:id="rId30"/>
    <p:sldId id="357" r:id="rId31"/>
    <p:sldId id="358" r:id="rId32"/>
    <p:sldId id="566" r:id="rId33"/>
    <p:sldId id="567" r:id="rId34"/>
    <p:sldId id="571" r:id="rId35"/>
    <p:sldId id="572" r:id="rId36"/>
    <p:sldId id="570" r:id="rId37"/>
    <p:sldId id="573" r:id="rId38"/>
    <p:sldId id="574" r:id="rId39"/>
    <p:sldId id="588" r:id="rId40"/>
    <p:sldId id="575" r:id="rId41"/>
    <p:sldId id="587" r:id="rId42"/>
    <p:sldId id="576" r:id="rId43"/>
    <p:sldId id="586" r:id="rId44"/>
    <p:sldId id="577" r:id="rId45"/>
    <p:sldId id="585" r:id="rId46"/>
    <p:sldId id="578" r:id="rId47"/>
    <p:sldId id="584" r:id="rId48"/>
    <p:sldId id="579" r:id="rId49"/>
    <p:sldId id="580" r:id="rId50"/>
    <p:sldId id="390" r:id="rId51"/>
    <p:sldId id="581" r:id="rId52"/>
    <p:sldId id="306" r:id="rId53"/>
  </p:sldIdLst>
  <p:sldSz cx="11887200" cy="64008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016">
          <p15:clr>
            <a:srgbClr val="A4A3A4"/>
          </p15:clr>
        </p15:guide>
        <p15:guide id="4" pos="3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300"/>
    <a:srgbClr val="006600"/>
    <a:srgbClr val="FF3300"/>
    <a:srgbClr val="0000CC"/>
    <a:srgbClr val="33CC33"/>
    <a:srgbClr val="D8F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96625" autoAdjust="0"/>
  </p:normalViewPr>
  <p:slideViewPr>
    <p:cSldViewPr>
      <p:cViewPr varScale="1">
        <p:scale>
          <a:sx n="87" d="100"/>
          <a:sy n="87" d="100"/>
        </p:scale>
        <p:origin x="634" y="72"/>
      </p:cViewPr>
      <p:guideLst>
        <p:guide orient="horz" pos="2160"/>
        <p:guide pos="2880"/>
        <p:guide orient="horz" pos="2016"/>
        <p:guide pos="3744"/>
      </p:guideLst>
    </p:cSldViewPr>
  </p:slideViewPr>
  <p:outlineViewPr>
    <p:cViewPr>
      <p:scale>
        <a:sx n="33" d="100"/>
        <a:sy n="33" d="100"/>
      </p:scale>
      <p:origin x="114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EDF3C-75DF-4194-A568-883ABFE84E2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6063" y="685800"/>
            <a:ext cx="63658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93DB6-AD14-434B-9E69-32AF7587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97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063" y="685800"/>
            <a:ext cx="6365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4DE06-FAFA-4C3D-8814-2DDC8C76CB1B}" type="slidenum">
              <a:rPr lang="vi-VN" smtClean="0"/>
              <a:pPr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5487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063" y="685800"/>
            <a:ext cx="6365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4DE06-FAFA-4C3D-8814-2DDC8C76CB1B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5487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063" y="685800"/>
            <a:ext cx="6365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4DE06-FAFA-4C3D-8814-2DDC8C76CB1B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5487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5C8EFAE0-AC26-406F-A74B-CFB93EDEA0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46063" y="685800"/>
            <a:ext cx="63658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198A1BD1-00D0-4F85-8BBC-A0BBED9EAB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4751EA52-6658-4AC7-9334-12A5A259DD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B7CD45-A449-4503-9D03-FF729104AE88}" type="slidenum">
              <a:rPr lang="vi-VN" altLang="vi-VN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6</a:t>
            </a:fld>
            <a:endParaRPr lang="vi-VN" altLang="vi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488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C6EFC20-2BC6-4A07-B721-710D30E31D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46063" y="685800"/>
            <a:ext cx="63658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CFDBEB77-3CE7-4A62-BC87-D8A16BE7A7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A95E94A1-1FF0-4B77-927B-222F99D8BA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27DAF70-9E40-4E76-8C07-24CFB23499B0}" type="slidenum">
              <a:rPr lang="vi-VN" altLang="vi-VN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8</a:t>
            </a:fld>
            <a:endParaRPr lang="vi-VN" altLang="vi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617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063" y="685800"/>
            <a:ext cx="6365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4DE06-FAFA-4C3D-8814-2DDC8C76CB1B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5487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063" y="685800"/>
            <a:ext cx="6365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4DE06-FAFA-4C3D-8814-2DDC8C76CB1B}" type="slidenum">
              <a:rPr lang="vi-VN" smtClean="0"/>
              <a:pPr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5487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93DB6-AD14-434B-9E69-32AF7587541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9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988397"/>
            <a:ext cx="10104120" cy="13720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627120"/>
            <a:ext cx="8321040" cy="16357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56329"/>
            <a:ext cx="2674620" cy="54614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56329"/>
            <a:ext cx="7825740" cy="54614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113107"/>
            <a:ext cx="10104120" cy="127127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712932"/>
            <a:ext cx="10104120" cy="1400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493521"/>
            <a:ext cx="5250180" cy="42242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493521"/>
            <a:ext cx="5250180" cy="42242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25/10/2021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432772"/>
            <a:ext cx="5252244" cy="5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029883"/>
            <a:ext cx="5252244" cy="36878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432772"/>
            <a:ext cx="5254308" cy="5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029883"/>
            <a:ext cx="5254308" cy="36878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25/10/2021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25/10/2021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25/10/2021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54847"/>
            <a:ext cx="3910807" cy="10845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54847"/>
            <a:ext cx="6645275" cy="54629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339427"/>
            <a:ext cx="3910807" cy="43783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25/10/2021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480560"/>
            <a:ext cx="7132320" cy="5289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571923"/>
            <a:ext cx="7132320" cy="38404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009515"/>
            <a:ext cx="7132320" cy="751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25/10/2021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56329"/>
            <a:ext cx="1069848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493521"/>
            <a:ext cx="10698480" cy="4224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5932594"/>
            <a:ext cx="277368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1E558-73E7-48BD-B52D-82B1B90152F0}" type="datetimeFigureOut">
              <a:rPr lang="vi-VN" smtClean="0"/>
              <a:pPr/>
              <a:t>25/10/2021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5932594"/>
            <a:ext cx="376428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5932594"/>
            <a:ext cx="277368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nuocmy.org/thong-tin-ve-thanh-pho-los-angele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google.com.vn/imgres?imgurl=http://images.bienphong.com.vn/upload//Article/nguyenhoavan/2014/9/13/conggo_va_anlola-1.jpg&amp;imgrefurl=http://www.bienphong.com.vn/nhung-vung-bien-nguy-hiem-nhat-the-gioi-p1/27077.bbp&amp;h=304&amp;w=475&amp;tbnid=rTsis6lVkKi3dM:&amp;docid=op5CrxOaUIWiLM&amp;ei=H4AVVsX2GMO30AT3uaxg&amp;tbm=isch&amp;ved=0CHsQMyhaMFpqFQoTCIWC_ZGZscgCFcMblAod9xwLDA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78" name="WordArt 177"/>
          <p:cNvSpPr>
            <a:spLocks noChangeArrowheads="1" noChangeShapeType="1" noTextEdit="1"/>
          </p:cNvSpPr>
          <p:nvPr/>
        </p:nvSpPr>
        <p:spPr bwMode="auto">
          <a:xfrm>
            <a:off x="903709" y="1789043"/>
            <a:ext cx="10302240" cy="483737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797668"/>
              </a:avLst>
            </a:prstTxWarp>
          </a:bodyPr>
          <a:lstStyle/>
          <a:p>
            <a:pPr algn="ctr"/>
            <a:endParaRPr lang="vi-VN" sz="4000" b="1" kern="10">
              <a:ln w="25400">
                <a:solidFill>
                  <a:srgbClr val="00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71842" dir="2700000" algn="ctr" rotWithShape="0">
                  <a:srgbClr val="660033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5" name="Text Box 4"/>
          <p:cNvSpPr txBox="1">
            <a:spLocks noChangeArrowheads="1"/>
          </p:cNvSpPr>
          <p:nvPr/>
        </p:nvSpPr>
        <p:spPr bwMode="auto">
          <a:xfrm>
            <a:off x="49000" y="1923492"/>
            <a:ext cx="11838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5400"/>
              </a:lnSpc>
              <a:spcBef>
                <a:spcPts val="1200"/>
              </a:spcBef>
            </a:pPr>
            <a:r>
              <a:rPr lang="en-US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 TỪ VÀ CÂU - LỚP 4</a:t>
            </a:r>
          </a:p>
          <a:p>
            <a:pPr algn="ctr">
              <a:lnSpc>
                <a:spcPts val="5400"/>
              </a:lnSpc>
              <a:spcBef>
                <a:spcPts val="1200"/>
              </a:spcBef>
            </a:pPr>
            <a:r>
              <a:rPr lang="en-US" altLang="vi-VN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alt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vi-VN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alt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alt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vi-VN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alt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endParaRPr lang="en-US" alt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778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853453"/>
              </p:ext>
            </p:extLst>
          </p:nvPr>
        </p:nvGraphicFramePr>
        <p:xfrm>
          <a:off x="182022" y="111868"/>
          <a:ext cx="11607688" cy="6302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6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7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1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1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6489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010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010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010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7010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7010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7010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7010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87010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Rectangle 7">
            <a:extLst>
              <a:ext uri="{FF2B5EF4-FFF2-40B4-BE49-F238E27FC236}">
                <a16:creationId xmlns:a16="http://schemas.microsoft.com/office/drawing/2014/main" id="{ACD9E104-3742-4350-8A24-D2DBD7677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50" y="146759"/>
            <a:ext cx="42100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người,tên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lí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4E76CFD-3BBA-4C1F-8A5E-50E4324EF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277" y="-612"/>
            <a:ext cx="143644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794D541-835C-488D-9591-F93A185F3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282" y="130581"/>
            <a:ext cx="29390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1 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1822F78-BA2D-4CCC-A1F3-4B2B3C193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2352" y="134810"/>
            <a:ext cx="28807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2 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CC5F89B-C518-4C41-AA85-7C0447ABC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23" y="1145660"/>
            <a:ext cx="4121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Lép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Tôn-xtôi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176">
            <a:extLst>
              <a:ext uri="{FF2B5EF4-FFF2-40B4-BE49-F238E27FC236}">
                <a16:creationId xmlns:a16="http://schemas.microsoft.com/office/drawing/2014/main" id="{06F5173F-8BF4-42E7-A0F1-721834401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276" y="1159031"/>
            <a:ext cx="1509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261DE5-2EC7-46AE-B79A-DC9383DCF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753" y="1159031"/>
            <a:ext cx="27668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Lép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FC0FF0-2911-48DD-9838-CF02F4E74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8463" y="1140472"/>
            <a:ext cx="2758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Tôn-xtôi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C966F3-D594-46D9-B2C7-6BE9625EC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22" y="1910053"/>
            <a:ext cx="4282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Mô-rít-xơ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Mát-téc-lích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586EDF-CAF5-4E9D-9039-5A99E89E8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8328" y="1929830"/>
            <a:ext cx="2808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Mô-rít-xơ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F77FB6-B4FD-4E45-93B8-2522B9312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8462" y="1910053"/>
            <a:ext cx="27588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Mát-téc-lích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76">
            <a:extLst>
              <a:ext uri="{FF2B5EF4-FFF2-40B4-BE49-F238E27FC236}">
                <a16:creationId xmlns:a16="http://schemas.microsoft.com/office/drawing/2014/main" id="{06F5173F-8BF4-42E7-A0F1-721834401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388" y="1929830"/>
            <a:ext cx="14219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008217-FE40-4D55-B249-B4B80350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23" y="2572497"/>
            <a:ext cx="41217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Tô-mát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Ê-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xơn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176">
            <a:extLst>
              <a:ext uri="{FF2B5EF4-FFF2-40B4-BE49-F238E27FC236}">
                <a16:creationId xmlns:a16="http://schemas.microsoft.com/office/drawing/2014/main" id="{C10EB35A-919F-48B7-BE5E-831DEBA1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276" y="2572497"/>
            <a:ext cx="1468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428683-FE45-4816-8EFB-B09AA690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7675" y="2522241"/>
            <a:ext cx="28083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Tô-mát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169F86-7E72-4560-BF47-27F717DE1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8463" y="2500354"/>
            <a:ext cx="28064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Ê-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xơn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C81753-0F5B-474F-9B3D-A764A7020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90" y="3279955"/>
            <a:ext cx="4282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Hi-ma-lay-a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176">
            <a:extLst>
              <a:ext uri="{FF2B5EF4-FFF2-40B4-BE49-F238E27FC236}">
                <a16:creationId xmlns:a16="http://schemas.microsoft.com/office/drawing/2014/main" id="{962BD493-CF61-4A86-BEF4-5EEE7971B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655" y="3272449"/>
            <a:ext cx="14219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4521D7-0C7B-4AAA-839D-AEBB6A8A2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2020" y="3279956"/>
            <a:ext cx="2842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Hi-ma-lay-a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6E9DF7-F617-4B93-BEE3-B901EFF3F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90" y="3963735"/>
            <a:ext cx="41973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Đa-nuýp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Rectangle 176">
            <a:extLst>
              <a:ext uri="{FF2B5EF4-FFF2-40B4-BE49-F238E27FC236}">
                <a16:creationId xmlns:a16="http://schemas.microsoft.com/office/drawing/2014/main" id="{EEDE5DD6-BE26-4373-8C7F-987FE0C1F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542" y="3963735"/>
            <a:ext cx="1509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5F738A-0A08-4593-BA0B-1738DCDA5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2021" y="3963735"/>
            <a:ext cx="28425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Đa-nuýp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6A61EA-7EE2-49A7-AC07-EFCA5C52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88" y="4586751"/>
            <a:ext cx="4282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Lốt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Ăng-giơ-lét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Rectangle 176">
            <a:extLst>
              <a:ext uri="{FF2B5EF4-FFF2-40B4-BE49-F238E27FC236}">
                <a16:creationId xmlns:a16="http://schemas.microsoft.com/office/drawing/2014/main" id="{9C00E4A1-40BA-4EA2-9399-64B3BEAD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543" y="4610584"/>
            <a:ext cx="1509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796E45-A5F2-4D28-A184-F9FC74DE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2021" y="4613548"/>
            <a:ext cx="2842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Lốt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34B077-86B2-46A6-B056-7522333FD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0729" y="4596639"/>
            <a:ext cx="2919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Ăng-giơ-lét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6A61EA-7EE2-49A7-AC07-EFCA5C52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90" y="5260044"/>
            <a:ext cx="4282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Niu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Di-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lân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Rectangle 176">
            <a:extLst>
              <a:ext uri="{FF2B5EF4-FFF2-40B4-BE49-F238E27FC236}">
                <a16:creationId xmlns:a16="http://schemas.microsoft.com/office/drawing/2014/main" id="{9C00E4A1-40BA-4EA2-9399-64B3BEAD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390" y="5280868"/>
            <a:ext cx="14633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796E45-A5F2-4D28-A184-F9FC74DE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8133" y="5286841"/>
            <a:ext cx="2842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Niu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34B077-86B2-46A6-B056-7522333FD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842" y="5269932"/>
            <a:ext cx="2919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Di-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lân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26A61EA-7EE2-49A7-AC07-EFCA5C52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90" y="5883215"/>
            <a:ext cx="1483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Công-gô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Rectangle 176">
            <a:extLst>
              <a:ext uri="{FF2B5EF4-FFF2-40B4-BE49-F238E27FC236}">
                <a16:creationId xmlns:a16="http://schemas.microsoft.com/office/drawing/2014/main" id="{9C00E4A1-40BA-4EA2-9399-64B3BEAD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277" y="5904039"/>
            <a:ext cx="1509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796E45-A5F2-4D28-A184-F9FC74DE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8133" y="5910012"/>
            <a:ext cx="29058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Công-gô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776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340663"/>
              </p:ext>
            </p:extLst>
          </p:nvPr>
        </p:nvGraphicFramePr>
        <p:xfrm>
          <a:off x="124003" y="1415902"/>
          <a:ext cx="11612493" cy="4842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7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3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3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9621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7826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Rectangle 7">
            <a:extLst>
              <a:ext uri="{FF2B5EF4-FFF2-40B4-BE49-F238E27FC236}">
                <a16:creationId xmlns:a16="http://schemas.microsoft.com/office/drawing/2014/main" id="{ACD9E104-3742-4350-8A24-D2DBD7677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30" y="1477289"/>
            <a:ext cx="42100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người,tên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lí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4E76CFD-3BBA-4C1F-8A5E-50E4324EF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0590" y="1447530"/>
            <a:ext cx="15679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794D541-835C-488D-9591-F93A185F3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8662" y="1461111"/>
            <a:ext cx="29390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1 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1822F78-BA2D-4CCC-A1F3-4B2B3C193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7732" y="1465340"/>
            <a:ext cx="28807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2 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CC5F89B-C518-4C41-AA85-7C0447ABC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23" y="2033485"/>
            <a:ext cx="4121762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Lép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Tôn-xtôi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176">
            <a:extLst>
              <a:ext uri="{FF2B5EF4-FFF2-40B4-BE49-F238E27FC236}">
                <a16:creationId xmlns:a16="http://schemas.microsoft.com/office/drawing/2014/main" id="{06F5173F-8BF4-42E7-A0F1-721834401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276" y="2046856"/>
            <a:ext cx="1509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261DE5-2EC7-46AE-B79A-DC9383DCF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753" y="2046856"/>
            <a:ext cx="27668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ép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FC0FF0-2911-48DD-9838-CF02F4E74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8463" y="2028297"/>
            <a:ext cx="2758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ôn-xtôi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C966F3-D594-46D9-B2C7-6BE9625EC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41" y="2570076"/>
            <a:ext cx="4282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Mô-rít-xơ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Mát-téc-lích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586EDF-CAF5-4E9D-9039-5A99E89E8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6647" y="2589853"/>
            <a:ext cx="28083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ô-rít-xơ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F77FB6-B4FD-4E45-93B8-2522B9312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6781" y="2570076"/>
            <a:ext cx="27588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át-téc-lích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76">
            <a:extLst>
              <a:ext uri="{FF2B5EF4-FFF2-40B4-BE49-F238E27FC236}">
                <a16:creationId xmlns:a16="http://schemas.microsoft.com/office/drawing/2014/main" id="{06F5173F-8BF4-42E7-A0F1-721834401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707" y="2589853"/>
            <a:ext cx="14219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008217-FE40-4D55-B249-B4B80350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78" y="3095490"/>
            <a:ext cx="41217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Tô-mát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Ê-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xơn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176">
            <a:extLst>
              <a:ext uri="{FF2B5EF4-FFF2-40B4-BE49-F238E27FC236}">
                <a16:creationId xmlns:a16="http://schemas.microsoft.com/office/drawing/2014/main" id="{C10EB35A-919F-48B7-BE5E-831DEBA1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931" y="3095490"/>
            <a:ext cx="1468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428683-FE45-4816-8EFB-B09AA690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8330" y="3045234"/>
            <a:ext cx="28083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ô-mát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169F86-7E72-4560-BF47-27F717DE1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9118" y="3023347"/>
            <a:ext cx="28064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Ê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xơn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C81753-0F5B-474F-9B3D-A764A7020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53" y="3645553"/>
            <a:ext cx="4282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Hi-ma-lay-a</a:t>
            </a: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176">
            <a:extLst>
              <a:ext uri="{FF2B5EF4-FFF2-40B4-BE49-F238E27FC236}">
                <a16:creationId xmlns:a16="http://schemas.microsoft.com/office/drawing/2014/main" id="{962BD493-CF61-4A86-BEF4-5EEE7971B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5618" y="3638047"/>
            <a:ext cx="14219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4521D7-0C7B-4AAA-839D-AEBB6A8A2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8983" y="3645554"/>
            <a:ext cx="28425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i-ma-lay-a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6E9DF7-F617-4B93-BEE3-B901EFF3F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22" y="4168774"/>
            <a:ext cx="41973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Đa-nuýp</a:t>
            </a: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Rectangle 176">
            <a:extLst>
              <a:ext uri="{FF2B5EF4-FFF2-40B4-BE49-F238E27FC236}">
                <a16:creationId xmlns:a16="http://schemas.microsoft.com/office/drawing/2014/main" id="{EEDE5DD6-BE26-4373-8C7F-987FE0C1F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274" y="4168774"/>
            <a:ext cx="1509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5F738A-0A08-4593-BA0B-1738DCDA5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753" y="4168774"/>
            <a:ext cx="28425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a-nuýp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6A61EA-7EE2-49A7-AC07-EFCA5C52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97" y="4687673"/>
            <a:ext cx="4282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Lốt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Ăng-giơ-lét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Rectangle 176">
            <a:extLst>
              <a:ext uri="{FF2B5EF4-FFF2-40B4-BE49-F238E27FC236}">
                <a16:creationId xmlns:a16="http://schemas.microsoft.com/office/drawing/2014/main" id="{9C00E4A1-40BA-4EA2-9399-64B3BEAD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852" y="4711506"/>
            <a:ext cx="1509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796E45-A5F2-4D28-A184-F9FC74DE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8330" y="4714470"/>
            <a:ext cx="28425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ốt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34B077-86B2-46A6-B056-7522333FD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7038" y="4697561"/>
            <a:ext cx="2919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Ă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ng-giơ-lét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6A61EA-7EE2-49A7-AC07-EFCA5C52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55" y="5240740"/>
            <a:ext cx="4282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Niu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Di-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lân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Rectangle 176">
            <a:extLst>
              <a:ext uri="{FF2B5EF4-FFF2-40B4-BE49-F238E27FC236}">
                <a16:creationId xmlns:a16="http://schemas.microsoft.com/office/drawing/2014/main" id="{9C00E4A1-40BA-4EA2-9399-64B3BEAD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7422" y="5264574"/>
            <a:ext cx="14633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796E45-A5F2-4D28-A184-F9FC74DE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98" y="5267537"/>
            <a:ext cx="28425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iu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34B077-86B2-46A6-B056-7522333FD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5607" y="5250628"/>
            <a:ext cx="2919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D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i-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lân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26A61EA-7EE2-49A7-AC07-EFCA5C52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41" y="5783662"/>
            <a:ext cx="1483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Công-gô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Rectangle 176">
            <a:extLst>
              <a:ext uri="{FF2B5EF4-FFF2-40B4-BE49-F238E27FC236}">
                <a16:creationId xmlns:a16="http://schemas.microsoft.com/office/drawing/2014/main" id="{9C00E4A1-40BA-4EA2-9399-64B3BEAD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277" y="5824354"/>
            <a:ext cx="1509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796E45-A5F2-4D28-A184-F9FC74DE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592" y="5763960"/>
            <a:ext cx="2905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ông-gô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8A1186-6E5F-4DCF-BB96-189F94598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34" y="244586"/>
            <a:ext cx="11550027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8A1186-6E5F-4DCF-BB96-189F94598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78" y="263276"/>
            <a:ext cx="1149096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2920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712934"/>
              </p:ext>
            </p:extLst>
          </p:nvPr>
        </p:nvGraphicFramePr>
        <p:xfrm>
          <a:off x="124003" y="1415902"/>
          <a:ext cx="11612493" cy="4842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7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3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3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9621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7826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Rectangle 7">
            <a:extLst>
              <a:ext uri="{FF2B5EF4-FFF2-40B4-BE49-F238E27FC236}">
                <a16:creationId xmlns:a16="http://schemas.microsoft.com/office/drawing/2014/main" id="{ACD9E104-3742-4350-8A24-D2DBD7677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30" y="1477289"/>
            <a:ext cx="42100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người,tên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lí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4E76CFD-3BBA-4C1F-8A5E-50E4324EF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0590" y="1447530"/>
            <a:ext cx="15679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794D541-835C-488D-9591-F93A185F3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8662" y="1461111"/>
            <a:ext cx="29390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1 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1822F78-BA2D-4CCC-A1F3-4B2B3C193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7732" y="1465340"/>
            <a:ext cx="28807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2 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CC5F89B-C518-4C41-AA85-7C0447ABC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23" y="2033485"/>
            <a:ext cx="4121762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Lép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Tôn-xtôi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176">
            <a:extLst>
              <a:ext uri="{FF2B5EF4-FFF2-40B4-BE49-F238E27FC236}">
                <a16:creationId xmlns:a16="http://schemas.microsoft.com/office/drawing/2014/main" id="{06F5173F-8BF4-42E7-A0F1-721834401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276" y="2046856"/>
            <a:ext cx="1509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261DE5-2EC7-46AE-B79A-DC9383DCF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753" y="2046856"/>
            <a:ext cx="27668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ép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FC0FF0-2911-48DD-9838-CF02F4E74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8463" y="2028297"/>
            <a:ext cx="2758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ôn-xtôi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C966F3-D594-46D9-B2C7-6BE9625EC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41" y="2570076"/>
            <a:ext cx="4282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Mô-rít-xơ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Mát-téc-lích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586EDF-CAF5-4E9D-9039-5A99E89E8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6647" y="2589853"/>
            <a:ext cx="28083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ô-rít-xơ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F77FB6-B4FD-4E45-93B8-2522B9312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6781" y="2570076"/>
            <a:ext cx="27588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át-téc-lích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76">
            <a:extLst>
              <a:ext uri="{FF2B5EF4-FFF2-40B4-BE49-F238E27FC236}">
                <a16:creationId xmlns:a16="http://schemas.microsoft.com/office/drawing/2014/main" id="{06F5173F-8BF4-42E7-A0F1-721834401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707" y="2589853"/>
            <a:ext cx="14219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008217-FE40-4D55-B249-B4B80350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78" y="3095490"/>
            <a:ext cx="41217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Tô-mát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Ê-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xơn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176">
            <a:extLst>
              <a:ext uri="{FF2B5EF4-FFF2-40B4-BE49-F238E27FC236}">
                <a16:creationId xmlns:a16="http://schemas.microsoft.com/office/drawing/2014/main" id="{C10EB35A-919F-48B7-BE5E-831DEBA1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931" y="3095490"/>
            <a:ext cx="1468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428683-FE45-4816-8EFB-B09AA690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8330" y="3045234"/>
            <a:ext cx="28083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ô-mát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169F86-7E72-4560-BF47-27F717DE1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9118" y="3023347"/>
            <a:ext cx="28064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Ê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xơn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C81753-0F5B-474F-9B3D-A764A7020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53" y="3645553"/>
            <a:ext cx="4282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Hi-ma-lay-a</a:t>
            </a: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176">
            <a:extLst>
              <a:ext uri="{FF2B5EF4-FFF2-40B4-BE49-F238E27FC236}">
                <a16:creationId xmlns:a16="http://schemas.microsoft.com/office/drawing/2014/main" id="{962BD493-CF61-4A86-BEF4-5EEE7971B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5618" y="3638047"/>
            <a:ext cx="14219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4521D7-0C7B-4AAA-839D-AEBB6A8A2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8983" y="3645554"/>
            <a:ext cx="28425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i-ma-lay-a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6E9DF7-F617-4B93-BEE3-B901EFF3F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22" y="4168774"/>
            <a:ext cx="41973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Đa-nuýp</a:t>
            </a: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Rectangle 176">
            <a:extLst>
              <a:ext uri="{FF2B5EF4-FFF2-40B4-BE49-F238E27FC236}">
                <a16:creationId xmlns:a16="http://schemas.microsoft.com/office/drawing/2014/main" id="{EEDE5DD6-BE26-4373-8C7F-987FE0C1F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274" y="4168774"/>
            <a:ext cx="1509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5F738A-0A08-4593-BA0B-1738DCDA5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753" y="4168774"/>
            <a:ext cx="28425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a-nuýp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6A61EA-7EE2-49A7-AC07-EFCA5C52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97" y="4687673"/>
            <a:ext cx="4282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Lốt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Ăng-giơ-lét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Rectangle 176">
            <a:extLst>
              <a:ext uri="{FF2B5EF4-FFF2-40B4-BE49-F238E27FC236}">
                <a16:creationId xmlns:a16="http://schemas.microsoft.com/office/drawing/2014/main" id="{9C00E4A1-40BA-4EA2-9399-64B3BEAD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852" y="4711506"/>
            <a:ext cx="1509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796E45-A5F2-4D28-A184-F9FC74DE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8330" y="4714470"/>
            <a:ext cx="28425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ốt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34B077-86B2-46A6-B056-7522333FD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7038" y="4697561"/>
            <a:ext cx="2919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Ă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ng-giơ-lét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6A61EA-7EE2-49A7-AC07-EFCA5C52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55" y="5240740"/>
            <a:ext cx="4282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Niu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Di-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lân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Rectangle 176">
            <a:extLst>
              <a:ext uri="{FF2B5EF4-FFF2-40B4-BE49-F238E27FC236}">
                <a16:creationId xmlns:a16="http://schemas.microsoft.com/office/drawing/2014/main" id="{9C00E4A1-40BA-4EA2-9399-64B3BEAD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7422" y="5264574"/>
            <a:ext cx="14633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796E45-A5F2-4D28-A184-F9FC74DE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98" y="5267537"/>
            <a:ext cx="28425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iu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34B077-86B2-46A6-B056-7522333FD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5607" y="5250628"/>
            <a:ext cx="2919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D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i-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lân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26A61EA-7EE2-49A7-AC07-EFCA5C52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41" y="5783662"/>
            <a:ext cx="1483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Công-gô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Rectangle 176">
            <a:extLst>
              <a:ext uri="{FF2B5EF4-FFF2-40B4-BE49-F238E27FC236}">
                <a16:creationId xmlns:a16="http://schemas.microsoft.com/office/drawing/2014/main" id="{9C00E4A1-40BA-4EA2-9399-64B3BEAD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277" y="5824354"/>
            <a:ext cx="1509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796E45-A5F2-4D28-A184-F9FC74DE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592" y="5763960"/>
            <a:ext cx="2905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ông-gô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BD8CA7-B34A-4299-8A6C-92111FE7B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07" y="294238"/>
            <a:ext cx="11494038" cy="12003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BBD8CA7-B34A-4299-8A6C-92111FE7B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8072"/>
            <a:ext cx="11494038" cy="6463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3.Nêu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1369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176869"/>
              </p:ext>
            </p:extLst>
          </p:nvPr>
        </p:nvGraphicFramePr>
        <p:xfrm>
          <a:off x="254968" y="248072"/>
          <a:ext cx="11305257" cy="576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68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0649"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riêng</a:t>
                      </a:r>
                      <a:r>
                        <a:rPr lang="en-US" sz="28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lang="en-US" sz="28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riêng</a:t>
                      </a:r>
                      <a:r>
                        <a:rPr lang="en-US" sz="28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2179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8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Minh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lang="en-US" sz="28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Tô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-mát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Ê-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xơn</a:t>
                      </a:r>
                      <a:endParaRPr lang="en-US" sz="2800" b="1" baseline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Lốt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Ăng-giơ-lét</a:t>
                      </a:r>
                      <a:endParaRPr lang="en-US" sz="28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7812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endParaRPr lang="en-US" sz="28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endParaRPr lang="en-US" sz="28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Chia </a:t>
                      </a:r>
                      <a:r>
                        <a:rPr lang="en-US" sz="28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phận</a:t>
                      </a:r>
                      <a:endParaRPr lang="en-US" sz="2800" b="1" baseline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phận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endParaRPr lang="en-US" sz="2800" b="1" baseline="0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phận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gạch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nối</a:t>
                      </a:r>
                      <a:r>
                        <a:rPr lang="en-US" sz="28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2836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1" name="Text Box 5">
            <a:extLst>
              <a:ext uri="{FF2B5EF4-FFF2-40B4-BE49-F238E27FC236}">
                <a16:creationId xmlns:a16="http://schemas.microsoft.com/office/drawing/2014/main" id="{5C1AC1D2-530A-49D9-AE64-C45765BAF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6160" y="4213860"/>
            <a:ext cx="77266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/>
              <a:t>	</a:t>
            </a:r>
            <a:endParaRPr lang="en-US" altLang="en-US" sz="3200">
              <a:solidFill>
                <a:srgbClr val="FF00FF"/>
              </a:solidFill>
            </a:endParaRPr>
          </a:p>
        </p:txBody>
      </p:sp>
      <p:sp>
        <p:nvSpPr>
          <p:cNvPr id="152585" name="Text Box 9">
            <a:extLst>
              <a:ext uri="{FF2B5EF4-FFF2-40B4-BE49-F238E27FC236}">
                <a16:creationId xmlns:a16="http://schemas.microsoft.com/office/drawing/2014/main" id="{DCEFF7FC-916A-40FF-8CED-5E8B7C02D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" y="1616224"/>
            <a:ext cx="113448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Mâu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Ni,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Khổng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Bạch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Cư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Dị</a:t>
            </a: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8" name="Rectangle 1">
            <a:extLst>
              <a:ext uri="{FF2B5EF4-FFF2-40B4-BE49-F238E27FC236}">
                <a16:creationId xmlns:a16="http://schemas.microsoft.com/office/drawing/2014/main" id="{9B1D3A28-B882-49CA-BB72-1D2B91C67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" y="646516"/>
            <a:ext cx="11590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49D6DE-8C21-4D64-A7F5-AADAC55E25BF}"/>
              </a:ext>
            </a:extLst>
          </p:cNvPr>
          <p:cNvSpPr/>
          <p:nvPr/>
        </p:nvSpPr>
        <p:spPr>
          <a:xfrm>
            <a:off x="148590" y="3634723"/>
            <a:ext cx="107429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1" descr="P">
            <a:extLst>
              <a:ext uri="{FF2B5EF4-FFF2-40B4-BE49-F238E27FC236}">
                <a16:creationId xmlns:a16="http://schemas.microsoft.com/office/drawing/2014/main" id="{2C405ECC-98EB-4D54-97DD-F4F6F4B8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44" y="464096"/>
            <a:ext cx="3312368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9" descr="khongtu00">
            <a:extLst>
              <a:ext uri="{FF2B5EF4-FFF2-40B4-BE49-F238E27FC236}">
                <a16:creationId xmlns:a16="http://schemas.microsoft.com/office/drawing/2014/main" id="{A4B7BA82-9E61-4EC2-9180-F3FE923C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"/>
          <a:stretch>
            <a:fillRect/>
          </a:stretch>
        </p:blipFill>
        <p:spPr bwMode="auto">
          <a:xfrm>
            <a:off x="4215408" y="472728"/>
            <a:ext cx="3451912" cy="4455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15477" y="5144616"/>
            <a:ext cx="38913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Thích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Ni,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thật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Đề-bà-đạt-đa</a:t>
            </a:r>
            <a:endParaRPr lang="en-US" sz="2200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6836" y="5144616"/>
            <a:ext cx="3907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51336">
              <a:spcBef>
                <a:spcPts val="794"/>
              </a:spcBef>
              <a:spcAft>
                <a:spcPts val="794"/>
              </a:spcAft>
              <a:defRPr/>
            </a:pPr>
            <a:r>
              <a:rPr lang="fr-F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fr-F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fr-F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fr-F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fr-F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fr-F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là </a:t>
            </a:r>
            <a:r>
              <a:rPr lang="fr-F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fr-F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fr-F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fr-F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fr-F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3" descr="BUI BACH CU DI">
            <a:extLst>
              <a:ext uri="{FF2B5EF4-FFF2-40B4-BE49-F238E27FC236}">
                <a16:creationId xmlns:a16="http://schemas.microsoft.com/office/drawing/2014/main" id="{2AB2D93A-16D0-4439-9B3C-8B4E84904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08" y="472728"/>
            <a:ext cx="3504003" cy="4455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7829867" y="5144616"/>
            <a:ext cx="40882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51336">
              <a:defRPr/>
            </a:pP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9" descr="himalaya">
            <a:extLst>
              <a:ext uri="{FF2B5EF4-FFF2-40B4-BE49-F238E27FC236}">
                <a16:creationId xmlns:a16="http://schemas.microsoft.com/office/drawing/2014/main" id="{8BA13748-A823-46C0-A459-CD7B9D47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0" y="273308"/>
            <a:ext cx="5544619" cy="4480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6A5397-403B-4A41-A201-50E374E64BC6}"/>
              </a:ext>
            </a:extLst>
          </p:cNvPr>
          <p:cNvSpPr txBox="1"/>
          <p:nvPr/>
        </p:nvSpPr>
        <p:spPr>
          <a:xfrm>
            <a:off x="-60448" y="4849980"/>
            <a:ext cx="57880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451336">
              <a:spcBef>
                <a:spcPct val="50000"/>
              </a:spcBef>
              <a:defRPr/>
            </a:pP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Mã </a:t>
            </a:r>
            <a:r>
              <a:rPr lang="en-US" alt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Lạp</a:t>
            </a: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AutoShape 2" descr="Himalaya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Nepal - Hành Trình Himalaya - Migola Tra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156" y="273308"/>
            <a:ext cx="5656477" cy="4480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6A5397-403B-4A41-A201-50E374E64BC6}"/>
              </a:ext>
            </a:extLst>
          </p:cNvPr>
          <p:cNvSpPr txBox="1"/>
          <p:nvPr/>
        </p:nvSpPr>
        <p:spPr>
          <a:xfrm>
            <a:off x="5871592" y="4856584"/>
            <a:ext cx="60156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-ma-lay-a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Tạng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6" y="367335"/>
            <a:ext cx="5345508" cy="5101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4"/>
          <a:stretch/>
        </p:blipFill>
        <p:spPr bwMode="auto">
          <a:xfrm>
            <a:off x="6147073" y="384103"/>
            <a:ext cx="5368491" cy="5128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871592" y="5544713"/>
            <a:ext cx="61206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576664"/>
            <a:ext cx="61206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Luân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45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96" y="464096"/>
            <a:ext cx="10873208" cy="4958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0" y="5576664"/>
            <a:ext cx="1188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Thụy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948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>
            <a:extLst>
              <a:ext uri="{FF2B5EF4-FFF2-40B4-BE49-F238E27FC236}">
                <a16:creationId xmlns:a16="http://schemas.microsoft.com/office/drawing/2014/main" id="{B35F565E-5056-47B3-BED6-A0C4E9753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1" y="392088"/>
            <a:ext cx="11590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7958" name="Text Box 22">
            <a:extLst>
              <a:ext uri="{FF2B5EF4-FFF2-40B4-BE49-F238E27FC236}">
                <a16:creationId xmlns:a16="http://schemas.microsoft.com/office/drawing/2014/main" id="{7ECD56EB-871B-4183-8B8C-2E615E111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52" y="1688232"/>
            <a:ext cx="1166529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7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9309"/>
            <a:ext cx="118482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MỤC TIÊU BÀI HỌC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3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Nắm được quy tắc viết tên người, tên địa lí nước ngoài.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sz="3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vận dụng quy tắc đã học để viết đúng những tên người, tên địa lí nước ngoài phổ biến, quen thuộc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3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>
            <a:extLst>
              <a:ext uri="{FF2B5EF4-FFF2-40B4-BE49-F238E27FC236}">
                <a16:creationId xmlns:a16="http://schemas.microsoft.com/office/drawing/2014/main" id="{69A35B4E-D9E1-4846-99A9-6F99281D5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960" y="579309"/>
            <a:ext cx="115844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9993" name="Text Box 9">
            <a:extLst>
              <a:ext uri="{FF2B5EF4-FFF2-40B4-BE49-F238E27FC236}">
                <a16:creationId xmlns:a16="http://schemas.microsoft.com/office/drawing/2014/main" id="{02154968-95E9-4CF5-8D35-F5603DA94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52" y="2336304"/>
            <a:ext cx="11292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r>
              <a:rPr lang="en-US" alt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9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9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5">
            <a:extLst>
              <a:ext uri="{FF2B5EF4-FFF2-40B4-BE49-F238E27FC236}">
                <a16:creationId xmlns:a16="http://schemas.microsoft.com/office/drawing/2014/main" id="{CB5B59B9-70D3-45B1-9628-BE908E05D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55" y="920909"/>
            <a:ext cx="11722093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1.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Text Box 6">
            <a:extLst>
              <a:ext uri="{FF2B5EF4-FFF2-40B4-BE49-F238E27FC236}">
                <a16:creationId xmlns:a16="http://schemas.microsoft.com/office/drawing/2014/main" id="{FA540640-931F-4493-B1DE-9CC380307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" y="3229233"/>
            <a:ext cx="11737304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2.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4" name="Rectangle 7">
            <a:extLst>
              <a:ext uri="{FF2B5EF4-FFF2-40B4-BE49-F238E27FC236}">
                <a16:creationId xmlns:a16="http://schemas.microsoft.com/office/drawing/2014/main" id="{B20ACBC3-A85A-4AA4-8421-5EF43177C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1025" y="320080"/>
            <a:ext cx="31683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78" name="WordArt 177"/>
          <p:cNvSpPr>
            <a:spLocks noChangeArrowheads="1" noChangeShapeType="1" noTextEdit="1"/>
          </p:cNvSpPr>
          <p:nvPr/>
        </p:nvSpPr>
        <p:spPr bwMode="auto">
          <a:xfrm>
            <a:off x="903709" y="1789043"/>
            <a:ext cx="10302240" cy="483737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797668"/>
              </a:avLst>
            </a:prstTxWarp>
          </a:bodyPr>
          <a:lstStyle/>
          <a:p>
            <a:pPr algn="ctr"/>
            <a:endParaRPr lang="vi-VN" sz="4000" b="1" kern="10">
              <a:ln w="25400">
                <a:solidFill>
                  <a:srgbClr val="00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71842" dir="2700000" algn="ctr" rotWithShape="0">
                  <a:srgbClr val="660033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5" name="Text Box 4"/>
          <p:cNvSpPr txBox="1">
            <a:spLocks noChangeArrowheads="1"/>
          </p:cNvSpPr>
          <p:nvPr/>
        </p:nvSpPr>
        <p:spPr bwMode="auto">
          <a:xfrm>
            <a:off x="0" y="40358"/>
            <a:ext cx="11838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5400"/>
              </a:lnSpc>
              <a:spcBef>
                <a:spcPts val="1200"/>
              </a:spcBef>
            </a:pPr>
            <a:r>
              <a:rPr lang="en-US" altLang="vi-VN" sz="32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vi-VN" sz="32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vi-VN" sz="32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2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32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ts val="5400"/>
              </a:lnSpc>
              <a:spcBef>
                <a:spcPts val="1200"/>
              </a:spcBef>
            </a:pPr>
            <a:r>
              <a:rPr lang="en-US" altLang="vi-VN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13: </a:t>
            </a:r>
            <a:r>
              <a:rPr lang="en-US" altLang="vi-VN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vi-VN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vi-VN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endParaRPr lang="en-US" altLang="vi-VN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69F73F68-B82D-460C-9761-0D2DE5F94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47380"/>
            <a:ext cx="573062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I.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69F73F68-B82D-460C-9761-0D2DE5F94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286044"/>
            <a:ext cx="5730621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II.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69F73F68-B82D-460C-9761-0D2DE5F94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2947251"/>
            <a:ext cx="5730621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III.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973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C3AD340F-AB37-454C-B49F-0D32134D73BF}"/>
              </a:ext>
            </a:extLst>
          </p:cNvPr>
          <p:cNvSpPr txBox="1">
            <a:spLocks noGrp="1" noChangeArrowheads="1"/>
          </p:cNvSpPr>
          <p:nvPr>
            <p:ph idx="4294967295"/>
          </p:nvPr>
        </p:nvSpPr>
        <p:spPr bwMode="auto">
          <a:xfrm>
            <a:off x="-13491" y="320080"/>
            <a:ext cx="117762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8320E272-31CC-4798-81DD-E3F8F56E6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7421"/>
            <a:ext cx="11887200" cy="369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Gia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Giô-dép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-boa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lu-i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-boa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quy-dăng-xơ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12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C3AD340F-AB37-454C-B49F-0D32134D73BF}"/>
              </a:ext>
            </a:extLst>
          </p:cNvPr>
          <p:cNvSpPr txBox="1">
            <a:spLocks noGrp="1" noChangeArrowheads="1"/>
          </p:cNvSpPr>
          <p:nvPr>
            <p:ph idx="4294967295"/>
          </p:nvPr>
        </p:nvSpPr>
        <p:spPr bwMode="auto">
          <a:xfrm>
            <a:off x="-13491" y="320080"/>
            <a:ext cx="117762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8320E272-31CC-4798-81DD-E3F8F56E6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7421"/>
            <a:ext cx="118872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Gia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Giô-dép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-boa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lu-i</a:t>
            </a:r>
            <a:r>
              <a:rPr lang="en-US" alt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altLang="en-US" sz="32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alt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-boa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quy-dăng-xơ</a:t>
            </a:r>
            <a:r>
              <a:rPr lang="en-US" alt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790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DA1EEF-2634-4E64-93B1-71F043A926A7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28820" y="1904256"/>
            <a:ext cx="1185838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Giô-dép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-boa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Lu-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-boa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Quy-dăng-xơ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C3AD340F-AB37-454C-B49F-0D32134D7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4056"/>
            <a:ext cx="117762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24224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4">
            <a:extLst>
              <a:ext uri="{FF2B5EF4-FFF2-40B4-BE49-F238E27FC236}">
                <a16:creationId xmlns:a16="http://schemas.microsoft.com/office/drawing/2014/main" id="{3EF4C308-9241-48CA-A7BB-F286F7896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720" y="746459"/>
            <a:ext cx="4608512" cy="48320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451336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Lu-i Pa-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451336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(1822-1895</a:t>
            </a: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  <a:p>
            <a:pPr algn="just" defTabSz="1451336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C:\Users\anbinh\Desktop\Louis_Pasteur.jpg">
            <a:extLst>
              <a:ext uri="{FF2B5EF4-FFF2-40B4-BE49-F238E27FC236}">
                <a16:creationId xmlns:a16="http://schemas.microsoft.com/office/drawing/2014/main" id="{3466CCE7-54A4-4861-9238-8811B6DDD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32" y="748071"/>
            <a:ext cx="5011597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6">
            <a:extLst>
              <a:ext uri="{FF2B5EF4-FFF2-40B4-BE49-F238E27FC236}">
                <a16:creationId xmlns:a16="http://schemas.microsoft.com/office/drawing/2014/main" id="{E9437D5C-25CD-4ED7-AD75-D905A1AF6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62" y="320080"/>
            <a:ext cx="116920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509" name="Text Box 8">
            <a:extLst>
              <a:ext uri="{FF2B5EF4-FFF2-40B4-BE49-F238E27FC236}">
                <a16:creationId xmlns:a16="http://schemas.microsoft.com/office/drawing/2014/main" id="{FBBF95FE-DB7C-4412-8B60-0F807A88D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26" y="1093921"/>
            <a:ext cx="11692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anbe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anhxtanh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crítxtian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anđécxen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iuri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gagarin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724" name="Rectangle 1">
            <a:extLst>
              <a:ext uri="{FF2B5EF4-FFF2-40B4-BE49-F238E27FC236}">
                <a16:creationId xmlns:a16="http://schemas.microsoft.com/office/drawing/2014/main" id="{FD7AF42D-0616-4E70-97EC-FA934FCFA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5" y="1837050"/>
            <a:ext cx="117520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pêtécbua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tôkiô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amadôn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niagara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E9437D5C-25CD-4ED7-AD75-D905A1AF6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62" y="320080"/>
            <a:ext cx="116920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99AAC24A-48B1-4D84-B296-173F1E3FD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0" y="1256184"/>
            <a:ext cx="117330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An-be  Anh-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xtanh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Crít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 An-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đéc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lnSpc>
                <a:spcPct val="150000"/>
              </a:lnSpc>
            </a:pP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I-u-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Ga-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7E29D9-0C8A-4CCD-BD51-48518668D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73" y="2996429"/>
            <a:ext cx="11751362" cy="165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Pê-téc-bua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-ô;  A-ma-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Ni-a-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alt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383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369ABF17-5268-4E8A-B4C4-3BB2D5A9E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102" y="4712811"/>
            <a:ext cx="386179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350">
              <a:cs typeface="Arial" panose="020B0604020202020204" pitchFamily="34" charset="0"/>
            </a:endParaRP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2E5B9BBA-49A0-4F9D-AF17-CB90ECD37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605" y="4762818"/>
            <a:ext cx="266842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350">
              <a:cs typeface="Arial" panose="020B0604020202020204" pitchFamily="34" charset="0"/>
            </a:endParaRPr>
          </a:p>
        </p:txBody>
      </p:sp>
      <p:pic>
        <p:nvPicPr>
          <p:cNvPr id="32772" name="Picture 12" descr="0_An-be_Anh-xtanh_(1879-1955)_jpg">
            <a:extLst>
              <a:ext uri="{FF2B5EF4-FFF2-40B4-BE49-F238E27FC236}">
                <a16:creationId xmlns:a16="http://schemas.microsoft.com/office/drawing/2014/main" id="{9D296829-647F-49CC-8A2B-729A6F61D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0"/>
          <a:stretch/>
        </p:blipFill>
        <p:spPr bwMode="auto">
          <a:xfrm>
            <a:off x="326976" y="320080"/>
            <a:ext cx="3347127" cy="3971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773" name="Text Box 13">
            <a:extLst>
              <a:ext uri="{FF2B5EF4-FFF2-40B4-BE49-F238E27FC236}">
                <a16:creationId xmlns:a16="http://schemas.microsoft.com/office/drawing/2014/main" id="{4FEB9DF0-1FCD-4263-9D39-68686477E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35" y="4535033"/>
            <a:ext cx="3746213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An-be Anh-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xtanh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nổi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Đức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170C055B-4D6A-46E5-96E1-6A2AED818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204" y="4457988"/>
            <a:ext cx="3734174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I-u-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/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(1934-1968).</a:t>
            </a:r>
          </a:p>
        </p:txBody>
      </p:sp>
      <p:pic>
        <p:nvPicPr>
          <p:cNvPr id="7" name="Picture 11" descr="Gagarin">
            <a:extLst>
              <a:ext uri="{FF2B5EF4-FFF2-40B4-BE49-F238E27FC236}">
                <a16:creationId xmlns:a16="http://schemas.microsoft.com/office/drawing/2014/main" id="{9E02F73D-C2E3-4CDD-A331-477EF984B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17" y="320081"/>
            <a:ext cx="3546723" cy="4003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" descr="_Christian_Andersen">
            <a:extLst>
              <a:ext uri="{FF2B5EF4-FFF2-40B4-BE49-F238E27FC236}">
                <a16:creationId xmlns:a16="http://schemas.microsoft.com/office/drawing/2014/main" id="{7D752F55-6B4E-4798-BB2B-DCD82C27B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633" y="320080"/>
            <a:ext cx="3617392" cy="4003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CF477204-C5EC-469C-B162-8C56461B9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6006" y="4534044"/>
            <a:ext cx="393748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Crít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 An-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đéc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-xen</a:t>
            </a:r>
          </a:p>
          <a:p>
            <a:pPr algn="ctr" eaLnBrk="1" hangingPunct="1"/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78" name="WordArt 177"/>
          <p:cNvSpPr>
            <a:spLocks noChangeArrowheads="1" noChangeShapeType="1" noTextEdit="1"/>
          </p:cNvSpPr>
          <p:nvPr/>
        </p:nvSpPr>
        <p:spPr bwMode="auto">
          <a:xfrm>
            <a:off x="903709" y="1789043"/>
            <a:ext cx="10302240" cy="483737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797668"/>
              </a:avLst>
            </a:prstTxWarp>
          </a:bodyPr>
          <a:lstStyle/>
          <a:p>
            <a:pPr algn="ctr"/>
            <a:endParaRPr lang="vi-VN" sz="4000" b="1" kern="10">
              <a:ln w="25400">
                <a:solidFill>
                  <a:srgbClr val="00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71842" dir="2700000" algn="ctr" rotWithShape="0">
                  <a:srgbClr val="660033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69F73F68-B82D-460C-9761-0D2DE5F94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6531"/>
            <a:ext cx="5730621" cy="90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I.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alt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2">
            <a:extLst>
              <a:ext uri="{FF2B5EF4-FFF2-40B4-BE49-F238E27FC236}">
                <a16:creationId xmlns:a16="http://schemas.microsoft.com/office/drawing/2014/main" id="{962AA135-5B6D-4FC1-9C58-854B140D9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0" y="1440247"/>
            <a:ext cx="11689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5CDFC3B-4B45-42F0-B413-501A5E643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56" y="2435374"/>
            <a:ext cx="11748841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vi-VN" altLang="en-US" sz="3600" b="1" dirty="0">
                <a:solidFill>
                  <a:srgbClr val="FFFF00"/>
                </a:solidFill>
                <a:latin typeface="+mj-lt"/>
              </a:rPr>
              <a:t>Tên người: </a:t>
            </a:r>
            <a:r>
              <a:rPr lang="en-US" altLang="en-US" sz="3600" b="1" dirty="0">
                <a:solidFill>
                  <a:srgbClr val="FFFF00"/>
                </a:solidFill>
                <a:latin typeface="+mj-lt"/>
              </a:rPr>
              <a:t>	</a:t>
            </a:r>
            <a:r>
              <a:rPr lang="vi-VN" altLang="en-US" sz="3600" b="1" dirty="0">
                <a:solidFill>
                  <a:schemeClr val="bg1"/>
                </a:solidFill>
                <a:latin typeface="+mj-lt"/>
              </a:rPr>
              <a:t>Lép Tôn-xtôi  </a:t>
            </a:r>
            <a:endParaRPr lang="en-US" altLang="en-US" sz="3600" b="1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chemeClr val="bg1"/>
                </a:solidFill>
                <a:latin typeface="+mj-lt"/>
              </a:rPr>
              <a:t>			</a:t>
            </a:r>
            <a:r>
              <a:rPr lang="vi-VN" altLang="en-US" sz="3600" b="1" dirty="0">
                <a:solidFill>
                  <a:schemeClr val="bg1"/>
                </a:solidFill>
                <a:latin typeface="+mj-lt"/>
              </a:rPr>
              <a:t>Mô-rít-xơ  Mát-téc-lích, </a:t>
            </a:r>
            <a:endParaRPr lang="en-US" altLang="en-US" sz="3600" b="1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chemeClr val="bg1"/>
                </a:solidFill>
                <a:latin typeface="+mj-lt"/>
              </a:rPr>
              <a:t>			</a:t>
            </a:r>
            <a:r>
              <a:rPr lang="vi-VN" altLang="en-US" sz="3600" b="1" dirty="0">
                <a:solidFill>
                  <a:schemeClr val="bg1"/>
                </a:solidFill>
                <a:latin typeface="+mj-lt"/>
              </a:rPr>
              <a:t>Tô- mát  Ê-đi-xơn.</a:t>
            </a:r>
          </a:p>
        </p:txBody>
      </p:sp>
    </p:spTree>
    <p:extLst>
      <p:ext uri="{BB962C8B-B14F-4D97-AF65-F5344CB8AC3E}">
        <p14:creationId xmlns:p14="http://schemas.microsoft.com/office/powerpoint/2010/main" val="297672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>
            <a:extLst>
              <a:ext uri="{FF2B5EF4-FFF2-40B4-BE49-F238E27FC236}">
                <a16:creationId xmlns:a16="http://schemas.microsoft.com/office/drawing/2014/main" id="{1D305D56-6CD2-44AE-B1DD-B2247F73C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53" y="4880611"/>
            <a:ext cx="56716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Pê-téc-bua</a:t>
            </a:r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87021745-790C-4AD7-A581-351BE5A8A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2630" y="4873944"/>
            <a:ext cx="599361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 </a:t>
            </a:r>
          </a:p>
          <a:p>
            <a:pPr algn="ctr" eaLnBrk="1" hangingPunct="1"/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8" name="Picture 5" descr="banne_636535348988102123_HasThumb.jpg">
            <a:extLst>
              <a:ext uri="{FF2B5EF4-FFF2-40B4-BE49-F238E27FC236}">
                <a16:creationId xmlns:a16="http://schemas.microsoft.com/office/drawing/2014/main" id="{AE7D9995-A56E-44D4-B64B-7A5B5FC626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2" y="104055"/>
            <a:ext cx="5544616" cy="477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combo-du-lich-nhat-ban-mua-hoa-anh-dao-2017.jpg">
            <a:extLst>
              <a:ext uri="{FF2B5EF4-FFF2-40B4-BE49-F238E27FC236}">
                <a16:creationId xmlns:a16="http://schemas.microsoft.com/office/drawing/2014/main" id="{5E8306E1-F984-466A-B0FD-B3AACE3BA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630" y="104055"/>
            <a:ext cx="5923898" cy="477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thac-niagara-hoaky">
            <a:extLst>
              <a:ext uri="{FF2B5EF4-FFF2-40B4-BE49-F238E27FC236}">
                <a16:creationId xmlns:a16="http://schemas.microsoft.com/office/drawing/2014/main" id="{C395F7C8-332B-4D12-B9B3-6F3531739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2" y="104055"/>
            <a:ext cx="5795010" cy="489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5">
            <a:extLst>
              <a:ext uri="{FF2B5EF4-FFF2-40B4-BE49-F238E27FC236}">
                <a16:creationId xmlns:a16="http://schemas.microsoft.com/office/drawing/2014/main" id="{AD7C05E9-04AE-4EBB-8237-C794C2E58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22" y="5015805"/>
            <a:ext cx="572071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Ni-a-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Ca-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na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đa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Mỹ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1750" name="Picture 6" descr="untitled">
            <a:extLst>
              <a:ext uri="{FF2B5EF4-FFF2-40B4-BE49-F238E27FC236}">
                <a16:creationId xmlns:a16="http://schemas.microsoft.com/office/drawing/2014/main" id="{309BA96A-18CE-4AA9-9C36-EF363ECCE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960" y="108896"/>
            <a:ext cx="5646420" cy="489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 Box 7">
            <a:extLst>
              <a:ext uri="{FF2B5EF4-FFF2-40B4-BE49-F238E27FC236}">
                <a16:creationId xmlns:a16="http://schemas.microsoft.com/office/drawing/2014/main" id="{54D32728-148D-4A52-8456-B28C71462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517" y="5000600"/>
            <a:ext cx="58693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A-ma-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ở  Bra-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xin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89"/>
          <a:stretch/>
        </p:blipFill>
        <p:spPr bwMode="auto">
          <a:xfrm>
            <a:off x="1839144" y="392088"/>
            <a:ext cx="8463880" cy="241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57"/>
          <a:stretch/>
        </p:blipFill>
        <p:spPr bwMode="auto">
          <a:xfrm>
            <a:off x="1479104" y="3272408"/>
            <a:ext cx="9402220" cy="24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0850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042954"/>
              </p:ext>
            </p:extLst>
          </p:nvPr>
        </p:nvGraphicFramePr>
        <p:xfrm>
          <a:off x="182960" y="320080"/>
          <a:ext cx="11593288" cy="5832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7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4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008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83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400300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0086"/>
            <a:ext cx="11887200" cy="517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80"/>
          <a:stretch/>
        </p:blipFill>
        <p:spPr bwMode="auto">
          <a:xfrm>
            <a:off x="0" y="0"/>
            <a:ext cx="11887200" cy="123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5308" y="2912368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8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endParaRPr lang="en-US" sz="8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34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343072"/>
              </p:ext>
            </p:extLst>
          </p:nvPr>
        </p:nvGraphicFramePr>
        <p:xfrm>
          <a:off x="182960" y="320080"/>
          <a:ext cx="11593288" cy="5942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008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44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4095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47"/>
          <a:stretch/>
        </p:blipFill>
        <p:spPr bwMode="auto">
          <a:xfrm>
            <a:off x="0" y="-35093"/>
            <a:ext cx="11887200" cy="126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" y="1230086"/>
            <a:ext cx="11867594" cy="5162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606" y="1270495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Pa-</a:t>
            </a:r>
            <a:r>
              <a:rPr lang="en-US" sz="8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endParaRPr lang="en-US" sz="8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0616" y="1270495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3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668207"/>
              </p:ext>
            </p:extLst>
          </p:nvPr>
        </p:nvGraphicFramePr>
        <p:xfrm>
          <a:off x="182960" y="320080"/>
          <a:ext cx="11593288" cy="5942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008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44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Pa-</a:t>
                      </a:r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0810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80"/>
          <a:stretch/>
        </p:blipFill>
        <p:spPr bwMode="auto">
          <a:xfrm>
            <a:off x="0" y="0"/>
            <a:ext cx="11887200" cy="123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9"/>
          <a:stretch/>
        </p:blipFill>
        <p:spPr bwMode="auto">
          <a:xfrm>
            <a:off x="0" y="1230086"/>
            <a:ext cx="11887200" cy="515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67542" y="3143368"/>
            <a:ext cx="698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Mát-xcơ-va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4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653329"/>
              </p:ext>
            </p:extLst>
          </p:nvPr>
        </p:nvGraphicFramePr>
        <p:xfrm>
          <a:off x="182960" y="320080"/>
          <a:ext cx="11593288" cy="5942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008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Mát-xcơ-va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123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DD40C45-D74E-4EDF-A163-AE4E3BC86E73}"/>
              </a:ext>
            </a:extLst>
          </p:cNvPr>
          <p:cNvGrpSpPr>
            <a:grpSpLocks/>
          </p:cNvGrpSpPr>
          <p:nvPr/>
        </p:nvGrpSpPr>
        <p:grpSpPr bwMode="auto">
          <a:xfrm>
            <a:off x="-13717" y="285607"/>
            <a:ext cx="3912592" cy="5462948"/>
            <a:chOff x="10" y="-895"/>
            <a:chExt cx="2889" cy="5631"/>
          </a:xfrm>
        </p:grpSpPr>
        <p:pic>
          <p:nvPicPr>
            <p:cNvPr id="16389" name="Picture 3" descr="Leptonxtoi">
              <a:extLst>
                <a:ext uri="{FF2B5EF4-FFF2-40B4-BE49-F238E27FC236}">
                  <a16:creationId xmlns:a16="http://schemas.microsoft.com/office/drawing/2014/main" id="{EDA742D4-CD31-41D9-AD80-68DB8E1C8D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" y="-895"/>
              <a:ext cx="2195" cy="38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DE69315E-D9A7-4DEC-B304-F5DE5B1CF9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" y="3150"/>
              <a:ext cx="2889" cy="15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451336" eaLnBrk="1" hangingPunct="1">
                <a:spcBef>
                  <a:spcPts val="600"/>
                </a:spcBef>
                <a:defRPr/>
              </a:pP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Lép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Tôn-xtôi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1451336" eaLnBrk="1" hangingPunct="1">
                <a:spcBef>
                  <a:spcPts val="600"/>
                </a:spcBef>
                <a:defRPr/>
              </a:pP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1451336" eaLnBrk="1" hangingPunct="1">
                <a:spcBef>
                  <a:spcPts val="600"/>
                </a:spcBef>
                <a:defRPr/>
              </a:pP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Nga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705204" y="310883"/>
            <a:ext cx="4536503" cy="5284238"/>
            <a:chOff x="5943601" y="307047"/>
            <a:chExt cx="5933282" cy="5651566"/>
          </a:xfrm>
        </p:grpSpPr>
        <p:pic>
          <p:nvPicPr>
            <p:cNvPr id="8" name="Picture 2" descr="https://upload.wikimedia.org/wikipedia/commons/c/cd/Maeterlinck.jpg">
              <a:extLst>
                <a:ext uri="{FF2B5EF4-FFF2-40B4-BE49-F238E27FC236}">
                  <a16:creationId xmlns:a16="http://schemas.microsoft.com/office/drawing/2014/main" id="{0D681804-DA71-48AD-BFFD-61A207D858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8586" y="307047"/>
              <a:ext cx="3985599" cy="39615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8F4627-136E-4F7A-A00A-2C3A936B6F9A}"/>
                </a:ext>
              </a:extLst>
            </p:cNvPr>
            <p:cNvSpPr/>
            <p:nvPr/>
          </p:nvSpPr>
          <p:spPr>
            <a:xfrm>
              <a:off x="5943601" y="4477342"/>
              <a:ext cx="5933282" cy="148127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1451336" eaLnBrk="1" hangingPunct="1">
                <a:defRPr/>
              </a:pPr>
              <a:r>
                <a:rPr lang="en-US" altLang="vi-VN" sz="28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Mô-rít-xơ Mát-téc-lích  </a:t>
              </a:r>
              <a:endParaRPr lang="vi-VN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451336" eaLnBrk="1" hangingPunct="1">
                <a:defRPr/>
              </a:pPr>
              <a:r>
                <a:rPr lang="en-US" sz="28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viết kịch, </a:t>
              </a:r>
              <a:r>
                <a:rPr 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thơ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ctr" defTabSz="1451336" eaLnBrk="1" hangingPunct="1">
                <a:defRPr/>
              </a:pPr>
              <a:r>
                <a:rPr 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Bỉ</a:t>
              </a:r>
              <a:r>
                <a:rPr 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6">
            <a:extLst>
              <a:ext uri="{FF2B5EF4-FFF2-40B4-BE49-F238E27FC236}">
                <a16:creationId xmlns:a16="http://schemas.microsoft.com/office/drawing/2014/main" id="{EA4E2653-93C1-428D-BEF6-4030B18C34BD}"/>
              </a:ext>
            </a:extLst>
          </p:cNvPr>
          <p:cNvGrpSpPr>
            <a:grpSpLocks/>
          </p:cNvGrpSpPr>
          <p:nvPr/>
        </p:nvGrpSpPr>
        <p:grpSpPr bwMode="auto">
          <a:xfrm>
            <a:off x="8110439" y="310889"/>
            <a:ext cx="3843307" cy="6007462"/>
            <a:chOff x="2974" y="112"/>
            <a:chExt cx="3061" cy="4823"/>
          </a:xfrm>
        </p:grpSpPr>
        <p:pic>
          <p:nvPicPr>
            <p:cNvPr id="11" name="Picture 7" descr="edison">
              <a:extLst>
                <a:ext uri="{FF2B5EF4-FFF2-40B4-BE49-F238E27FC236}">
                  <a16:creationId xmlns:a16="http://schemas.microsoft.com/office/drawing/2014/main" id="{FB56458A-52B9-4EC5-9653-CD9539A3A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7" y="112"/>
              <a:ext cx="2441" cy="29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Text Box 8">
              <a:extLst>
                <a:ext uri="{FF2B5EF4-FFF2-40B4-BE49-F238E27FC236}">
                  <a16:creationId xmlns:a16="http://schemas.microsoft.com/office/drawing/2014/main" id="{292C56A9-5DE3-45F2-81F3-089927F3C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4" y="3242"/>
              <a:ext cx="3061" cy="169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451336" eaLnBrk="1" hangingPunct="1">
                <a:spcBef>
                  <a:spcPts val="600"/>
                </a:spcBef>
                <a:defRPr/>
              </a:pP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Tô-mát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Ê-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xơn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1451336" eaLnBrk="1" hangingPunct="1">
                <a:spcBef>
                  <a:spcPts val="600"/>
                </a:spcBef>
                <a:defRPr/>
              </a:pP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nổi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endPara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451336" eaLnBrk="1" hangingPunct="1">
                <a:spcBef>
                  <a:spcPct val="50000"/>
                </a:spcBef>
                <a:defRPr/>
              </a:pPr>
              <a:r>
                <a:rPr lang="en-US" altLang="vi-V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vi-VN" sz="28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47"/>
          <a:stretch/>
        </p:blipFill>
        <p:spPr bwMode="auto">
          <a:xfrm>
            <a:off x="0" y="-35093"/>
            <a:ext cx="11887200" cy="126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" y="1196592"/>
            <a:ext cx="1187557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606" y="1270495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Niu</a:t>
            </a:r>
            <a:r>
              <a:rPr lang="en-US" sz="8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8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-li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6154" y="5077361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8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8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12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401237"/>
              </p:ext>
            </p:extLst>
          </p:nvPr>
        </p:nvGraphicFramePr>
        <p:xfrm>
          <a:off x="182960" y="320080"/>
          <a:ext cx="11593288" cy="5942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008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Mát-xcơ-va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Ấn</a:t>
                      </a:r>
                      <a:r>
                        <a:rPr lang="en-US" sz="44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Niu</a:t>
                      </a:r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Đê</a:t>
                      </a:r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-li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1235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47"/>
          <a:stretch/>
        </p:blipFill>
        <p:spPr bwMode="auto">
          <a:xfrm>
            <a:off x="0" y="-35093"/>
            <a:ext cx="11887200" cy="126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" y="1230085"/>
            <a:ext cx="11867594" cy="519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606" y="1270495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8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endParaRPr lang="en-US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30616" y="1270495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8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12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672013"/>
              </p:ext>
            </p:extLst>
          </p:nvPr>
        </p:nvGraphicFramePr>
        <p:xfrm>
          <a:off x="182960" y="320080"/>
          <a:ext cx="11593288" cy="5942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008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Mát-xcơ-va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Ấn</a:t>
                      </a:r>
                      <a:r>
                        <a:rPr lang="en-US" sz="44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Niu</a:t>
                      </a:r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Đê</a:t>
                      </a:r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-li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r>
                        <a:rPr lang="en-US" sz="44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Băng</a:t>
                      </a:r>
                      <a:r>
                        <a:rPr lang="en-US" sz="44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Cốc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1235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80"/>
          <a:stretch/>
        </p:blipFill>
        <p:spPr bwMode="auto">
          <a:xfrm>
            <a:off x="0" y="0"/>
            <a:ext cx="11887200" cy="123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" y="1207503"/>
            <a:ext cx="11875301" cy="519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421" y="1204189"/>
            <a:ext cx="5823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Oa-sinh-tơn</a:t>
            </a:r>
            <a:endParaRPr lang="en-US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9823" y="1240972"/>
            <a:ext cx="3927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endParaRPr lang="en-US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900573"/>
              </p:ext>
            </p:extLst>
          </p:nvPr>
        </p:nvGraphicFramePr>
        <p:xfrm>
          <a:off x="182960" y="320080"/>
          <a:ext cx="11593288" cy="5942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008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Mát-xcơ-va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Ấn</a:t>
                      </a:r>
                      <a:r>
                        <a:rPr lang="en-US" sz="44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Niu</a:t>
                      </a:r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Đê</a:t>
                      </a:r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-li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r>
                        <a:rPr lang="en-US" sz="44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Băng</a:t>
                      </a:r>
                      <a:r>
                        <a:rPr lang="en-US" sz="44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Cốc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Oa-sinh-tơn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1235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80"/>
          <a:stretch/>
        </p:blipFill>
        <p:spPr bwMode="auto">
          <a:xfrm>
            <a:off x="0" y="0"/>
            <a:ext cx="11887200" cy="123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" y="1245096"/>
            <a:ext cx="11874624" cy="51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63280" y="2264296"/>
            <a:ext cx="6696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Luân</a:t>
            </a:r>
            <a:r>
              <a:rPr lang="en-US" sz="8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endParaRPr lang="en-US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473593"/>
              </p:ext>
            </p:extLst>
          </p:nvPr>
        </p:nvGraphicFramePr>
        <p:xfrm>
          <a:off x="182960" y="320080"/>
          <a:ext cx="11593288" cy="5942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008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Mát-xcơ-va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Ấn</a:t>
                      </a:r>
                      <a:r>
                        <a:rPr lang="en-US" sz="44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Niu</a:t>
                      </a:r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Đê</a:t>
                      </a:r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-li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r>
                        <a:rPr lang="en-US" sz="44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Băng</a:t>
                      </a:r>
                      <a:r>
                        <a:rPr lang="en-US" sz="44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Cốc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Oa-sinh-tơn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Luân</a:t>
                      </a:r>
                      <a:r>
                        <a:rPr lang="en-US" sz="44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Đôn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1235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47"/>
          <a:stretch/>
        </p:blipFill>
        <p:spPr bwMode="auto">
          <a:xfrm>
            <a:off x="0" y="-35093"/>
            <a:ext cx="11887200" cy="126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Vi vu Jakarta tham quan những địa điểm thú v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" y="1230086"/>
            <a:ext cx="11867594" cy="513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606" y="1270495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8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8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8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9584" y="1270495"/>
            <a:ext cx="6087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In-</a:t>
            </a:r>
            <a:r>
              <a:rPr lang="en-US" sz="8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8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8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nê</a:t>
            </a:r>
            <a:r>
              <a:rPr lang="en-US" sz="8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-xi-a</a:t>
            </a:r>
          </a:p>
        </p:txBody>
      </p:sp>
    </p:spTree>
    <p:extLst>
      <p:ext uri="{BB962C8B-B14F-4D97-AF65-F5344CB8AC3E}">
        <p14:creationId xmlns:p14="http://schemas.microsoft.com/office/powerpoint/2010/main" val="359488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834778"/>
              </p:ext>
            </p:extLst>
          </p:nvPr>
        </p:nvGraphicFramePr>
        <p:xfrm>
          <a:off x="182960" y="320080"/>
          <a:ext cx="11593288" cy="5942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008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4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Mát-xcơ-va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Ấn</a:t>
                      </a:r>
                      <a:r>
                        <a:rPr lang="en-US" sz="44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Niu</a:t>
                      </a:r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Đê</a:t>
                      </a:r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-li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r>
                        <a:rPr lang="en-US" sz="44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Băng</a:t>
                      </a:r>
                      <a:r>
                        <a:rPr lang="en-US" sz="4400" b="1" baseline="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Cốc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Oa-sinh-tơn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Luân</a:t>
                      </a:r>
                      <a:r>
                        <a:rPr lang="en-US" sz="44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Đôn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44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44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lang="en-US" sz="44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4400" b="1" dirty="0" err="1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4400" b="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-ta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8020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78" name="WordArt 177"/>
          <p:cNvSpPr>
            <a:spLocks noChangeArrowheads="1" noChangeShapeType="1" noTextEdit="1"/>
          </p:cNvSpPr>
          <p:nvPr/>
        </p:nvSpPr>
        <p:spPr bwMode="auto">
          <a:xfrm>
            <a:off x="903709" y="1789043"/>
            <a:ext cx="10302240" cy="483737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797668"/>
              </a:avLst>
            </a:prstTxWarp>
          </a:bodyPr>
          <a:lstStyle/>
          <a:p>
            <a:pPr algn="ctr"/>
            <a:endParaRPr lang="vi-VN" sz="4000" b="1" kern="10">
              <a:ln w="25400">
                <a:solidFill>
                  <a:srgbClr val="00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71842" dir="2700000" algn="ctr" rotWithShape="0">
                  <a:srgbClr val="660033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69F73F68-B82D-460C-9761-0D2DE5F94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9088" y="428315"/>
            <a:ext cx="5730621" cy="90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I.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alt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2">
            <a:extLst>
              <a:ext uri="{FF2B5EF4-FFF2-40B4-BE49-F238E27FC236}">
                <a16:creationId xmlns:a16="http://schemas.microsoft.com/office/drawing/2014/main" id="{962AA135-5B6D-4FC1-9C58-854B140D9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3" y="1568602"/>
            <a:ext cx="11689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 Box 79">
            <a:extLst>
              <a:ext uri="{FF2B5EF4-FFF2-40B4-BE49-F238E27FC236}">
                <a16:creationId xmlns:a16="http://schemas.microsoft.com/office/drawing/2014/main" id="{BAF65A68-E072-4BB2-A5AD-3CAC86092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78" y="2797155"/>
            <a:ext cx="1169844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600" b="1" dirty="0">
                <a:solidFill>
                  <a:srgbClr val="FFFF00"/>
                </a:solidFill>
                <a:latin typeface="+mj-lt"/>
              </a:rPr>
              <a:t>Tên địa lí: </a:t>
            </a:r>
            <a:r>
              <a:rPr lang="vi-VN" altLang="en-US" sz="3600" b="1" dirty="0">
                <a:solidFill>
                  <a:schemeClr val="bg1"/>
                </a:solidFill>
                <a:latin typeface="+mj-lt"/>
              </a:rPr>
              <a:t>Hi-ma-lay-a, </a:t>
            </a:r>
            <a:endParaRPr lang="en-US" altLang="en-US" sz="3600" b="1" dirty="0">
              <a:solidFill>
                <a:schemeClr val="bg1"/>
              </a:solidFill>
              <a:latin typeface="+mj-lt"/>
            </a:endParaRPr>
          </a:p>
          <a:p>
            <a:r>
              <a:rPr lang="en-US" altLang="en-US" sz="3600" b="1" dirty="0">
                <a:solidFill>
                  <a:schemeClr val="bg1"/>
                </a:solidFill>
                <a:latin typeface="+mj-lt"/>
              </a:rPr>
              <a:t>                     </a:t>
            </a:r>
            <a:r>
              <a:rPr lang="vi-VN" altLang="en-US" sz="3600" b="1" dirty="0">
                <a:solidFill>
                  <a:schemeClr val="bg1"/>
                </a:solidFill>
                <a:latin typeface="+mj-lt"/>
              </a:rPr>
              <a:t>Đa</a:t>
            </a:r>
            <a:r>
              <a:rPr lang="en-US" altLang="en-US" sz="3600" b="1" dirty="0">
                <a:solidFill>
                  <a:schemeClr val="bg1"/>
                </a:solidFill>
                <a:latin typeface="+mj-lt"/>
              </a:rPr>
              <a:t>-</a:t>
            </a:r>
            <a:r>
              <a:rPr lang="vi-VN" altLang="en-US" sz="3600" b="1" dirty="0">
                <a:solidFill>
                  <a:schemeClr val="bg1"/>
                </a:solidFill>
                <a:latin typeface="+mj-lt"/>
              </a:rPr>
              <a:t>nuýp, </a:t>
            </a:r>
            <a:endParaRPr lang="en-US" altLang="en-US" sz="3600" b="1" dirty="0">
              <a:solidFill>
                <a:schemeClr val="bg1"/>
              </a:solidFill>
              <a:latin typeface="+mj-lt"/>
            </a:endParaRPr>
          </a:p>
          <a:p>
            <a:r>
              <a:rPr lang="en-US" altLang="en-US" sz="3600" b="1" dirty="0">
                <a:solidFill>
                  <a:schemeClr val="bg1"/>
                </a:solidFill>
                <a:latin typeface="+mj-lt"/>
              </a:rPr>
              <a:t>                     </a:t>
            </a:r>
            <a:r>
              <a:rPr lang="vi-VN" altLang="en-US" sz="3600" b="1" dirty="0">
                <a:solidFill>
                  <a:schemeClr val="bg1"/>
                </a:solidFill>
                <a:latin typeface="+mj-lt"/>
              </a:rPr>
              <a:t>Lốt  Ăng-giơ-lét, </a:t>
            </a:r>
            <a:endParaRPr lang="en-US" altLang="en-US" sz="3600" b="1" dirty="0">
              <a:solidFill>
                <a:schemeClr val="bg1"/>
              </a:solidFill>
              <a:latin typeface="+mj-lt"/>
            </a:endParaRPr>
          </a:p>
          <a:p>
            <a:r>
              <a:rPr lang="en-US" altLang="en-US" sz="3600" b="1" dirty="0">
                <a:solidFill>
                  <a:schemeClr val="bg1"/>
                </a:solidFill>
                <a:latin typeface="+mj-lt"/>
              </a:rPr>
              <a:t>	       	   </a:t>
            </a:r>
            <a:r>
              <a:rPr lang="vi-VN" altLang="en-US" sz="3600" b="1" dirty="0">
                <a:solidFill>
                  <a:schemeClr val="bg1"/>
                </a:solidFill>
                <a:latin typeface="+mj-lt"/>
              </a:rPr>
              <a:t>Niu Di-lân </a:t>
            </a:r>
            <a:endParaRPr lang="en-US" altLang="en-US" sz="3600" b="1" dirty="0">
              <a:solidFill>
                <a:schemeClr val="bg1"/>
              </a:solidFill>
              <a:latin typeface="+mj-lt"/>
            </a:endParaRPr>
          </a:p>
          <a:p>
            <a:r>
              <a:rPr lang="en-US" altLang="en-US" sz="3600" b="1" dirty="0">
                <a:solidFill>
                  <a:schemeClr val="bg1"/>
                </a:solidFill>
                <a:latin typeface="+mj-lt"/>
              </a:rPr>
              <a:t>	            </a:t>
            </a:r>
            <a:r>
              <a:rPr lang="vi-VN" altLang="en-US" sz="3600" b="1" dirty="0">
                <a:solidFill>
                  <a:schemeClr val="bg1"/>
                </a:solidFill>
                <a:latin typeface="+mj-lt"/>
              </a:rPr>
              <a:t>Công- gô.</a:t>
            </a:r>
          </a:p>
        </p:txBody>
      </p:sp>
    </p:spTree>
    <p:extLst>
      <p:ext uri="{BB962C8B-B14F-4D97-AF65-F5344CB8AC3E}">
        <p14:creationId xmlns:p14="http://schemas.microsoft.com/office/powerpoint/2010/main" val="5499266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BFDF2692-3090-416D-A2E5-0A3FEAC72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976" y="310479"/>
            <a:ext cx="113268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Nối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lí:</a:t>
            </a:r>
            <a:endParaRPr lang="en-US" alt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4AD743DB-1D53-4E2F-A871-179102B73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09" y="1400200"/>
            <a:ext cx="4823899" cy="707886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Lào</a:t>
            </a:r>
            <a:endParaRPr lang="en-US" altLang="en-US" sz="4000" dirty="0">
              <a:ln>
                <a:solidFill>
                  <a:schemeClr val="bg1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3C6D7B02-28C8-4FDC-8905-AA2A89988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69" y="2621439"/>
            <a:ext cx="4823898" cy="707886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Cam–</a:t>
            </a:r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alt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–chia </a:t>
            </a:r>
            <a:endParaRPr lang="en-US" altLang="en-US" sz="4000" dirty="0">
              <a:ln>
                <a:solidFill>
                  <a:schemeClr val="bg1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Rectangle 4">
            <a:extLst>
              <a:ext uri="{FF2B5EF4-FFF2-40B4-BE49-F238E27FC236}">
                <a16:creationId xmlns:a16="http://schemas.microsoft.com/office/drawing/2014/main" id="{53503145-D1B9-4520-AF09-FC622F081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70" y="3979649"/>
            <a:ext cx="4823898" cy="707886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r>
              <a:rPr lang="en-US" alt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dirty="0">
              <a:ln>
                <a:solidFill>
                  <a:schemeClr val="bg1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Rectangle 5">
            <a:extLst>
              <a:ext uri="{FF2B5EF4-FFF2-40B4-BE49-F238E27FC236}">
                <a16:creationId xmlns:a16="http://schemas.microsoft.com/office/drawing/2014/main" id="{F6CD93EE-E1DD-4F62-8602-6EC1FB6C2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68" y="5227729"/>
            <a:ext cx="4823899" cy="707886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r>
              <a:rPr lang="en-US" alt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alt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dirty="0">
              <a:ln>
                <a:solidFill>
                  <a:schemeClr val="bg1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Rectangle 6">
            <a:extLst>
              <a:ext uri="{FF2B5EF4-FFF2-40B4-BE49-F238E27FC236}">
                <a16:creationId xmlns:a16="http://schemas.microsoft.com/office/drawing/2014/main" id="{8ED8EF7D-B6A0-48C8-A487-40BA2B31F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3570" y="1317899"/>
            <a:ext cx="4607701" cy="707886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Phnôm-pênh</a:t>
            </a:r>
            <a:endParaRPr lang="en-US" altLang="en-US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Rectangle 7">
            <a:extLst>
              <a:ext uri="{FF2B5EF4-FFF2-40B4-BE49-F238E27FC236}">
                <a16:creationId xmlns:a16="http://schemas.microsoft.com/office/drawing/2014/main" id="{17D49D3D-9EE9-465D-8E16-6BFDC62E4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3730" y="2621439"/>
            <a:ext cx="4637542" cy="707886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Viêng</a:t>
            </a:r>
            <a:r>
              <a:rPr lang="en-US" alt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endParaRPr lang="en-US" altLang="en-US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Rectangle 8">
            <a:extLst>
              <a:ext uri="{FF2B5EF4-FFF2-40B4-BE49-F238E27FC236}">
                <a16:creationId xmlns:a16="http://schemas.microsoft.com/office/drawing/2014/main" id="{AE6AD118-C159-4CB5-A2D5-4B89499D6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3730" y="3935101"/>
            <a:ext cx="4637542" cy="707886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</a:t>
            </a:r>
            <a:r>
              <a:rPr lang="en-US" alt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</a:t>
            </a:r>
          </a:p>
        </p:txBody>
      </p:sp>
      <p:sp>
        <p:nvSpPr>
          <p:cNvPr id="28682" name="Rectangle 9">
            <a:extLst>
              <a:ext uri="{FF2B5EF4-FFF2-40B4-BE49-F238E27FC236}">
                <a16:creationId xmlns:a16="http://schemas.microsoft.com/office/drawing/2014/main" id="{C1F7D3F6-0FCC-4E54-89FD-0DB2835FD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3730" y="5248212"/>
            <a:ext cx="4637541" cy="707886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 - </a:t>
            </a:r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en-US" altLang="en-US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6762FC-59EE-4EF9-84CA-3354503139ED}"/>
              </a:ext>
            </a:extLst>
          </p:cNvPr>
          <p:cNvCxnSpPr>
            <a:cxnSpLocks/>
            <a:stCxn id="28675" idx="3"/>
          </p:cNvCxnSpPr>
          <p:nvPr/>
        </p:nvCxnSpPr>
        <p:spPr>
          <a:xfrm>
            <a:off x="5107108" y="1754143"/>
            <a:ext cx="1876622" cy="117955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176D50D-DC11-4B01-A187-37567FD7B1F9}"/>
              </a:ext>
            </a:extLst>
          </p:cNvPr>
          <p:cNvCxnSpPr>
            <a:cxnSpLocks/>
            <a:stCxn id="28676" idx="3"/>
            <a:endCxn id="28679" idx="1"/>
          </p:cNvCxnSpPr>
          <p:nvPr/>
        </p:nvCxnSpPr>
        <p:spPr>
          <a:xfrm flipV="1">
            <a:off x="5078867" y="1671842"/>
            <a:ext cx="1934703" cy="130354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9AC0A77-8E26-4ED2-9B82-CCD0ED0F99D5}"/>
              </a:ext>
            </a:extLst>
          </p:cNvPr>
          <p:cNvCxnSpPr>
            <a:cxnSpLocks/>
            <a:stCxn id="28677" idx="3"/>
            <a:endCxn id="28682" idx="1"/>
          </p:cNvCxnSpPr>
          <p:nvPr/>
        </p:nvCxnSpPr>
        <p:spPr>
          <a:xfrm>
            <a:off x="5078868" y="4333592"/>
            <a:ext cx="1904862" cy="1268563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E290BB2-6CFA-480C-A887-52CEC3235B6D}"/>
              </a:ext>
            </a:extLst>
          </p:cNvPr>
          <p:cNvCxnSpPr>
            <a:cxnSpLocks/>
            <a:stCxn id="28678" idx="3"/>
            <a:endCxn id="28681" idx="1"/>
          </p:cNvCxnSpPr>
          <p:nvPr/>
        </p:nvCxnSpPr>
        <p:spPr>
          <a:xfrm flipV="1">
            <a:off x="5078867" y="4289044"/>
            <a:ext cx="1904863" cy="129262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8984" y="1400200"/>
            <a:ext cx="111612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 Ở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/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ngoặc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kép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1690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6"/>
            <a:ext cx="11988324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368040" y="2637367"/>
            <a:ext cx="8023860" cy="1511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CHÀO CHÚC</a:t>
            </a:r>
          </a:p>
        </p:txBody>
      </p:sp>
      <p:pic>
        <p:nvPicPr>
          <p:cNvPr id="15364" name="Picture 2" descr="bi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47" y="0"/>
            <a:ext cx="11887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>
            <a:off x="4726665" y="1778000"/>
            <a:ext cx="4961351" cy="15631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Tạm</a:t>
            </a:r>
            <a:r>
              <a:rPr lang="en-US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biệt</a:t>
            </a:r>
            <a:endParaRPr lang="en-US" sz="3600" kern="10" dirty="0">
              <a:ln w="9525">
                <a:solidFill>
                  <a:srgbClr val="99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en-US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các</a:t>
            </a:r>
            <a:r>
              <a:rPr lang="en-US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em</a:t>
            </a:r>
            <a:r>
              <a:rPr lang="en-US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6420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>
            <a:extLst>
              <a:ext uri="{FF2B5EF4-FFF2-40B4-BE49-F238E27FC236}">
                <a16:creationId xmlns:a16="http://schemas.microsoft.com/office/drawing/2014/main" id="{135C2E6B-962A-4F81-9432-5EF23A73C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4610947"/>
            <a:ext cx="8669814" cy="53200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451336" eaLnBrk="1" hangingPunct="1">
              <a:spcBef>
                <a:spcPct val="50000"/>
              </a:spcBef>
              <a:defRPr/>
            </a:pPr>
            <a:endParaRPr lang="vi-VN" altLang="vi-VN" sz="2857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317" name="Picture 5" descr="himalaya">
            <a:extLst>
              <a:ext uri="{FF2B5EF4-FFF2-40B4-BE49-F238E27FC236}">
                <a16:creationId xmlns:a16="http://schemas.microsoft.com/office/drawing/2014/main" id="{A84E243C-BED5-4BA4-BBDD-C60971EE4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0" y="521419"/>
            <a:ext cx="5436090" cy="4166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E365FD41-6E7F-421F-890B-71C869FF0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4" y="4722062"/>
            <a:ext cx="5759927" cy="12271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1451336" eaLnBrk="1" hangingPunct="1">
              <a:spcBef>
                <a:spcPct val="50000"/>
              </a:spcBef>
              <a:defRPr/>
            </a:pPr>
            <a:r>
              <a:rPr lang="en-US" altLang="vi-VN" sz="317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174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Hi-ma-lay-a</a:t>
            </a:r>
            <a:r>
              <a:rPr lang="en-US" altLang="vi-VN" sz="2857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451336" eaLnBrk="1" hangingPunct="1">
              <a:spcBef>
                <a:spcPct val="50000"/>
              </a:spcBef>
              <a:defRPr/>
            </a:pP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  <p:pic>
        <p:nvPicPr>
          <p:cNvPr id="1026" name="Picture 2" descr="C:\Users\anbinh\Desktop\2-Danube-river.jpg">
            <a:extLst>
              <a:ext uri="{FF2B5EF4-FFF2-40B4-BE49-F238E27FC236}">
                <a16:creationId xmlns:a16="http://schemas.microsoft.com/office/drawing/2014/main" id="{B5C8671F-0CEF-41FE-919E-1D8CA9F6B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857" y="521419"/>
            <a:ext cx="5371797" cy="4200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19">
            <a:extLst>
              <a:ext uri="{FF2B5EF4-FFF2-40B4-BE49-F238E27FC236}">
                <a16:creationId xmlns:a16="http://schemas.microsoft.com/office/drawing/2014/main" id="{F2F64546-0453-4C6C-A181-450AB2D34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409" y="4481419"/>
            <a:ext cx="5784691" cy="14677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1451336" eaLnBrk="1" hangingPunct="1">
              <a:spcBef>
                <a:spcPct val="50000"/>
              </a:spcBef>
              <a:defRPr/>
            </a:pPr>
            <a:endParaRPr lang="en-US" altLang="vi-VN" sz="452" b="1" dirty="0">
              <a:solidFill>
                <a:srgbClr val="009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1336" eaLnBrk="1" hangingPunct="1">
              <a:spcBef>
                <a:spcPct val="50000"/>
              </a:spcBef>
              <a:defRPr/>
            </a:pPr>
            <a:r>
              <a:rPr lang="en-US" altLang="vi-VN" sz="285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2857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Đa-nuýp</a:t>
            </a:r>
            <a:endParaRPr lang="en-US" altLang="vi-VN" sz="2857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1336" eaLnBrk="1" hangingPunct="1">
              <a:spcBef>
                <a:spcPct val="50000"/>
              </a:spcBef>
              <a:defRPr/>
            </a:pP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altLang="vi-VN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634635097941402499">
            <a:hlinkClick r:id="rId2"/>
            <a:extLst>
              <a:ext uri="{FF2B5EF4-FFF2-40B4-BE49-F238E27FC236}">
                <a16:creationId xmlns:a16="http://schemas.microsoft.com/office/drawing/2014/main" id="{5A52709B-9B56-4A27-8D9F-FF6368944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0" y="667548"/>
            <a:ext cx="5540642" cy="3696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39" name="Rectangle 8">
            <a:extLst>
              <a:ext uri="{FF2B5EF4-FFF2-40B4-BE49-F238E27FC236}">
                <a16:creationId xmlns:a16="http://schemas.microsoft.com/office/drawing/2014/main" id="{4A249C57-CB3C-4864-8F8D-4D81E6EBF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746172"/>
            <a:ext cx="5974557" cy="13893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1451336" eaLnBrk="1" hangingPunct="1">
              <a:spcBef>
                <a:spcPct val="50000"/>
              </a:spcBef>
              <a:defRPr/>
            </a:pPr>
            <a:r>
              <a:rPr lang="en-US" altLang="vi-VN" sz="25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Lốt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Ăng-giơ-lét</a:t>
            </a:r>
            <a:endParaRPr lang="en-US" alt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1336" eaLnBrk="1" hangingPunct="1">
              <a:spcBef>
                <a:spcPct val="50000"/>
              </a:spcBef>
              <a:defRPr/>
            </a:pP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alt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1336" eaLnBrk="1" hangingPunct="1">
              <a:spcBef>
                <a:spcPct val="50000"/>
              </a:spcBef>
              <a:defRPr/>
            </a:pPr>
            <a:endParaRPr lang="en-US" altLang="vi-VN" sz="952" b="1" dirty="0">
              <a:solidFill>
                <a:srgbClr val="009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nbinh\Desktop\tải xuống.jpg">
            <a:extLst>
              <a:ext uri="{FF2B5EF4-FFF2-40B4-BE49-F238E27FC236}">
                <a16:creationId xmlns:a16="http://schemas.microsoft.com/office/drawing/2014/main" id="{32A727D1-4377-44A5-A485-9B9022AA7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159" y="684564"/>
            <a:ext cx="5645165" cy="3696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F2F6BC2D-8806-4471-B4FF-EAD79A102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159" y="4380974"/>
            <a:ext cx="5875496" cy="17837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1451336" eaLnBrk="1" hangingPunct="1">
              <a:spcBef>
                <a:spcPct val="50000"/>
              </a:spcBef>
              <a:defRPr/>
            </a:pP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-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alt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1336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 quốc tại tây nam của Thái Bình Dương</a:t>
            </a:r>
            <a:endParaRPr lang="en-US" alt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1336" eaLnBrk="1" hangingPunct="1">
              <a:spcBef>
                <a:spcPct val="50000"/>
              </a:spcBef>
              <a:defRPr/>
            </a:pPr>
            <a:endParaRPr lang="en-US" altLang="vi-VN" sz="794" b="1" dirty="0">
              <a:solidFill>
                <a:srgbClr val="009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>
            <a:extLst>
              <a:ext uri="{FF2B5EF4-FFF2-40B4-BE49-F238E27FC236}">
                <a16:creationId xmlns:a16="http://schemas.microsoft.com/office/drawing/2014/main" id="{E55829F1-A2C5-4FE6-A15F-F6140A9F9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200" y="505434"/>
            <a:ext cx="8949000" cy="11711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1451336" eaLnBrk="1" hangingPunct="1">
              <a:spcBef>
                <a:spcPct val="50000"/>
              </a:spcBef>
              <a:defRPr/>
            </a:pPr>
            <a:endParaRPr lang="en-US" altLang="vi-VN" sz="452" b="1" dirty="0">
              <a:solidFill>
                <a:srgbClr val="009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1336" eaLnBrk="1" hangingPunct="1">
              <a:spcBef>
                <a:spcPct val="50000"/>
              </a:spcBef>
              <a:defRPr/>
            </a:pPr>
            <a:r>
              <a:rPr lang="en-US" altLang="vi-VN" sz="3174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Công-gô</a:t>
            </a:r>
            <a:r>
              <a:rPr lang="en-US" altLang="vi-VN" sz="3174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74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174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74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174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74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174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174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vi-VN" sz="3174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  <a:p>
            <a:pPr algn="ctr" defTabSz="1451336" eaLnBrk="1" hangingPunct="1">
              <a:spcBef>
                <a:spcPct val="50000"/>
              </a:spcBef>
              <a:defRPr/>
            </a:pPr>
            <a:endParaRPr lang="en-US" altLang="vi-VN" sz="1198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12" descr="danchuCongo">
            <a:extLst>
              <a:ext uri="{FF2B5EF4-FFF2-40B4-BE49-F238E27FC236}">
                <a16:creationId xmlns:a16="http://schemas.microsoft.com/office/drawing/2014/main" id="{EC9C40BB-88A6-469C-8621-64513A4C9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5" y="320081"/>
            <a:ext cx="2798445" cy="154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4" descr="Kết quả hình ảnh cho công-gô">
            <a:hlinkClick r:id="rId4"/>
            <a:extLst>
              <a:ext uri="{FF2B5EF4-FFF2-40B4-BE49-F238E27FC236}">
                <a16:creationId xmlns:a16="http://schemas.microsoft.com/office/drawing/2014/main" id="{7F667A4F-AFB4-4F47-8C10-F83601D1E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5" y="1846157"/>
            <a:ext cx="11607690" cy="423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78" name="WordArt 177"/>
          <p:cNvSpPr>
            <a:spLocks noChangeArrowheads="1" noChangeShapeType="1" noTextEdit="1"/>
          </p:cNvSpPr>
          <p:nvPr/>
        </p:nvSpPr>
        <p:spPr bwMode="auto">
          <a:xfrm>
            <a:off x="903709" y="1789043"/>
            <a:ext cx="10302240" cy="483737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797668"/>
              </a:avLst>
            </a:prstTxWarp>
          </a:bodyPr>
          <a:lstStyle/>
          <a:p>
            <a:pPr algn="ctr"/>
            <a:endParaRPr lang="vi-VN" sz="4000" b="1" kern="10">
              <a:ln w="25400">
                <a:solidFill>
                  <a:srgbClr val="00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71842" dir="2700000" algn="ctr" rotWithShape="0">
                  <a:srgbClr val="660033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69F73F68-B82D-460C-9761-0D2DE5F94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7080" y="42903"/>
            <a:ext cx="54044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I.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2">
            <a:extLst>
              <a:ext uri="{FF2B5EF4-FFF2-40B4-BE49-F238E27FC236}">
                <a16:creationId xmlns:a16="http://schemas.microsoft.com/office/drawing/2014/main" id="{962AA135-5B6D-4FC1-9C58-854B140D9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6" y="826387"/>
            <a:ext cx="109215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82">
            <a:extLst>
              <a:ext uri="{FF2B5EF4-FFF2-40B4-BE49-F238E27FC236}">
                <a16:creationId xmlns:a16="http://schemas.microsoft.com/office/drawing/2014/main" id="{962AA135-5B6D-4FC1-9C58-854B140D9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1" y="1472718"/>
            <a:ext cx="1075071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622776"/>
              </p:ext>
            </p:extLst>
          </p:nvPr>
        </p:nvGraphicFramePr>
        <p:xfrm>
          <a:off x="148226" y="3898809"/>
          <a:ext cx="11607688" cy="806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6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7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1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1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6489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7">
            <a:extLst>
              <a:ext uri="{FF2B5EF4-FFF2-40B4-BE49-F238E27FC236}">
                <a16:creationId xmlns:a16="http://schemas.microsoft.com/office/drawing/2014/main" id="{ACD9E104-3742-4350-8A24-D2DBD7677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56" y="3991274"/>
            <a:ext cx="42100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FFFF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, tên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lí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D4E76CFD-3BBA-4C1F-8A5E-50E4324EF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471" y="3789009"/>
            <a:ext cx="143644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D794D541-835C-488D-9591-F93A185F3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277" y="3901812"/>
            <a:ext cx="29390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1 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D1822F78-BA2D-4CCC-A1F3-4B2B3C193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347" y="3906041"/>
            <a:ext cx="28807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2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021936"/>
              </p:ext>
            </p:extLst>
          </p:nvPr>
        </p:nvGraphicFramePr>
        <p:xfrm>
          <a:off x="145568" y="4712665"/>
          <a:ext cx="11607688" cy="806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6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7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1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1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6489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3063280" y="2022872"/>
            <a:ext cx="48245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63480" y="2552328"/>
            <a:ext cx="2664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53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1993</TotalTime>
  <Words>1681</Words>
  <Application>Microsoft Office PowerPoint</Application>
  <PresentationFormat>Custom</PresentationFormat>
  <Paragraphs>385</Paragraphs>
  <Slides>52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II. KIẾN THỨC CẦN GHI NHỚ</dc:title>
  <dc:creator>HP 745 G2</dc:creator>
  <cp:lastModifiedBy>tú nguyễn</cp:lastModifiedBy>
  <cp:revision>231</cp:revision>
  <dcterms:created xsi:type="dcterms:W3CDTF">2020-03-19T02:14:35Z</dcterms:created>
  <dcterms:modified xsi:type="dcterms:W3CDTF">2021-10-25T01:53:02Z</dcterms:modified>
</cp:coreProperties>
</file>