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362" r:id="rId3"/>
    <p:sldId id="363" r:id="rId4"/>
    <p:sldId id="364" r:id="rId5"/>
    <p:sldId id="286" r:id="rId6"/>
    <p:sldId id="287" r:id="rId7"/>
    <p:sldId id="311" r:id="rId8"/>
    <p:sldId id="312" r:id="rId9"/>
    <p:sldId id="313" r:id="rId10"/>
    <p:sldId id="310" r:id="rId11"/>
    <p:sldId id="314" r:id="rId12"/>
    <p:sldId id="317" r:id="rId13"/>
    <p:sldId id="300" r:id="rId14"/>
    <p:sldId id="289" r:id="rId15"/>
    <p:sldId id="299" r:id="rId16"/>
    <p:sldId id="298" r:id="rId17"/>
    <p:sldId id="318" r:id="rId18"/>
    <p:sldId id="288" r:id="rId19"/>
    <p:sldId id="320" r:id="rId20"/>
    <p:sldId id="328" r:id="rId21"/>
    <p:sldId id="329" r:id="rId22"/>
    <p:sldId id="331" r:id="rId23"/>
    <p:sldId id="332" r:id="rId24"/>
    <p:sldId id="333" r:id="rId25"/>
    <p:sldId id="330" r:id="rId26"/>
    <p:sldId id="334" r:id="rId27"/>
    <p:sldId id="336" r:id="rId28"/>
    <p:sldId id="259" r:id="rId29"/>
    <p:sldId id="338" r:id="rId30"/>
    <p:sldId id="339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4674C6"/>
    <a:srgbClr val="FF7D93"/>
    <a:srgbClr val="3C6CC2"/>
    <a:srgbClr val="00CC5C"/>
    <a:srgbClr val="8CF3FE"/>
    <a:srgbClr val="84EC37"/>
    <a:srgbClr val="FFEF00"/>
    <a:srgbClr val="4976C7"/>
    <a:srgbClr val="4D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4"/>
  </p:normalViewPr>
  <p:slideViewPr>
    <p:cSldViewPr snapToGrid="0" showGuides="1">
      <p:cViewPr>
        <p:scale>
          <a:sx n="26" d="100"/>
          <a:sy n="26" d="100"/>
        </p:scale>
        <p:origin x="2789" y="12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4674C6"/>
        </a:solidFill>
      </dgm:spPr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 custLinFactNeighborX="-180"/>
      <dgm:spPr/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</dgm:spPr>
    </dgm:pt>
    <dgm:pt modelId="{35B69C16-3ADA-41A2-9C9D-5841019848F0}" type="pres">
      <dgm:prSet presAssocID="{65290DFA-B51E-42CC-AA30-FFED82555F33}" presName="text_2" presStyleLbl="node1" presStyleIdx="1" presStyleCnt="3">
        <dgm:presLayoutVars>
          <dgm:bulletEnabled val="1"/>
        </dgm:presLayoutVars>
      </dgm:prSet>
      <dgm:spPr/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/>
      <dgm:spPr>
        <a:prstGeom prst="rightArrow">
          <a:avLst/>
        </a:prstGeom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Tiêu chảy liên tục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Mất nước, trụy tim mạch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Có thể lây lan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3" custLinFactNeighborY="-13332">
        <dgm:presLayoutVars>
          <dgm:bulletEnabled val="1"/>
        </dgm:presLayoutVars>
      </dgm:prSet>
      <dgm:spPr/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 custLinFactNeighborY="-10670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00CC5C"/>
          </a:solidFill>
        </a:ln>
      </dgm:spPr>
    </dgm:pt>
  </dgm:ptLst>
  <dgm:cxnLst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Đau bụng quặn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Mót rặn nhiều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593A5-4FE1-453F-AB8A-8958451D18AB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Phân lẫn máu, mũi nhầy</a:t>
          </a:r>
        </a:p>
      </dgm:t>
    </dgm:pt>
    <dgm:pt modelId="{72E74D9C-7277-4E0D-9D1C-EB4B2D8E4CAC}" type="parTrans" cxnId="{C1DA3DE9-3DD4-4413-BB04-F1C5FB40A172}">
      <dgm:prSet/>
      <dgm:spPr/>
      <dgm:t>
        <a:bodyPr/>
        <a:lstStyle/>
        <a:p>
          <a:endParaRPr lang="en-US"/>
        </a:p>
      </dgm:t>
    </dgm:pt>
    <dgm:pt modelId="{CB20999A-7CD1-4664-AA8F-AB9A03C135BA}" type="sibTrans" cxnId="{C1DA3DE9-3DD4-4413-BB04-F1C5FB40A172}">
      <dgm:prSet/>
      <dgm:spPr/>
      <dgm:t>
        <a:bodyPr/>
        <a:lstStyle/>
        <a:p>
          <a:endParaRPr lang="en-US"/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4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</dgm:pt>
    <dgm:pt modelId="{86588594-2D8D-4232-A03E-296C07BF1EAA}" type="pres">
      <dgm:prSet presAssocID="{A812695F-E3C7-436A-85A5-87971529DC27}" presName="extraNode" presStyleLbl="node1" presStyleIdx="0" presStyleCnt="4"/>
      <dgm:spPr/>
    </dgm:pt>
    <dgm:pt modelId="{1F980F1E-33E1-4DEE-81F0-FC3ACB97117C}" type="pres">
      <dgm:prSet presAssocID="{A812695F-E3C7-436A-85A5-87971529DC27}" presName="dstNode" presStyleLbl="node1" presStyleIdx="0" presStyleCnt="4"/>
      <dgm:spPr/>
    </dgm:pt>
    <dgm:pt modelId="{13D8AB2D-ADE5-4EDC-9DC1-4538627BCBEA}" type="pres">
      <dgm:prSet presAssocID="{8776C910-9DC8-419D-B301-37FC94CE42B8}" presName="text_1" presStyleLbl="node1" presStyleIdx="0" presStyleCnt="4" custLinFactNeighborX="-238" custLinFactNeighborY="-20701">
        <dgm:presLayoutVars>
          <dgm:bulletEnabled val="1"/>
        </dgm:presLayoutVars>
      </dgm:prSet>
      <dgm:spPr/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4" custLinFactNeighborX="-1909" custLinFactNeighborY="-16561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4">
        <dgm:presLayoutVars>
          <dgm:bulletEnabled val="1"/>
        </dgm:presLayoutVars>
      </dgm:prSet>
      <dgm:spPr/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4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4">
        <dgm:presLayoutVars>
          <dgm:bulletEnabled val="1"/>
        </dgm:presLayoutVars>
      </dgm:prSet>
      <dgm:spPr/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4"/>
      <dgm:spPr>
        <a:prstGeom prst="rightArrow">
          <a:avLst/>
        </a:prstGeom>
        <a:ln>
          <a:solidFill>
            <a:srgbClr val="00CC5C"/>
          </a:solidFill>
        </a:ln>
      </dgm:spPr>
    </dgm:pt>
    <dgm:pt modelId="{73CA5706-DA3D-49B9-9E3B-AF44F1A0F570}" type="pres">
      <dgm:prSet presAssocID="{6A9593A5-4FE1-453F-AB8A-8958451D18AB}" presName="text_4" presStyleLbl="node1" presStyleIdx="3" presStyleCnt="4">
        <dgm:presLayoutVars>
          <dgm:bulletEnabled val="1"/>
        </dgm:presLayoutVars>
      </dgm:prSet>
      <dgm:spPr/>
    </dgm:pt>
    <dgm:pt modelId="{E11D9F2A-2E0A-4065-9BD9-8BFA2317A878}" type="pres">
      <dgm:prSet presAssocID="{6A9593A5-4FE1-453F-AB8A-8958451D18AB}" presName="accent_4" presStyleCnt="0"/>
      <dgm:spPr/>
    </dgm:pt>
    <dgm:pt modelId="{0C835987-BB37-435F-ABE9-34478ADB5C9E}" type="pres">
      <dgm:prSet presAssocID="{6A9593A5-4FE1-453F-AB8A-8958451D18AB}" presName="accentRepeatNode" presStyleLbl="solidFgAcc1" presStyleIdx="3" presStyleCnt="4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6CEB68C5-7D30-4A99-B02F-882F1BC85D29}" type="presOf" srcId="{6A9593A5-4FE1-453F-AB8A-8958451D18AB}" destId="{73CA5706-DA3D-49B9-9E3B-AF44F1A0F570}" srcOrd="0" destOrd="0" presId="urn:microsoft.com/office/officeart/2008/layout/VerticalCurvedList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C1DA3DE9-3DD4-4413-BB04-F1C5FB40A172}" srcId="{A812695F-E3C7-436A-85A5-87971529DC27}" destId="{6A9593A5-4FE1-453F-AB8A-8958451D18AB}" srcOrd="3" destOrd="0" parTransId="{72E74D9C-7277-4E0D-9D1C-EB4B2D8E4CAC}" sibTransId="{CB20999A-7CD1-4664-AA8F-AB9A03C135BA}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  <dgm:cxn modelId="{4BF73CDA-5C5E-4D95-9C07-DAD2203E6C82}" type="presParOf" srcId="{741963E6-94E7-43B9-B79B-0C1A2D3D796B}" destId="{73CA5706-DA3D-49B9-9E3B-AF44F1A0F570}" srcOrd="7" destOrd="0" presId="urn:microsoft.com/office/officeart/2008/layout/VerticalCurvedList"/>
    <dgm:cxn modelId="{3E26F8B5-E9F1-44F5-A96F-4168DEB86F52}" type="presParOf" srcId="{741963E6-94E7-43B9-B79B-0C1A2D3D796B}" destId="{E11D9F2A-2E0A-4065-9BD9-8BFA2317A878}" srcOrd="8" destOrd="0" presId="urn:microsoft.com/office/officeart/2008/layout/VerticalCurvedList"/>
    <dgm:cxn modelId="{3808C1BE-F6E1-4DF2-B7D2-2527174724C1}" type="presParOf" srcId="{E11D9F2A-2E0A-4065-9BD9-8BFA2317A878}" destId="{0C835987-BB37-435F-ABE9-34478ADB5C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075917" y="-777621"/>
          <a:ext cx="6044900" cy="6044900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solidFill>
          <a:srgbClr val="4674C6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649413" y="129831"/>
          <a:ext cx="8012563" cy="8979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sp:txBody>
      <dsp:txXfrm>
        <a:off x="649413" y="129831"/>
        <a:ext cx="8012563" cy="897931"/>
      </dsp:txXfrm>
    </dsp:sp>
    <dsp:sp modelId="{591486D0-EFB8-4BB2-8387-81B5C7CF4DA0}">
      <dsp:nvSpPr>
        <dsp:cNvPr id="0" name=""/>
        <dsp:cNvSpPr/>
      </dsp:nvSpPr>
      <dsp:spPr>
        <a:xfrm>
          <a:off x="90604" y="17588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949610" y="1795863"/>
          <a:ext cx="7686165" cy="897931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sp:txBody>
      <dsp:txXfrm>
        <a:off x="949610" y="1795863"/>
        <a:ext cx="7686165" cy="897931"/>
      </dsp:txXfrm>
    </dsp:sp>
    <dsp:sp modelId="{B2C7C243-744D-41C8-863A-8E8DC6380386}">
      <dsp:nvSpPr>
        <dsp:cNvPr id="0" name=""/>
        <dsp:cNvSpPr/>
      </dsp:nvSpPr>
      <dsp:spPr>
        <a:xfrm>
          <a:off x="388403" y="1683621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623212" y="3142760"/>
          <a:ext cx="8012563" cy="897931"/>
        </a:xfrm>
        <a:prstGeom prst="rect">
          <a:avLst/>
        </a:prstGeom>
        <a:solidFill>
          <a:srgbClr val="FF7D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sp:txBody>
      <dsp:txXfrm>
        <a:off x="623212" y="3142760"/>
        <a:ext cx="8012563" cy="897931"/>
      </dsp:txXfrm>
    </dsp:sp>
    <dsp:sp modelId="{FC2BDF53-57AD-4653-98A9-7AB47EAA093E}">
      <dsp:nvSpPr>
        <dsp:cNvPr id="0" name=""/>
        <dsp:cNvSpPr/>
      </dsp:nvSpPr>
      <dsp:spPr>
        <a:xfrm>
          <a:off x="62005" y="3030519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7D9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075917" y="-777621"/>
          <a:ext cx="6044900" cy="6044900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solidFill>
          <a:srgbClr val="3C6CC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649413" y="129831"/>
          <a:ext cx="8012563" cy="897931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Tiêu chảy liên tục</a:t>
          </a:r>
        </a:p>
      </dsp:txBody>
      <dsp:txXfrm>
        <a:off x="649413" y="129831"/>
        <a:ext cx="8012563" cy="897931"/>
      </dsp:txXfrm>
    </dsp:sp>
    <dsp:sp modelId="{591486D0-EFB8-4BB2-8387-81B5C7CF4DA0}">
      <dsp:nvSpPr>
        <dsp:cNvPr id="0" name=""/>
        <dsp:cNvSpPr/>
      </dsp:nvSpPr>
      <dsp:spPr>
        <a:xfrm>
          <a:off x="90604" y="17588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3C6CC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949610" y="1676150"/>
          <a:ext cx="7686165" cy="897931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Mất nước, trụy tim mạch</a:t>
          </a:r>
        </a:p>
      </dsp:txBody>
      <dsp:txXfrm>
        <a:off x="949610" y="1676150"/>
        <a:ext cx="7686165" cy="897931"/>
      </dsp:txXfrm>
    </dsp:sp>
    <dsp:sp modelId="{B2C7C243-744D-41C8-863A-8E8DC6380386}">
      <dsp:nvSpPr>
        <dsp:cNvPr id="0" name=""/>
        <dsp:cNvSpPr/>
      </dsp:nvSpPr>
      <dsp:spPr>
        <a:xfrm>
          <a:off x="388403" y="1563860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623212" y="3142760"/>
          <a:ext cx="8012563" cy="897931"/>
        </a:xfrm>
        <a:prstGeom prst="rect">
          <a:avLst/>
        </a:prstGeom>
        <a:solidFill>
          <a:srgbClr val="00CC5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thể lây lan</a:t>
          </a:r>
        </a:p>
      </dsp:txBody>
      <dsp:txXfrm>
        <a:off x="623212" y="3142760"/>
        <a:ext cx="8012563" cy="897931"/>
      </dsp:txXfrm>
    </dsp:sp>
    <dsp:sp modelId="{FC2BDF53-57AD-4653-98A9-7AB47EAA093E}">
      <dsp:nvSpPr>
        <dsp:cNvPr id="0" name=""/>
        <dsp:cNvSpPr/>
      </dsp:nvSpPr>
      <dsp:spPr>
        <a:xfrm>
          <a:off x="62005" y="3030519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CC5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816196" y="-890163"/>
          <a:ext cx="6924298" cy="6924298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solidFill>
          <a:srgbClr val="3C6CC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560863" y="231651"/>
          <a:ext cx="8045429" cy="791348"/>
        </a:xfrm>
        <a:prstGeom prst="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sp:txBody>
      <dsp:txXfrm>
        <a:off x="560863" y="231651"/>
        <a:ext cx="8045429" cy="791348"/>
      </dsp:txXfrm>
    </dsp:sp>
    <dsp:sp modelId="{591486D0-EFB8-4BB2-8387-81B5C7CF4DA0}">
      <dsp:nvSpPr>
        <dsp:cNvPr id="0" name=""/>
        <dsp:cNvSpPr/>
      </dsp:nvSpPr>
      <dsp:spPr>
        <a:xfrm>
          <a:off x="66535" y="132730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3C6CC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1033710" y="1582697"/>
          <a:ext cx="7591731" cy="791348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Đau bụng quặn</a:t>
          </a:r>
        </a:p>
      </dsp:txBody>
      <dsp:txXfrm>
        <a:off x="1033710" y="1582697"/>
        <a:ext cx="7591731" cy="791348"/>
      </dsp:txXfrm>
    </dsp:sp>
    <dsp:sp modelId="{B2C7C243-744D-41C8-863A-8E8DC6380386}">
      <dsp:nvSpPr>
        <dsp:cNvPr id="0" name=""/>
        <dsp:cNvSpPr/>
      </dsp:nvSpPr>
      <dsp:spPr>
        <a:xfrm>
          <a:off x="539117" y="1483778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1033710" y="2769926"/>
          <a:ext cx="7591731" cy="791348"/>
        </a:xfrm>
        <a:prstGeom prst="rect">
          <a:avLst/>
        </a:prstGeom>
        <a:solidFill>
          <a:srgbClr val="00CC5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Mót rặn nhiều</a:t>
          </a:r>
        </a:p>
      </dsp:txBody>
      <dsp:txXfrm>
        <a:off x="1033710" y="2769926"/>
        <a:ext cx="7591731" cy="791348"/>
      </dsp:txXfrm>
    </dsp:sp>
    <dsp:sp modelId="{FC2BDF53-57AD-4653-98A9-7AB47EAA093E}">
      <dsp:nvSpPr>
        <dsp:cNvPr id="0" name=""/>
        <dsp:cNvSpPr/>
      </dsp:nvSpPr>
      <dsp:spPr>
        <a:xfrm>
          <a:off x="539117" y="2671007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CC5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CA5706-DA3D-49B9-9E3B-AF44F1A0F570}">
      <dsp:nvSpPr>
        <dsp:cNvPr id="0" name=""/>
        <dsp:cNvSpPr/>
      </dsp:nvSpPr>
      <dsp:spPr>
        <a:xfrm>
          <a:off x="580012" y="3957154"/>
          <a:ext cx="8045429" cy="791348"/>
        </a:xfrm>
        <a:prstGeom prst="rect">
          <a:avLst/>
        </a:prstGeom>
        <a:solidFill>
          <a:srgbClr val="FF7D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13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Phân lẫn máu, mũi nhầy</a:t>
          </a:r>
        </a:p>
      </dsp:txBody>
      <dsp:txXfrm>
        <a:off x="580012" y="3957154"/>
        <a:ext cx="8045429" cy="791348"/>
      </dsp:txXfrm>
    </dsp:sp>
    <dsp:sp modelId="{0C835987-BB37-435F-ABE9-34478ADB5C9E}">
      <dsp:nvSpPr>
        <dsp:cNvPr id="0" name=""/>
        <dsp:cNvSpPr/>
      </dsp:nvSpPr>
      <dsp:spPr>
        <a:xfrm>
          <a:off x="85419" y="3858236"/>
          <a:ext cx="989185" cy="98918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7D9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EB83D-496D-40EE-A80A-8FAB9578EBD3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1CA7-BD4A-4F11-8562-0DBCEA05CE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0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2B2E-9512-4B0A-B2FB-1E7E1D328F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1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5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22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85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06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0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618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49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đáp án đúng. Bấm mũi tên để quay về slide bắt đầu.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20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9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4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68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3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57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5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9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3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2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9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AE950-7928-456B-B0C7-9CBAC4B53452}" type="datetimeFigureOut">
              <a:rPr lang="en-US"/>
              <a:pPr>
                <a:defRPr/>
              </a:pPr>
              <a:t>13-Oct-21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BF98-E1C1-420A-BD42-94F2A1A60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0EC5E-5B70-4FEB-A430-1A4D93662277}"/>
              </a:ext>
            </a:extLst>
          </p:cNvPr>
          <p:cNvSpPr txBox="1"/>
          <p:nvPr userDrawn="1"/>
        </p:nvSpPr>
        <p:spPr>
          <a:xfrm>
            <a:off x="0" y="0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579F1-710C-44D0-8DE3-8E5675B51714}"/>
              </a:ext>
            </a:extLst>
          </p:cNvPr>
          <p:cNvSpPr txBox="1"/>
          <p:nvPr userDrawn="1"/>
        </p:nvSpPr>
        <p:spPr>
          <a:xfrm>
            <a:off x="11362157" y="6488668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315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image" Target="../media/image9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microsoft.com/office/2007/relationships/diagramDrawing" Target="../diagrams/drawing2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11" Type="http://schemas.microsoft.com/office/2007/relationships/hdphoto" Target="../media/hdphoto4.wdp"/><Relationship Id="rId5" Type="http://schemas.openxmlformats.org/officeDocument/2006/relationships/diagramData" Target="../diagrams/data3.xm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27956" y="4385865"/>
                <a:ext cx="61815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r>
                  <a:rPr lang="en-US" sz="8000" b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Khoa học 4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8" y="753274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FFA132-FD44-4184-81ED-E62B8C4002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212" y="7927062"/>
            <a:ext cx="1767187" cy="15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45" name="图片 2">
            <a:extLst>
              <a:ext uri="{FF2B5EF4-FFF2-40B4-BE49-F238E27FC236}">
                <a16:creationId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5"/>
          <a:stretch/>
        </p:blipFill>
        <p:spPr>
          <a:xfrm>
            <a:off x="1756280" y="1549921"/>
            <a:ext cx="9012937" cy="2030276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871030" y="1993152"/>
            <a:ext cx="8664768" cy="14393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nào có thể gây ra bệnh về đường tiêu hóa?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34" r="3121"/>
          <a:stretch/>
        </p:blipFill>
        <p:spPr bwMode="auto">
          <a:xfrm>
            <a:off x="2738692" y="2855765"/>
            <a:ext cx="6524937" cy="37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48" y="4695142"/>
            <a:ext cx="2135338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2020554" y="86440"/>
            <a:ext cx="7507416" cy="15066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về một số bệnh lây qua đường tiêu hóa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1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1" y="4347434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29" y="5193520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1">
            <a:extLst>
              <a:ext uri="{FF2B5EF4-FFF2-40B4-BE49-F238E27FC236}">
                <a16:creationId xmlns:a16="http://schemas.microsoft.com/office/drawing/2014/main" id="{14790F6A-7059-4105-9398-5EAABE15F163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12">
            <a:extLst>
              <a:ext uri="{FF2B5EF4-FFF2-40B4-BE49-F238E27FC236}">
                <a16:creationId xmlns:a16="http://schemas.microsoft.com/office/drawing/2014/main" id="{4E8BB849-3C0D-4875-8B61-9E129EB42710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A5940F-8AA1-4E26-8A25-2921BEA8671F}"/>
              </a:ext>
            </a:extLst>
          </p:cNvPr>
          <p:cNvGrpSpPr/>
          <p:nvPr/>
        </p:nvGrpSpPr>
        <p:grpSpPr>
          <a:xfrm>
            <a:off x="522986" y="97032"/>
            <a:ext cx="11476892" cy="1706749"/>
            <a:chOff x="468923" y="339003"/>
            <a:chExt cx="11476892" cy="1706749"/>
          </a:xfrm>
        </p:grpSpPr>
        <p:sp>
          <p:nvSpPr>
            <p:cNvPr id="7" name="Rectangle 6"/>
            <p:cNvSpPr/>
            <p:nvPr/>
          </p:nvSpPr>
          <p:spPr>
            <a:xfrm>
              <a:off x="468923" y="339003"/>
              <a:ext cx="11476892" cy="170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PHIẾU DỰ ĐOÁN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32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504" y="422031"/>
              <a:ext cx="345113" cy="36558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58821"/>
              </p:ext>
            </p:extLst>
          </p:nvPr>
        </p:nvGraphicFramePr>
        <p:xfrm>
          <a:off x="1987639" y="2116091"/>
          <a:ext cx="10097964" cy="371695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46036">
                  <a:extLst>
                    <a:ext uri="{9D8B030D-6E8A-4147-A177-3AD203B41FA5}">
                      <a16:colId xmlns:a16="http://schemas.microsoft.com/office/drawing/2014/main" val="2423557229"/>
                    </a:ext>
                  </a:extLst>
                </a:gridCol>
                <a:gridCol w="4730648">
                  <a:extLst>
                    <a:ext uri="{9D8B030D-6E8A-4147-A177-3AD203B41FA5}">
                      <a16:colId xmlns:a16="http://schemas.microsoft.com/office/drawing/2014/main" val="4093012316"/>
                    </a:ext>
                  </a:extLst>
                </a:gridCol>
                <a:gridCol w="755752">
                  <a:extLst>
                    <a:ext uri="{9D8B030D-6E8A-4147-A177-3AD203B41FA5}">
                      <a16:colId xmlns:a16="http://schemas.microsoft.com/office/drawing/2014/main" val="3365478937"/>
                    </a:ext>
                  </a:extLst>
                </a:gridCol>
                <a:gridCol w="3865528">
                  <a:extLst>
                    <a:ext uri="{9D8B030D-6E8A-4147-A177-3AD203B41FA5}">
                      <a16:colId xmlns:a16="http://schemas.microsoft.com/office/drawing/2014/main" val="973395798"/>
                    </a:ext>
                  </a:extLst>
                </a:gridCol>
              </a:tblGrid>
              <a:tr h="837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102234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2909291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03480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596076"/>
                  </a:ext>
                </a:extLst>
              </a:tr>
            </a:tbl>
          </a:graphicData>
        </a:graphic>
      </p:graphicFrame>
      <p:grpSp>
        <p:nvGrpSpPr>
          <p:cNvPr id="5" name="组合 13">
            <a:extLst>
              <a:ext uri="{FF2B5EF4-FFF2-40B4-BE49-F238E27FC236}">
                <a16:creationId xmlns:a16="http://schemas.microsoft.com/office/drawing/2014/main" id="{E2F377ED-587E-46F3-8991-0631552343F9}"/>
              </a:ext>
            </a:extLst>
          </p:cNvPr>
          <p:cNvGrpSpPr/>
          <p:nvPr/>
        </p:nvGrpSpPr>
        <p:grpSpPr>
          <a:xfrm>
            <a:off x="0" y="3952874"/>
            <a:ext cx="2238375" cy="2773899"/>
            <a:chOff x="1656283" y="2342932"/>
            <a:chExt cx="2587752" cy="3263934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3DD67EE1-61EE-48D5-BEC8-194EAF8B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8" name="对">
              <a:extLst>
                <a:ext uri="{FF2B5EF4-FFF2-40B4-BE49-F238E27FC236}">
                  <a16:creationId xmlns:a16="http://schemas.microsoft.com/office/drawing/2014/main" id="{241B95B9-8A61-43AB-9A4D-EFEDE5F57F63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758A940-BDFE-45E6-A5DD-DCD0245E8EF1}"/>
              </a:ext>
            </a:extLst>
          </p:cNvPr>
          <p:cNvSpPr txBox="1"/>
          <p:nvPr/>
        </p:nvSpPr>
        <p:spPr>
          <a:xfrm>
            <a:off x="8195562" y="4108992"/>
            <a:ext cx="415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52AC8-0C62-4214-8F21-43AD24F44B48}"/>
              </a:ext>
            </a:extLst>
          </p:cNvPr>
          <p:cNvSpPr txBox="1"/>
          <p:nvPr/>
        </p:nvSpPr>
        <p:spPr>
          <a:xfrm>
            <a:off x="2707556" y="5055087"/>
            <a:ext cx="4912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294E8-2E31-4F04-AE68-4E55E34417C2}"/>
              </a:ext>
            </a:extLst>
          </p:cNvPr>
          <p:cNvSpPr txBox="1"/>
          <p:nvPr/>
        </p:nvSpPr>
        <p:spPr>
          <a:xfrm>
            <a:off x="2707556" y="2249693"/>
            <a:ext cx="50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83EF7-1522-4908-96BA-6781F4F4E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2359286"/>
            <a:ext cx="345113" cy="365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ACD7BA-9806-48BE-861A-C970D1078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26" y="5139265"/>
            <a:ext cx="345113" cy="365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A4CFAB-9790-4F2D-AAD3-5789A80DE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99" y="4218585"/>
            <a:ext cx="345113" cy="3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4875" y="449680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Thảo luận nhóm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1532086" y="4861650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10108672" y="462766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9915960" y="5473751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80" name="椭圆 2">
            <a:extLst>
              <a:ext uri="{FF2B5EF4-FFF2-40B4-BE49-F238E27FC236}">
                <a16:creationId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1013491" y="2662779"/>
            <a:ext cx="2801300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vẽ và thực hiện:</a:t>
            </a:r>
            <a:endParaRPr lang="zh-CN" altLang="en-US" sz="44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498058" y="1707924"/>
            <a:ext cx="498633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từng hình</a:t>
            </a:r>
            <a:endParaRPr lang="en-US" sz="320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29982" y="3236393"/>
            <a:ext cx="5870137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dẫn đến các bệnh lây qua đường tiêu hóa không?</a:t>
            </a:r>
            <a:endParaRPr lang="en-US" sz="300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6" y="5066714"/>
            <a:ext cx="201211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sao?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63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AA21D7-3F1E-4D13-82FE-B0E2A1D4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694" y="377210"/>
            <a:ext cx="6206573" cy="52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任意多边形 53">
            <a:extLst>
              <a:ext uri="{FF2B5EF4-FFF2-40B4-BE49-F238E27FC236}">
                <a16:creationId xmlns:a16="http://schemas.microsoft.com/office/drawing/2014/main" id="{04321B73-2A74-480C-A5FC-E7E81133739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" name="组合 4">
            <a:extLst>
              <a:ext uri="{FF2B5EF4-FFF2-40B4-BE49-F238E27FC236}">
                <a16:creationId xmlns:a16="http://schemas.microsoft.com/office/drawing/2014/main" id="{8B29504A-1737-4CEC-A0B2-A15E9D2A43E0}"/>
              </a:ext>
            </a:extLst>
          </p:cNvPr>
          <p:cNvGrpSpPr/>
          <p:nvPr/>
        </p:nvGrpSpPr>
        <p:grpSpPr>
          <a:xfrm>
            <a:off x="126845" y="73820"/>
            <a:ext cx="2381250" cy="2040729"/>
            <a:chOff x="481327" y="287514"/>
            <a:chExt cx="3073541" cy="317078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9DDDA8A6-AD43-43C8-988C-DB58633D6F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469C4314-9BCA-4416-8E3A-5C4281FA4F10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3" name="任意多边形 69">
                <a:extLst>
                  <a:ext uri="{FF2B5EF4-FFF2-40B4-BE49-F238E27FC236}">
                    <a16:creationId xmlns:a16="http://schemas.microsoft.com/office/drawing/2014/main" id="{571D4BAE-16DE-469F-BA6C-E6D9E57E0A09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任意多边形 70">
                <a:extLst>
                  <a:ext uri="{FF2B5EF4-FFF2-40B4-BE49-F238E27FC236}">
                    <a16:creationId xmlns:a16="http://schemas.microsoft.com/office/drawing/2014/main" id="{D485025D-7080-45B4-A761-9E5DDBD0FF5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470" y="1997176"/>
            <a:ext cx="4106761" cy="4485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740DF-135E-43CB-8188-24F288C57B23}"/>
              </a:ext>
            </a:extLst>
          </p:cNvPr>
          <p:cNvSpPr txBox="1"/>
          <p:nvPr/>
        </p:nvSpPr>
        <p:spPr>
          <a:xfrm>
            <a:off x="999652" y="9215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3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42D74A-432D-40E1-A04F-C7B78D02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456" y="494893"/>
            <a:ext cx="7331936" cy="5468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B298C124-E387-42F9-97A8-04C155EE4D7C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4261DAE5-59C9-4BB8-A363-007518B1A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480D899F-30DB-430C-9D54-67FEA79EBAC6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5" name="任意多边形 69">
                <a:extLst>
                  <a:ext uri="{FF2B5EF4-FFF2-40B4-BE49-F238E27FC236}">
                    <a16:creationId xmlns:a16="http://schemas.microsoft.com/office/drawing/2014/main" id="{CFAF71A2-468E-413E-96ED-4236164C71B4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70">
                <a:extLst>
                  <a:ext uri="{FF2B5EF4-FFF2-40B4-BE49-F238E27FC236}">
                    <a16:creationId xmlns:a16="http://schemas.microsoft.com/office/drawing/2014/main" id="{A45E8971-5F82-4FA1-8356-A89B4C4485A3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873938-5DAC-42D7-8D65-B2550EE30C17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任意多边形 53">
            <a:extLst>
              <a:ext uri="{FF2B5EF4-FFF2-40B4-BE49-F238E27FC236}">
                <a16:creationId xmlns:a16="http://schemas.microsoft.com/office/drawing/2014/main" id="{1E90FFC0-4F71-4DA5-884A-ED57C2962FF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0" y="2089899"/>
            <a:ext cx="4256784" cy="4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1A71925C-514F-42F4-93C2-801DA7E4F34F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A636B-D5E9-4C9A-9C7D-50F56AF4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99" y="234683"/>
            <a:ext cx="7539149" cy="570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8F24D8C9-F30D-4942-8136-BAD4B493C2A3}"/>
              </a:ext>
            </a:extLst>
          </p:cNvPr>
          <p:cNvGrpSpPr/>
          <p:nvPr/>
        </p:nvGrpSpPr>
        <p:grpSpPr>
          <a:xfrm>
            <a:off x="9810749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7465157A-F2E9-412F-A5C0-ACA4712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805E23E4-7209-4FBF-B47C-C77EF9879551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654F0EA7-B976-4B4A-8339-FEFA4C642AE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C9C7B913-4374-47B7-B737-47B384385E49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D52633-EADA-4943-9168-10CF24250DBF}"/>
              </a:ext>
            </a:extLst>
          </p:cNvPr>
          <p:cNvSpPr txBox="1"/>
          <p:nvPr/>
        </p:nvSpPr>
        <p:spPr>
          <a:xfrm>
            <a:off x="10703075" y="852228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100" y="1943868"/>
            <a:ext cx="3857625" cy="48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40422ED7-CD12-4235-9E09-48A2F8FF6AFD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3C053-67DC-4919-A1F6-2B9DBAA2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354" y="264620"/>
            <a:ext cx="6460084" cy="610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92" y="1439046"/>
            <a:ext cx="4061393" cy="5125759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AFC9C714-047A-4B11-8861-B748E7CF7765}"/>
              </a:ext>
            </a:extLst>
          </p:cNvPr>
          <p:cNvGrpSpPr/>
          <p:nvPr/>
        </p:nvGrpSpPr>
        <p:grpSpPr>
          <a:xfrm>
            <a:off x="30063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116A83E-917C-4939-82E3-57D98A848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EF0EE68C-B951-4BE0-825B-8A5758FF5D7F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7E925314-D282-4008-839A-56714EC5B27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891A4E0D-B0C6-4D61-80F5-B4ABBB79DFA8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6A8A8D-8DD5-4F28-AFEC-F1EBF8C534CB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94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53">
            <a:extLst>
              <a:ext uri="{FF2B5EF4-FFF2-40B4-BE49-F238E27FC236}">
                <a16:creationId xmlns:a16="http://schemas.microsoft.com/office/drawing/2014/main" id="{40B5F8FC-58B3-45D3-A1F4-402DD6B629B1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477299-D287-419A-80BC-3573CD7A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08" y="414080"/>
            <a:ext cx="6726137" cy="489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组合 4">
            <a:extLst>
              <a:ext uri="{FF2B5EF4-FFF2-40B4-BE49-F238E27FC236}">
                <a16:creationId xmlns:a16="http://schemas.microsoft.com/office/drawing/2014/main" id="{534E34E3-AEE2-441F-9D51-50D06FD8B674}"/>
              </a:ext>
            </a:extLst>
          </p:cNvPr>
          <p:cNvGrpSpPr/>
          <p:nvPr/>
        </p:nvGrpSpPr>
        <p:grpSpPr>
          <a:xfrm>
            <a:off x="9636024" y="-48515"/>
            <a:ext cx="2381250" cy="2040729"/>
            <a:chOff x="481327" y="287514"/>
            <a:chExt cx="3073541" cy="3170783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45C8F60D-6034-4809-B8A1-01D9A0DD5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71A98681-75C7-4CC3-B25B-6AF360F20F0C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2" name="任意多边形 69">
                <a:extLst>
                  <a:ext uri="{FF2B5EF4-FFF2-40B4-BE49-F238E27FC236}">
                    <a16:creationId xmlns:a16="http://schemas.microsoft.com/office/drawing/2014/main" id="{1AD1BF8E-FEAA-4259-B7E5-09CAEE5C707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70">
                <a:extLst>
                  <a:ext uri="{FF2B5EF4-FFF2-40B4-BE49-F238E27FC236}">
                    <a16:creationId xmlns:a16="http://schemas.microsoft.com/office/drawing/2014/main" id="{B47C2C8A-CACB-4E74-8610-2D8CEA78A56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D7A414-DC9D-4265-8753-54ECAF22D18D}"/>
              </a:ext>
            </a:extLst>
          </p:cNvPr>
          <p:cNvSpPr txBox="1"/>
          <p:nvPr/>
        </p:nvSpPr>
        <p:spPr>
          <a:xfrm>
            <a:off x="10621237" y="8464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238" y="2063138"/>
            <a:ext cx="3705151" cy="46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:a16="http://schemas.microsoft.com/office/drawing/2014/main" id="{1DCC7559-F126-4C97-AF46-3FA600217D60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1810E-4096-49DF-9FE6-A6DA6DCC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450" y="222656"/>
            <a:ext cx="6335776" cy="5898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706" y="1423427"/>
            <a:ext cx="4039094" cy="5097617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D89E7035-98A5-4F93-8525-A179435BDB1B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62D7FF0-B00E-480B-AF33-53A99F261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52C6BFCB-AC5C-4193-B58F-9ABADF976182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:a16="http://schemas.microsoft.com/office/drawing/2014/main" id="{E7B4D94A-4819-4E55-97D6-3B3F9B4A894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:a16="http://schemas.microsoft.com/office/drawing/2014/main" id="{79C0687D-148D-4878-AB14-84582D3EC71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41F8D9-1C7B-40B2-BD93-7D094FA6FDA6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59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7215" y="574675"/>
            <a:ext cx="847272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24025" y="0"/>
            <a:ext cx="854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chính gây tử vong ở người 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965450" y="1419225"/>
            <a:ext cx="949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2965450" y="3021013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440113" y="4375150"/>
            <a:ext cx="95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291013" y="4967288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195888" y="5140325"/>
            <a:ext cx="94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587343" y="5699125"/>
            <a:ext cx="2024970" cy="584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743575" y="6096000"/>
            <a:ext cx="18437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20" y="1665515"/>
            <a:ext cx="7769566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ăn quá nhiều, hoạt động quá nhiều.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21" y="2895601"/>
            <a:ext cx="776956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uống nước nhiều.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2320" y="4082142"/>
            <a:ext cx="7769563" cy="91440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hoạt động quá ít.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322" y="5323113"/>
            <a:ext cx="7769562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quá nhiều, uống nước ít. </a:t>
            </a: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8099CC90-0D94-4CE7-B0C9-F804CD424888}"/>
              </a:ext>
            </a:extLst>
          </p:cNvPr>
          <p:cNvSpPr/>
          <p:nvPr/>
        </p:nvSpPr>
        <p:spPr>
          <a:xfrm>
            <a:off x="593229" y="284918"/>
            <a:ext cx="11005541" cy="109728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5115" tIns="52557" rIns="105115" bIns="52557" anchor="ctr">
            <a:spAutoFit/>
          </a:bodyPr>
          <a:lstStyle/>
          <a:p>
            <a:pPr marL="514350" indent="-51435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E9D21-F6A6-4958-9E4C-6BBA88691B25}"/>
              </a:ext>
            </a:extLst>
          </p:cNvPr>
          <p:cNvSpPr txBox="1"/>
          <p:nvPr/>
        </p:nvSpPr>
        <p:spPr>
          <a:xfrm>
            <a:off x="1317171" y="240260"/>
            <a:ext cx="916577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mắc bệnh béo phì là: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18DA8F-3E82-4BCD-9C7B-624CE2A3E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>
          <a:xfrm>
            <a:off x="8229463" y="2536372"/>
            <a:ext cx="3856710" cy="38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8889"/>
          <a:stretch/>
        </p:blipFill>
        <p:spPr bwMode="auto">
          <a:xfrm>
            <a:off x="7710743" y="1817752"/>
            <a:ext cx="4563291" cy="49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2">
            <a:extLst>
              <a:ext uri="{FF2B5EF4-FFF2-40B4-BE49-F238E27FC236}">
                <a16:creationId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6" b="-3609"/>
          <a:stretch/>
        </p:blipFill>
        <p:spPr>
          <a:xfrm flipH="1">
            <a:off x="413655" y="1104012"/>
            <a:ext cx="7611291" cy="54894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074962" y="2997619"/>
            <a:ext cx="5486441" cy="191110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hãy nêu cách đề phòng các bệnh lây qua đường tiêu hóa</a:t>
            </a:r>
          </a:p>
        </p:txBody>
      </p: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6666" y="252969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 nhóm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8014111" y="1400444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83" name="组合 56">
            <a:extLst>
              <a:ext uri="{FF2B5EF4-FFF2-40B4-BE49-F238E27FC236}">
                <a16:creationId xmlns:a16="http://schemas.microsoft.com/office/drawing/2014/main" id="{7E920FEF-B775-48FD-B3AC-F5EB5937036A}"/>
              </a:ext>
            </a:extLst>
          </p:cNvPr>
          <p:cNvGrpSpPr/>
          <p:nvPr/>
        </p:nvGrpSpPr>
        <p:grpSpPr>
          <a:xfrm rot="2224307">
            <a:off x="5589954" y="5450248"/>
            <a:ext cx="555837" cy="545616"/>
            <a:chOff x="10646778" y="4753862"/>
            <a:chExt cx="751521" cy="737702"/>
          </a:xfrm>
        </p:grpSpPr>
        <p:sp>
          <p:nvSpPr>
            <p:cNvPr id="84" name="五角星 2">
              <a:extLst>
                <a:ext uri="{FF2B5EF4-FFF2-40B4-BE49-F238E27FC236}">
                  <a16:creationId xmlns:a16="http://schemas.microsoft.com/office/drawing/2014/main" id="{6A2F99C2-B8B6-4A1A-B609-A490A48C98C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85" name="组合 58">
              <a:extLst>
                <a:ext uri="{FF2B5EF4-FFF2-40B4-BE49-F238E27FC236}">
                  <a16:creationId xmlns:a16="http://schemas.microsoft.com/office/drawing/2014/main" id="{6E9E2FFE-2419-4A64-9822-7D08383FE32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6" name="五角星 2">
                <a:extLst>
                  <a:ext uri="{FF2B5EF4-FFF2-40B4-BE49-F238E27FC236}">
                    <a16:creationId xmlns:a16="http://schemas.microsoft.com/office/drawing/2014/main" id="{9422E4AA-829F-4411-9C5B-9143DD1A376F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7" name="五角星 2">
                <a:extLst>
                  <a:ext uri="{FF2B5EF4-FFF2-40B4-BE49-F238E27FC236}">
                    <a16:creationId xmlns:a16="http://schemas.microsoft.com/office/drawing/2014/main" id="{9BCA8CD9-F5B6-443D-8EC3-3E46C04260FE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8" name="五角星 2">
                <a:extLst>
                  <a:ext uri="{FF2B5EF4-FFF2-40B4-BE49-F238E27FC236}">
                    <a16:creationId xmlns:a16="http://schemas.microsoft.com/office/drawing/2014/main" id="{9FEA21D9-E6C9-4722-93E5-E8FC5B5D93E8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1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0" name="椭圆 2">
            <a:extLst>
              <a:ext uri="{FF2B5EF4-FFF2-40B4-BE49-F238E27FC236}">
                <a16:creationId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552832" y="2836753"/>
            <a:ext cx="3532926" cy="224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phòng bệnh lây qua đường tiêu hóa cần:</a:t>
            </a:r>
            <a:endParaRPr lang="zh-CN" altLang="en-US" sz="40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609025" y="1717038"/>
            <a:ext cx="49863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ăn uống</a:t>
            </a:r>
            <a:endParaRPr lang="en-US" sz="340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92074" y="3378572"/>
            <a:ext cx="58701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cá nhân</a:t>
            </a:r>
            <a:endParaRPr lang="en-US" sz="340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5" y="5066714"/>
            <a:ext cx="5385728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môi trường</a:t>
            </a:r>
            <a:endParaRPr lang="en-US" sz="3400"/>
          </a:p>
        </p:txBody>
      </p:sp>
      <p:grpSp>
        <p:nvGrpSpPr>
          <p:cNvPr id="165" name="组合 56">
            <a:extLst>
              <a:ext uri="{FF2B5EF4-FFF2-40B4-BE49-F238E27FC236}">
                <a16:creationId xmlns:a16="http://schemas.microsoft.com/office/drawing/2014/main" id="{8A7F7007-D0B3-4BF0-BDDD-C0DBAD52209F}"/>
              </a:ext>
            </a:extLst>
          </p:cNvPr>
          <p:cNvGrpSpPr/>
          <p:nvPr/>
        </p:nvGrpSpPr>
        <p:grpSpPr>
          <a:xfrm rot="2224307">
            <a:off x="1566901" y="226253"/>
            <a:ext cx="555837" cy="545616"/>
            <a:chOff x="10646778" y="4753862"/>
            <a:chExt cx="751521" cy="737702"/>
          </a:xfrm>
        </p:grpSpPr>
        <p:sp>
          <p:nvSpPr>
            <p:cNvPr id="166" name="五角星 2">
              <a:extLst>
                <a:ext uri="{FF2B5EF4-FFF2-40B4-BE49-F238E27FC236}">
                  <a16:creationId xmlns:a16="http://schemas.microsoft.com/office/drawing/2014/main" id="{B556B995-5703-484B-A394-5D68277D341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67" name="组合 58">
              <a:extLst>
                <a:ext uri="{FF2B5EF4-FFF2-40B4-BE49-F238E27FC236}">
                  <a16:creationId xmlns:a16="http://schemas.microsoft.com/office/drawing/2014/main" id="{A6D7548F-D6C9-42B5-8142-9E9E93C675F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8" name="五角星 2">
                <a:extLst>
                  <a:ext uri="{FF2B5EF4-FFF2-40B4-BE49-F238E27FC236}">
                    <a16:creationId xmlns:a16="http://schemas.microsoft.com/office/drawing/2014/main" id="{79E0813F-0A09-4B9D-BB49-D3593BAC048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五角星 2">
                <a:extLst>
                  <a:ext uri="{FF2B5EF4-FFF2-40B4-BE49-F238E27FC236}">
                    <a16:creationId xmlns:a16="http://schemas.microsoft.com/office/drawing/2014/main" id="{1CC214B4-831E-41C9-96D6-9D8DD8F23367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五角星 2">
                <a:extLst>
                  <a:ext uri="{FF2B5EF4-FFF2-40B4-BE49-F238E27FC236}">
                    <a16:creationId xmlns:a16="http://schemas.microsoft.com/office/drawing/2014/main" id="{44AEE856-F006-4A5B-8EBD-DB3F823C894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71" name="组合 66">
            <a:extLst>
              <a:ext uri="{FF2B5EF4-FFF2-40B4-BE49-F238E27FC236}">
                <a16:creationId xmlns:a16="http://schemas.microsoft.com/office/drawing/2014/main" id="{7127F8F1-A9B5-4389-A7BA-F3DF6D14628D}"/>
              </a:ext>
            </a:extLst>
          </p:cNvPr>
          <p:cNvGrpSpPr/>
          <p:nvPr/>
        </p:nvGrpSpPr>
        <p:grpSpPr>
          <a:xfrm>
            <a:off x="201012" y="74807"/>
            <a:ext cx="1148113" cy="1482591"/>
            <a:chOff x="0" y="0"/>
            <a:chExt cx="3604899" cy="4899660"/>
          </a:xfrm>
        </p:grpSpPr>
        <p:grpSp>
          <p:nvGrpSpPr>
            <p:cNvPr id="172" name="组合 67">
              <a:extLst>
                <a:ext uri="{FF2B5EF4-FFF2-40B4-BE49-F238E27FC236}">
                  <a16:creationId xmlns:a16="http://schemas.microsoft.com/office/drawing/2014/main" id="{D4E6C582-4887-4664-BC10-760F6690C996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89" name="矩形 84">
                <a:extLst>
                  <a:ext uri="{FF2B5EF4-FFF2-40B4-BE49-F238E27FC236}">
                    <a16:creationId xmlns:a16="http://schemas.microsoft.com/office/drawing/2014/main" id="{54F66EA4-AE26-44AA-A712-3A0B8F7D3384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0" name="矩形 85">
                <a:extLst>
                  <a:ext uri="{FF2B5EF4-FFF2-40B4-BE49-F238E27FC236}">
                    <a16:creationId xmlns:a16="http://schemas.microsoft.com/office/drawing/2014/main" id="{95A55ADE-8F8F-40DB-8835-59BBCE5156A4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1" name="矩形 86">
                <a:extLst>
                  <a:ext uri="{FF2B5EF4-FFF2-40B4-BE49-F238E27FC236}">
                    <a16:creationId xmlns:a16="http://schemas.microsoft.com/office/drawing/2014/main" id="{5FAD654F-E89F-420A-ABCF-32BF04D98451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2" name="梯形 87">
                <a:extLst>
                  <a:ext uri="{FF2B5EF4-FFF2-40B4-BE49-F238E27FC236}">
                    <a16:creationId xmlns:a16="http://schemas.microsoft.com/office/drawing/2014/main" id="{7AB64BBE-65B1-4263-9DA9-03A1F319F2C3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3" name="等腰三角形 88">
                <a:extLst>
                  <a:ext uri="{FF2B5EF4-FFF2-40B4-BE49-F238E27FC236}">
                    <a16:creationId xmlns:a16="http://schemas.microsoft.com/office/drawing/2014/main" id="{F18DF41D-77B0-4213-8684-8EC01F96F87F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4" name="矩形 89">
                <a:extLst>
                  <a:ext uri="{FF2B5EF4-FFF2-40B4-BE49-F238E27FC236}">
                    <a16:creationId xmlns:a16="http://schemas.microsoft.com/office/drawing/2014/main" id="{0B997A23-EE5B-4BA9-8A9E-BD7434FE084E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5" name="同侧圆角矩形 90">
                <a:extLst>
                  <a:ext uri="{FF2B5EF4-FFF2-40B4-BE49-F238E27FC236}">
                    <a16:creationId xmlns:a16="http://schemas.microsoft.com/office/drawing/2014/main" id="{142EF33E-8AA0-4323-99E4-CA35AFF836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3" name="组合 68">
              <a:extLst>
                <a:ext uri="{FF2B5EF4-FFF2-40B4-BE49-F238E27FC236}">
                  <a16:creationId xmlns:a16="http://schemas.microsoft.com/office/drawing/2014/main" id="{5ABCC893-6682-45CB-8B80-47D093F7FF90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82" name="矩形 77">
                <a:extLst>
                  <a:ext uri="{FF2B5EF4-FFF2-40B4-BE49-F238E27FC236}">
                    <a16:creationId xmlns:a16="http://schemas.microsoft.com/office/drawing/2014/main" id="{0E54D643-A476-4D9D-A9B0-CDDBC3BFF863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3" name="矩形 78">
                <a:extLst>
                  <a:ext uri="{FF2B5EF4-FFF2-40B4-BE49-F238E27FC236}">
                    <a16:creationId xmlns:a16="http://schemas.microsoft.com/office/drawing/2014/main" id="{DA2CACE6-08DD-4EDA-971C-7C7FB644901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4" name="矩形 79">
                <a:extLst>
                  <a:ext uri="{FF2B5EF4-FFF2-40B4-BE49-F238E27FC236}">
                    <a16:creationId xmlns:a16="http://schemas.microsoft.com/office/drawing/2014/main" id="{EFCE0A02-9916-4BCC-9091-E6B4F265C674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5" name="梯形 80">
                <a:extLst>
                  <a:ext uri="{FF2B5EF4-FFF2-40B4-BE49-F238E27FC236}">
                    <a16:creationId xmlns:a16="http://schemas.microsoft.com/office/drawing/2014/main" id="{61553743-B558-49A9-BF95-546109BB3709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6" name="等腰三角形 81">
                <a:extLst>
                  <a:ext uri="{FF2B5EF4-FFF2-40B4-BE49-F238E27FC236}">
                    <a16:creationId xmlns:a16="http://schemas.microsoft.com/office/drawing/2014/main" id="{5D7C391A-D017-4A15-ADFC-C9972985F0B3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7" name="矩形 82">
                <a:extLst>
                  <a:ext uri="{FF2B5EF4-FFF2-40B4-BE49-F238E27FC236}">
                    <a16:creationId xmlns:a16="http://schemas.microsoft.com/office/drawing/2014/main" id="{EF5ED488-6719-480B-A1D5-800FBB4F2630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8" name="同侧圆角矩形 83">
                <a:extLst>
                  <a:ext uri="{FF2B5EF4-FFF2-40B4-BE49-F238E27FC236}">
                    <a16:creationId xmlns:a16="http://schemas.microsoft.com/office/drawing/2014/main" id="{531E0E35-F78B-4FBB-9B2A-1355653C9C2F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4" name="组合 69">
              <a:extLst>
                <a:ext uri="{FF2B5EF4-FFF2-40B4-BE49-F238E27FC236}">
                  <a16:creationId xmlns:a16="http://schemas.microsoft.com/office/drawing/2014/main" id="{0DB020DD-A92A-4C9B-8591-BCD8D1CC183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75" name="矩形 70">
                <a:extLst>
                  <a:ext uri="{FF2B5EF4-FFF2-40B4-BE49-F238E27FC236}">
                    <a16:creationId xmlns:a16="http://schemas.microsoft.com/office/drawing/2014/main" id="{8FEED480-F5F7-463C-95A0-14F68FC0B76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矩形 71">
                <a:extLst>
                  <a:ext uri="{FF2B5EF4-FFF2-40B4-BE49-F238E27FC236}">
                    <a16:creationId xmlns:a16="http://schemas.microsoft.com/office/drawing/2014/main" id="{73836E3B-6FAB-45FD-91BA-F49803B85589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7" name="矩形 72">
                <a:extLst>
                  <a:ext uri="{FF2B5EF4-FFF2-40B4-BE49-F238E27FC236}">
                    <a16:creationId xmlns:a16="http://schemas.microsoft.com/office/drawing/2014/main" id="{E1617E44-36DF-43AC-9D5D-46719B269CDD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8" name="梯形 73">
                <a:extLst>
                  <a:ext uri="{FF2B5EF4-FFF2-40B4-BE49-F238E27FC236}">
                    <a16:creationId xmlns:a16="http://schemas.microsoft.com/office/drawing/2014/main" id="{9CD39EFC-6037-43E0-AD13-DF0AE330914A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9" name="等腰三角形 74">
                <a:extLst>
                  <a:ext uri="{FF2B5EF4-FFF2-40B4-BE49-F238E27FC236}">
                    <a16:creationId xmlns:a16="http://schemas.microsoft.com/office/drawing/2014/main" id="{D07287CE-917E-4A8D-A94A-30F85BC9FF7C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0" name="矩形 75">
                <a:extLst>
                  <a:ext uri="{FF2B5EF4-FFF2-40B4-BE49-F238E27FC236}">
                    <a16:creationId xmlns:a16="http://schemas.microsoft.com/office/drawing/2014/main" id="{F36AB950-17DF-4CAA-9FDE-1B73780607D1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1" name="同侧圆角矩形 76">
                <a:extLst>
                  <a:ext uri="{FF2B5EF4-FFF2-40B4-BE49-F238E27FC236}">
                    <a16:creationId xmlns:a16="http://schemas.microsoft.com/office/drawing/2014/main" id="{A21DD10C-F788-49D9-8CA0-21724B0D0E9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96" name="组合 91">
            <a:extLst>
              <a:ext uri="{FF2B5EF4-FFF2-40B4-BE49-F238E27FC236}">
                <a16:creationId xmlns:a16="http://schemas.microsoft.com/office/drawing/2014/main" id="{1EF272EE-D799-4AD2-8877-05E44BD2BA3C}"/>
              </a:ext>
            </a:extLst>
          </p:cNvPr>
          <p:cNvGrpSpPr/>
          <p:nvPr/>
        </p:nvGrpSpPr>
        <p:grpSpPr>
          <a:xfrm flipH="1">
            <a:off x="55542" y="942397"/>
            <a:ext cx="1982590" cy="981285"/>
            <a:chOff x="594424" y="1153191"/>
            <a:chExt cx="2605976" cy="1634460"/>
          </a:xfrm>
        </p:grpSpPr>
        <p:sp>
          <p:nvSpPr>
            <p:cNvPr id="197" name="任意多边形 92">
              <a:extLst>
                <a:ext uri="{FF2B5EF4-FFF2-40B4-BE49-F238E27FC236}">
                  <a16:creationId xmlns:a16="http://schemas.microsoft.com/office/drawing/2014/main" id="{FA405922-012F-4F8C-91AD-DBEB31EEA675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任意多边形 93">
              <a:extLst>
                <a:ext uri="{FF2B5EF4-FFF2-40B4-BE49-F238E27FC236}">
                  <a16:creationId xmlns:a16="http://schemas.microsoft.com/office/drawing/2014/main" id="{121F0591-5A64-4887-9FA7-72952374355A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480" y="1905000"/>
            <a:ext cx="5694099" cy="4582886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32386" y="3204456"/>
            <a:ext cx="3823818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phải được rửa sạch nấu chín,…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3" y="3726966"/>
            <a:ext cx="1315495" cy="20538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910E33-7098-4FDA-A7FD-B823DCD276B4}"/>
              </a:ext>
            </a:extLst>
          </p:cNvPr>
          <p:cNvGrpSpPr/>
          <p:nvPr/>
        </p:nvGrpSpPr>
        <p:grpSpPr>
          <a:xfrm>
            <a:off x="1141921" y="2416937"/>
            <a:ext cx="3152548" cy="3363865"/>
            <a:chOff x="1065721" y="1720251"/>
            <a:chExt cx="3152548" cy="336386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21" y="1720251"/>
              <a:ext cx="3152548" cy="33638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301EB1-A550-4CC4-ACA4-B5E307BB85E2}"/>
                </a:ext>
              </a:extLst>
            </p:cNvPr>
            <p:cNvSpPr/>
            <p:nvPr/>
          </p:nvSpPr>
          <p:spPr>
            <a:xfrm>
              <a:off x="1891863" y="1870841"/>
              <a:ext cx="1566040" cy="525518"/>
            </a:xfrm>
            <a:prstGeom prst="rect">
              <a:avLst/>
            </a:prstGeom>
            <a:solidFill>
              <a:srgbClr val="FEEDF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Rau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quả</a:t>
              </a:r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sạch</a:t>
              </a:r>
              <a:endParaRPr lang="en-US" b="1" dirty="0">
                <a:solidFill>
                  <a:srgbClr val="7E430F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29698C-DC8D-46F4-A4AB-C7AA147B7B55}"/>
              </a:ext>
            </a:extLst>
          </p:cNvPr>
          <p:cNvSpPr txBox="1"/>
          <p:nvPr/>
        </p:nvSpPr>
        <p:spPr>
          <a:xfrm>
            <a:off x="482499" y="59495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3207" y="1721474"/>
            <a:ext cx="5694099" cy="479457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5" y="578570"/>
            <a:ext cx="4833258" cy="53759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68223" y="3266528"/>
            <a:ext cx="4103222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nước đã đun sôi, không uống nước lã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6747" r="6285" b="16654"/>
          <a:stretch/>
        </p:blipFill>
        <p:spPr>
          <a:xfrm>
            <a:off x="614413" y="2188029"/>
            <a:ext cx="5602893" cy="410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12787-1D54-4123-89F1-D2F19727883A}"/>
              </a:ext>
            </a:extLst>
          </p:cNvPr>
          <p:cNvSpPr txBox="1"/>
          <p:nvPr/>
        </p:nvSpPr>
        <p:spPr>
          <a:xfrm>
            <a:off x="529280" y="23150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696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16365" y="1850571"/>
            <a:ext cx="5694099" cy="449130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38" y="375869"/>
            <a:ext cx="5018576" cy="5565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09708" y="2884814"/>
            <a:ext cx="4108035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 ăn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ôi, thiu, thức ăn chưa chín và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nguồn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gốc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0" y="3041013"/>
            <a:ext cx="1889489" cy="29001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57FDBB-350C-4C13-AC23-CC8A27396017}"/>
              </a:ext>
            </a:extLst>
          </p:cNvPr>
          <p:cNvGrpSpPr/>
          <p:nvPr/>
        </p:nvGrpSpPr>
        <p:grpSpPr>
          <a:xfrm>
            <a:off x="859971" y="2264228"/>
            <a:ext cx="3382604" cy="3971336"/>
            <a:chOff x="840409" y="1199468"/>
            <a:chExt cx="3358624" cy="456537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09" y="1199468"/>
              <a:ext cx="3358624" cy="456537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9AA361-F211-417B-B0FB-AE71C8E8FDA4}"/>
                </a:ext>
              </a:extLst>
            </p:cNvPr>
            <p:cNvSpPr/>
            <p:nvPr/>
          </p:nvSpPr>
          <p:spPr>
            <a:xfrm>
              <a:off x="2081048" y="1671145"/>
              <a:ext cx="1833892" cy="483476"/>
            </a:xfrm>
            <a:prstGeom prst="rect">
              <a:avLst/>
            </a:prstGeom>
            <a:solidFill>
              <a:srgbClr val="8CC64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Hàng</a:t>
              </a:r>
              <a:r>
                <a:rPr lang="en-US" sz="2800" b="1" dirty="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rong</a:t>
              </a:r>
              <a:endParaRPr lang="en-US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3662CC-D94A-43B4-A79D-D2BFAAEEB91C}"/>
                </a:ext>
              </a:extLst>
            </p:cNvPr>
            <p:cNvSpPr/>
            <p:nvPr/>
          </p:nvSpPr>
          <p:spPr>
            <a:xfrm>
              <a:off x="1555530" y="4340770"/>
              <a:ext cx="1334815" cy="667408"/>
            </a:xfrm>
            <a:prstGeom prst="rect">
              <a:avLst/>
            </a:prstGeom>
            <a:solidFill>
              <a:srgbClr val="F4EB9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Khoai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tây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chiên</a:t>
              </a:r>
              <a:endPara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2924D2-7A9C-4392-89ED-0541C15A9928}"/>
              </a:ext>
            </a:extLst>
          </p:cNvPr>
          <p:cNvSpPr txBox="1"/>
          <p:nvPr/>
        </p:nvSpPr>
        <p:spPr>
          <a:xfrm>
            <a:off x="529280" y="265001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376" y1="29433" x2="42376" y2="29433"/>
                        <a14:foregroundMark x1="42376" y1="29433" x2="42376" y2="29433"/>
                        <a14:foregroundMark x1="62943" y1="29433" x2="62943" y2="29433"/>
                        <a14:foregroundMark x1="62943" y1="29433" x2="62943" y2="29433"/>
                        <a14:foregroundMark x1="62411" y1="29965" x2="62411" y2="29965"/>
                        <a14:foregroundMark x1="62411" y1="29965" x2="62411" y2="29965"/>
                        <a14:foregroundMark x1="51418" y1="37766" x2="51418" y2="37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23346"/>
            <a:ext cx="3817263" cy="38172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89894" l="9929" r="90071">
                        <a14:foregroundMark x1="42908" y1="32801" x2="42908" y2="32801"/>
                        <a14:foregroundMark x1="42908" y1="32801" x2="42908" y2="32801"/>
                        <a14:foregroundMark x1="41489" y1="30851" x2="41489" y2="30851"/>
                        <a14:foregroundMark x1="41489" y1="30851" x2="41489" y2="30851"/>
                        <a14:foregroundMark x1="60993" y1="32092" x2="60993" y2="32092"/>
                        <a14:foregroundMark x1="60993" y1="32092" x2="60993" y2="32092"/>
                        <a14:foregroundMark x1="79610" y1="28546" x2="79610" y2="28546"/>
                        <a14:foregroundMark x1="85284" y1="35461" x2="85284" y2="35461"/>
                        <a14:foregroundMark x1="90071" y1="39539" x2="90071" y2="39539"/>
                        <a14:foregroundMark x1="81206" y1="49291" x2="81206" y2="49291"/>
                        <a14:foregroundMark x1="81206" y1="49291" x2="81206" y2="49291"/>
                        <a14:foregroundMark x1="81206" y1="49291" x2="81206" y2="49291"/>
                        <a14:foregroundMark x1="20390" y1="30496" x2="20390" y2="30496"/>
                        <a14:foregroundMark x1="14184" y1="31560" x2="14184" y2="31560"/>
                        <a14:foregroundMark x1="14539" y1="39894" x2="14539" y2="39894"/>
                        <a14:foregroundMark x1="50355" y1="37943" x2="50355" y2="379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957" y="2068532"/>
            <a:ext cx="3817263" cy="381726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Rửa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xuyên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trước bữa ăn và sau khi đi đại tiểu tiện.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400496" y="379270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Giữ gìn vệ sinh cá nhân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>
          <a:xfrm>
            <a:off x="3035484" y="2307772"/>
            <a:ext cx="3158487" cy="389708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Sử dụng nhà tiêu hợp vệ sinh, thường xuyên vệ sinh nhà cửa, 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99C7357D-4DD1-42DD-B776-91FCDEFD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46417" l="33667" r="63917">
                        <a14:foregroundMark x1="48917" y1="11167" x2="48917" y2="11167"/>
                        <a14:foregroundMark x1="49000" y1="11083" x2="49000" y2="11083"/>
                        <a14:foregroundMark x1="41917" y1="17000" x2="41917" y2="17000"/>
                        <a14:foregroundMark x1="41917" y1="17000" x2="41917" y2="17000"/>
                        <a14:foregroundMark x1="54417" y1="28833" x2="54417" y2="28833"/>
                        <a14:foregroundMark x1="54417" y1="28833" x2="54417" y2="28833"/>
                        <a14:foregroundMark x1="46167" y1="46417" x2="46167" y2="46417"/>
                        <a14:foregroundMark x1="38417" y1="14333" x2="38417" y2="14333"/>
                        <a14:foregroundMark x1="36083" y1="19000" x2="36083" y2="19000"/>
                        <a14:foregroundMark x1="33667" y1="15583" x2="33667" y2="15583"/>
                        <a14:foregroundMark x1="49750" y1="10000" x2="4975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9" t="8592" r="32414" b="49488"/>
          <a:stretch/>
        </p:blipFill>
        <p:spPr>
          <a:xfrm>
            <a:off x="913836" y="3271155"/>
            <a:ext cx="2859018" cy="33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50" b="7408"/>
          <a:stretch/>
        </p:blipFill>
        <p:spPr>
          <a:xfrm>
            <a:off x="1256201" y="1788035"/>
            <a:ext cx="4382597" cy="44662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64873" y="2908590"/>
            <a:ext cx="3978228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Xử lí phân, rác đúng cách. Không sử dụng phân chưa ủ kĩ bón ruộng.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173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2150221" y="2300100"/>
            <a:ext cx="8133348" cy="287584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6649438" y="5848060"/>
            <a:ext cx="5867400" cy="102875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0" y="4611187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0" y="4595446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0" name="文本框 2">
            <a:extLst>
              <a:ext uri="{FF2B5EF4-FFF2-40B4-BE49-F238E27FC236}">
                <a16:creationId xmlns:a16="http://schemas.microsoft.com/office/drawing/2014/main" id="{EDA500FE-E4E5-46DD-B698-BA81230327CC}"/>
              </a:ext>
            </a:extLst>
          </p:cNvPr>
          <p:cNvSpPr txBox="1"/>
          <p:nvPr/>
        </p:nvSpPr>
        <p:spPr>
          <a:xfrm>
            <a:off x="2332879" y="3087778"/>
            <a:ext cx="7885374" cy="16547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bệnh lây qua đường tiêu hóa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nhân và cách đề phòng bệnh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6">
            <a:extLst>
              <a:ext uri="{FF2B5EF4-FFF2-40B4-BE49-F238E27FC236}">
                <a16:creationId xmlns:a16="http://schemas.microsoft.com/office/drawing/2014/main" id="{96DA3F5F-E91B-4D0D-AF40-0CDA072488F5}"/>
              </a:ext>
            </a:extLst>
          </p:cNvPr>
          <p:cNvGrpSpPr/>
          <p:nvPr/>
        </p:nvGrpSpPr>
        <p:grpSpPr>
          <a:xfrm rot="2224307">
            <a:off x="3422984" y="655470"/>
            <a:ext cx="555837" cy="545616"/>
            <a:chOff x="10646778" y="4753862"/>
            <a:chExt cx="751521" cy="737702"/>
          </a:xfrm>
        </p:grpSpPr>
        <p:sp>
          <p:nvSpPr>
            <p:cNvPr id="95" name="五角星 2">
              <a:extLst>
                <a:ext uri="{FF2B5EF4-FFF2-40B4-BE49-F238E27FC236}">
                  <a16:creationId xmlns:a16="http://schemas.microsoft.com/office/drawing/2014/main" id="{B58DD8F4-6142-4C3C-88AE-EB9C3A3B937E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6" name="组合 58">
              <a:extLst>
                <a:ext uri="{FF2B5EF4-FFF2-40B4-BE49-F238E27FC236}">
                  <a16:creationId xmlns:a16="http://schemas.microsoft.com/office/drawing/2014/main" id="{B5E360CF-AB2E-434F-9D1F-1287D296A236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>
                <a:extLst>
                  <a:ext uri="{FF2B5EF4-FFF2-40B4-BE49-F238E27FC236}">
                    <a16:creationId xmlns:a16="http://schemas.microsoft.com/office/drawing/2014/main" id="{4A82A2BD-52E7-45BD-A02F-575661475F48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8" name="五角星 2">
                <a:extLst>
                  <a:ext uri="{FF2B5EF4-FFF2-40B4-BE49-F238E27FC236}">
                    <a16:creationId xmlns:a16="http://schemas.microsoft.com/office/drawing/2014/main" id="{0087C131-61BB-48EF-BCCE-0201A7A8BD6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147B99F9-5E89-44C7-B995-C633F2C4399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0" name="组合 66">
            <a:extLst>
              <a:ext uri="{FF2B5EF4-FFF2-40B4-BE49-F238E27FC236}">
                <a16:creationId xmlns:a16="http://schemas.microsoft.com/office/drawing/2014/main" id="{A0F98F93-B846-475B-8FC2-2BC9665CC7C2}"/>
              </a:ext>
            </a:extLst>
          </p:cNvPr>
          <p:cNvGrpSpPr/>
          <p:nvPr/>
        </p:nvGrpSpPr>
        <p:grpSpPr>
          <a:xfrm>
            <a:off x="2168942" y="408002"/>
            <a:ext cx="1148113" cy="1813901"/>
            <a:chOff x="0" y="0"/>
            <a:chExt cx="3604899" cy="4899660"/>
          </a:xfrm>
        </p:grpSpPr>
        <p:grpSp>
          <p:nvGrpSpPr>
            <p:cNvPr id="101" name="组合 67">
              <a:extLst>
                <a:ext uri="{FF2B5EF4-FFF2-40B4-BE49-F238E27FC236}">
                  <a16:creationId xmlns:a16="http://schemas.microsoft.com/office/drawing/2014/main" id="{88772594-D63B-49AF-97FC-54A450AC180C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18" name="矩形 84">
                <a:extLst>
                  <a:ext uri="{FF2B5EF4-FFF2-40B4-BE49-F238E27FC236}">
                    <a16:creationId xmlns:a16="http://schemas.microsoft.com/office/drawing/2014/main" id="{D3953C88-1307-4500-A6DE-B1E29AF10A4C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矩形 85">
                <a:extLst>
                  <a:ext uri="{FF2B5EF4-FFF2-40B4-BE49-F238E27FC236}">
                    <a16:creationId xmlns:a16="http://schemas.microsoft.com/office/drawing/2014/main" id="{8BBB7AA8-013A-4004-996B-20BA19D50FA8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矩形 86">
                <a:extLst>
                  <a:ext uri="{FF2B5EF4-FFF2-40B4-BE49-F238E27FC236}">
                    <a16:creationId xmlns:a16="http://schemas.microsoft.com/office/drawing/2014/main" id="{F06ED57B-46E5-4CC6-881B-EC82316F5567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梯形 87">
                <a:extLst>
                  <a:ext uri="{FF2B5EF4-FFF2-40B4-BE49-F238E27FC236}">
                    <a16:creationId xmlns:a16="http://schemas.microsoft.com/office/drawing/2014/main" id="{E22D8827-AC81-49BF-A571-D3AC354FADA7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等腰三角形 88">
                <a:extLst>
                  <a:ext uri="{FF2B5EF4-FFF2-40B4-BE49-F238E27FC236}">
                    <a16:creationId xmlns:a16="http://schemas.microsoft.com/office/drawing/2014/main" id="{747A3B60-504F-4F24-8FDA-1B22B6BEB92B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矩形 89">
                <a:extLst>
                  <a:ext uri="{FF2B5EF4-FFF2-40B4-BE49-F238E27FC236}">
                    <a16:creationId xmlns:a16="http://schemas.microsoft.com/office/drawing/2014/main" id="{E178413A-9E90-42F0-AB61-FD08D071E9A6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同侧圆角矩形 90">
                <a:extLst>
                  <a:ext uri="{FF2B5EF4-FFF2-40B4-BE49-F238E27FC236}">
                    <a16:creationId xmlns:a16="http://schemas.microsoft.com/office/drawing/2014/main" id="{811C8530-384E-4FE8-B92B-A8F1B37BA9DA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2" name="组合 68">
              <a:extLst>
                <a:ext uri="{FF2B5EF4-FFF2-40B4-BE49-F238E27FC236}">
                  <a16:creationId xmlns:a16="http://schemas.microsoft.com/office/drawing/2014/main" id="{973F908E-5403-456E-9824-9B5F6088992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11" name="矩形 77">
                <a:extLst>
                  <a:ext uri="{FF2B5EF4-FFF2-40B4-BE49-F238E27FC236}">
                    <a16:creationId xmlns:a16="http://schemas.microsoft.com/office/drawing/2014/main" id="{FE6E40F8-F85A-49BD-BFCD-384FFF504EC9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矩形 78">
                <a:extLst>
                  <a:ext uri="{FF2B5EF4-FFF2-40B4-BE49-F238E27FC236}">
                    <a16:creationId xmlns:a16="http://schemas.microsoft.com/office/drawing/2014/main" id="{B5384931-67FD-4F75-8292-A6D5F5566661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矩形 79">
                <a:extLst>
                  <a:ext uri="{FF2B5EF4-FFF2-40B4-BE49-F238E27FC236}">
                    <a16:creationId xmlns:a16="http://schemas.microsoft.com/office/drawing/2014/main" id="{D03CB28A-2E9A-4C37-B7B3-388E4A2EE22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梯形 80">
                <a:extLst>
                  <a:ext uri="{FF2B5EF4-FFF2-40B4-BE49-F238E27FC236}">
                    <a16:creationId xmlns:a16="http://schemas.microsoft.com/office/drawing/2014/main" id="{B49E0DA3-EEAE-44C3-9AFB-CFCC238D956C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等腰三角形 81">
                <a:extLst>
                  <a:ext uri="{FF2B5EF4-FFF2-40B4-BE49-F238E27FC236}">
                    <a16:creationId xmlns:a16="http://schemas.microsoft.com/office/drawing/2014/main" id="{E4048DA9-D334-47AB-9226-94FA5E4E74D9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矩形 82">
                <a:extLst>
                  <a:ext uri="{FF2B5EF4-FFF2-40B4-BE49-F238E27FC236}">
                    <a16:creationId xmlns:a16="http://schemas.microsoft.com/office/drawing/2014/main" id="{D2A01FB6-D0A2-4ECE-BAA5-161926E0F87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同侧圆角矩形 83">
                <a:extLst>
                  <a:ext uri="{FF2B5EF4-FFF2-40B4-BE49-F238E27FC236}">
                    <a16:creationId xmlns:a16="http://schemas.microsoft.com/office/drawing/2014/main" id="{7B9DD080-0B53-4052-8EB6-DEA70DA86E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3" name="组合 69">
              <a:extLst>
                <a:ext uri="{FF2B5EF4-FFF2-40B4-BE49-F238E27FC236}">
                  <a16:creationId xmlns:a16="http://schemas.microsoft.com/office/drawing/2014/main" id="{44E3EAD1-7757-4EEB-B892-9712662210BB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04" name="矩形 70">
                <a:extLst>
                  <a:ext uri="{FF2B5EF4-FFF2-40B4-BE49-F238E27FC236}">
                    <a16:creationId xmlns:a16="http://schemas.microsoft.com/office/drawing/2014/main" id="{4019E8F0-4134-407A-9D1F-D06DEC2D0769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矩形 71">
                <a:extLst>
                  <a:ext uri="{FF2B5EF4-FFF2-40B4-BE49-F238E27FC236}">
                    <a16:creationId xmlns:a16="http://schemas.microsoft.com/office/drawing/2014/main" id="{8834F3E1-FA1C-4971-A871-7BE5F61E2277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矩形 72">
                <a:extLst>
                  <a:ext uri="{FF2B5EF4-FFF2-40B4-BE49-F238E27FC236}">
                    <a16:creationId xmlns:a16="http://schemas.microsoft.com/office/drawing/2014/main" id="{E0BCE15E-BCE3-4026-BD9F-9BBFD494D20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7" name="梯形 73">
                <a:extLst>
                  <a:ext uri="{FF2B5EF4-FFF2-40B4-BE49-F238E27FC236}">
                    <a16:creationId xmlns:a16="http://schemas.microsoft.com/office/drawing/2014/main" id="{AA85FC12-E461-45BD-A4C6-E325ED490DF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8" name="等腰三角形 74">
                <a:extLst>
                  <a:ext uri="{FF2B5EF4-FFF2-40B4-BE49-F238E27FC236}">
                    <a16:creationId xmlns:a16="http://schemas.microsoft.com/office/drawing/2014/main" id="{AE6EE183-67B7-484D-83F3-1F12621F998F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矩形 75">
                <a:extLst>
                  <a:ext uri="{FF2B5EF4-FFF2-40B4-BE49-F238E27FC236}">
                    <a16:creationId xmlns:a16="http://schemas.microsoft.com/office/drawing/2014/main" id="{D7E9ECFB-7F67-4586-8BA1-A620995C1FA7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同侧圆角矩形 76">
                <a:extLst>
                  <a:ext uri="{FF2B5EF4-FFF2-40B4-BE49-F238E27FC236}">
                    <a16:creationId xmlns:a16="http://schemas.microsoft.com/office/drawing/2014/main" id="{ED1B8768-B25D-489F-B78F-4A6C8EE3F44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25" name="组合 91">
            <a:extLst>
              <a:ext uri="{FF2B5EF4-FFF2-40B4-BE49-F238E27FC236}">
                <a16:creationId xmlns:a16="http://schemas.microsoft.com/office/drawing/2014/main" id="{B871037F-9A1D-4B37-B247-BE4D7185DE9D}"/>
              </a:ext>
            </a:extLst>
          </p:cNvPr>
          <p:cNvGrpSpPr/>
          <p:nvPr/>
        </p:nvGrpSpPr>
        <p:grpSpPr>
          <a:xfrm flipH="1">
            <a:off x="1159346" y="1314502"/>
            <a:ext cx="3080341" cy="1838632"/>
            <a:chOff x="594424" y="1153191"/>
            <a:chExt cx="2605976" cy="1634460"/>
          </a:xfrm>
        </p:grpSpPr>
        <p:sp>
          <p:nvSpPr>
            <p:cNvPr id="126" name="任意多边形 92">
              <a:extLst>
                <a:ext uri="{FF2B5EF4-FFF2-40B4-BE49-F238E27FC236}">
                  <a16:creationId xmlns:a16="http://schemas.microsoft.com/office/drawing/2014/main" id="{11E896E0-7FD2-4E88-8FB7-B878CA060D2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93">
              <a:extLst>
                <a:ext uri="{FF2B5EF4-FFF2-40B4-BE49-F238E27FC236}">
                  <a16:creationId xmlns:a16="http://schemas.microsoft.com/office/drawing/2014/main" id="{94840BC3-0557-47C1-904F-FD31C0F04EC5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28" name="文本框 1">
            <a:extLst>
              <a:ext uri="{FF2B5EF4-FFF2-40B4-BE49-F238E27FC236}">
                <a16:creationId xmlns:a16="http://schemas.microsoft.com/office/drawing/2014/main" id="{5C211499-B047-4E39-B875-A0205F9C06F4}"/>
              </a:ext>
            </a:extLst>
          </p:cNvPr>
          <p:cNvSpPr txBox="1"/>
          <p:nvPr/>
        </p:nvSpPr>
        <p:spPr>
          <a:xfrm>
            <a:off x="1531580" y="191160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Ghi nhớ:</a:t>
            </a:r>
            <a:endParaRPr lang="zh-CN" altLang="en-US" sz="48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4" name="图片 21">
            <a:extLst>
              <a:ext uri="{FF2B5EF4-FFF2-40B4-BE49-F238E27FC236}">
                <a16:creationId xmlns:a16="http://schemas.microsoft.com/office/drawing/2014/main" id="{8773AE29-5E5E-4A85-9A6D-2F4E7FCC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37503" r="39510" b="33696"/>
          <a:stretch/>
        </p:blipFill>
        <p:spPr>
          <a:xfrm>
            <a:off x="6835822" y="596764"/>
            <a:ext cx="1383324" cy="1172451"/>
          </a:xfrm>
          <a:prstGeom prst="rect">
            <a:avLst/>
          </a:prstGeom>
        </p:spPr>
      </p:pic>
      <p:pic>
        <p:nvPicPr>
          <p:cNvPr id="136" name="图片 23">
            <a:extLst>
              <a:ext uri="{FF2B5EF4-FFF2-40B4-BE49-F238E27FC236}">
                <a16:creationId xmlns:a16="http://schemas.microsoft.com/office/drawing/2014/main" id="{328E111D-A529-4D9C-8111-13A1CA91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46432" r="65656" b="32019"/>
          <a:stretch/>
        </p:blipFill>
        <p:spPr>
          <a:xfrm rot="21293339">
            <a:off x="3801356" y="1471871"/>
            <a:ext cx="838576" cy="541849"/>
          </a:xfrm>
          <a:prstGeom prst="rect">
            <a:avLst/>
          </a:prstGeom>
        </p:spPr>
      </p:pic>
      <p:pic>
        <p:nvPicPr>
          <p:cNvPr id="137" name="图片 24">
            <a:extLst>
              <a:ext uri="{FF2B5EF4-FFF2-40B4-BE49-F238E27FC236}">
                <a16:creationId xmlns:a16="http://schemas.microsoft.com/office/drawing/2014/main" id="{A9C4218D-45B0-4283-9076-21A3AC99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40275" r="46753" b="28732"/>
          <a:stretch/>
        </p:blipFill>
        <p:spPr>
          <a:xfrm rot="786674">
            <a:off x="9306745" y="160349"/>
            <a:ext cx="1097378" cy="1352826"/>
          </a:xfrm>
          <a:prstGeom prst="rect">
            <a:avLst/>
          </a:prstGeom>
        </p:spPr>
      </p:pic>
      <p:pic>
        <p:nvPicPr>
          <p:cNvPr id="138" name="图片 25">
            <a:extLst>
              <a:ext uri="{FF2B5EF4-FFF2-40B4-BE49-F238E27FC236}">
                <a16:creationId xmlns:a16="http://schemas.microsoft.com/office/drawing/2014/main" id="{18C3524B-2268-409E-B835-5361DC9C9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 t="47715" r="25829" b="33558"/>
          <a:stretch/>
        </p:blipFill>
        <p:spPr>
          <a:xfrm rot="18555295">
            <a:off x="10812439" y="1662100"/>
            <a:ext cx="1129887" cy="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5" grpId="0" animBg="1"/>
      <p:bldP spid="66" grpId="0" animBg="1"/>
      <p:bldP spid="50" grpId="0"/>
      <p:bldP spid="1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:a16="http://schemas.microsoft.com/office/drawing/2014/main" id="{53BCC93C-04D4-4B8F-A927-BF680670E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294" y="1882574"/>
            <a:ext cx="8632530" cy="9259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mạch, huyết áp cao, đau bụng.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296" y="3125026"/>
            <a:ext cx="8632530" cy="9259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mạch, tiểu đường, chóng mặt.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7294" y="5614939"/>
            <a:ext cx="8632530" cy="92594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tiểu đường, huyết áp cao, tim mạch.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DC3667-2C0D-426F-AEC4-7B683BDAF3FD}"/>
              </a:ext>
            </a:extLst>
          </p:cNvPr>
          <p:cNvGrpSpPr/>
          <p:nvPr/>
        </p:nvGrpSpPr>
        <p:grpSpPr>
          <a:xfrm>
            <a:off x="185057" y="243226"/>
            <a:ext cx="11821885" cy="1097280"/>
            <a:chOff x="185057" y="243226"/>
            <a:chExt cx="11821885" cy="1097280"/>
          </a:xfrm>
        </p:grpSpPr>
        <p:sp>
          <p:nvSpPr>
            <p:cNvPr id="8" name="矩形 36">
              <a:extLst>
                <a:ext uri="{FF2B5EF4-FFF2-40B4-BE49-F238E27FC236}">
                  <a16:creationId xmlns:a16="http://schemas.microsoft.com/office/drawing/2014/main" id="{5D32E4FD-DDA8-479F-904F-B668B7B6A056}"/>
                </a:ext>
              </a:extLst>
            </p:cNvPr>
            <p:cNvSpPr/>
            <p:nvPr/>
          </p:nvSpPr>
          <p:spPr>
            <a:xfrm>
              <a:off x="185057" y="243226"/>
              <a:ext cx="11821885" cy="10972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105115" tIns="52557" rIns="105115" bIns="52557" anchor="ctr">
              <a:spAutoFit/>
            </a:bodyPr>
            <a:lstStyle/>
            <a:p>
              <a:pPr marL="514350" indent="-514350" algn="ctr" eaLnBrk="1" fontAlgn="auto" hangingPunct="1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AutoNum type="arabicPeriod"/>
                <a:defRPr/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CBB60D-411C-454B-BB3E-18746AFA1465}"/>
                </a:ext>
              </a:extLst>
            </p:cNvPr>
            <p:cNvSpPr txBox="1"/>
            <p:nvPr/>
          </p:nvSpPr>
          <p:spPr>
            <a:xfrm>
              <a:off x="185057" y="243226"/>
              <a:ext cx="11598769" cy="905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en-US" alt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Người thừa cân béo phì có nguy cơ mắc các bệnh: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008E3AE-FB37-4E0E-B623-E2D7B28C4500}"/>
              </a:ext>
            </a:extLst>
          </p:cNvPr>
          <p:cNvSpPr/>
          <p:nvPr/>
        </p:nvSpPr>
        <p:spPr>
          <a:xfrm>
            <a:off x="337295" y="4374157"/>
            <a:ext cx="8632529" cy="9259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đường, huyết áp cao, tiêu chảy.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4DED6F-9E2E-45BE-A8B4-97BC14621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1"/>
              </a:clrFrom>
              <a:clrTo>
                <a:srgbClr val="FFFEF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44" b="88178" l="3900" r="35700">
                        <a14:foregroundMark x1="21200" y1="18605" x2="11200" y2="27035"/>
                        <a14:foregroundMark x1="22500" y1="17829" x2="29000" y2="25969"/>
                        <a14:foregroundMark x1="29000" y1="25969" x2="30500" y2="29748"/>
                        <a14:foregroundMark x1="21000" y1="15504" x2="21000" y2="15504"/>
                        <a14:foregroundMark x1="21000" y1="15116" x2="21000" y2="15116"/>
                        <a14:foregroundMark x1="15900" y1="84109" x2="15900" y2="84109"/>
                        <a14:foregroundMark x1="15900" y1="84109" x2="15900" y2="84109"/>
                        <a14:foregroundMark x1="23800" y1="83624" x2="23800" y2="83624"/>
                        <a14:foregroundMark x1="23800" y1="83624" x2="23800" y2="83624"/>
                        <a14:foregroundMark x1="22300" y1="84496" x2="22300" y2="84496"/>
                        <a14:foregroundMark x1="22300" y1="84496" x2="22300" y2="84496"/>
                        <a14:foregroundMark x1="20900" y1="84496" x2="20300" y2="84981"/>
                        <a14:foregroundMark x1="19600" y1="85368" x2="19600" y2="85368"/>
                        <a14:foregroundMark x1="19600" y1="85368" x2="19600" y2="85368"/>
                        <a14:foregroundMark x1="23600" y1="84981" x2="23600" y2="84981"/>
                        <a14:foregroundMark x1="25100" y1="84981" x2="27000" y2="84884"/>
                        <a14:foregroundMark x1="27400" y1="84884" x2="28100" y2="84884"/>
                        <a14:foregroundMark x1="28100" y1="84884" x2="28100" y2="84884"/>
                        <a14:foregroundMark x1="29200" y1="85950" x2="29200" y2="85950"/>
                        <a14:foregroundMark x1="29800" y1="86143" x2="27000" y2="79264"/>
                        <a14:foregroundMark x1="24419" y1="88180" x2="25700" y2="88275"/>
                        <a14:foregroundMark x1="30900" y1="87500" x2="30900" y2="87500"/>
                        <a14:foregroundMark x1="21400" y1="14244" x2="20100" y2="14244"/>
                        <a14:backgroundMark x1="18800" y1="87209" x2="18800" y2="87209"/>
                        <a14:backgroundMark x1="20100" y1="87888" x2="20100" y2="87888"/>
                        <a14:backgroundMark x1="21400" y1="87500" x2="21400" y2="87500"/>
                        <a14:backgroundMark x1="21400" y1="87500" x2="21400" y2="87500"/>
                        <a14:backgroundMark x1="21600" y1="87500" x2="21600" y2="87500"/>
                        <a14:backgroundMark x1="21400" y1="87209" x2="20500" y2="87403"/>
                        <a14:backgroundMark x1="25300" y1="87888" x2="25300" y2="87888"/>
                        <a14:backgroundMark x1="23600" y1="87500" x2="19000" y2="88275"/>
                        <a14:backgroundMark x1="24600" y1="88469" x2="17000" y2="87888"/>
                        <a14:backgroundMark x1="25100" y1="87888" x2="25100" y2="87888"/>
                        <a14:backgroundMark x1="25100" y1="87888" x2="25100" y2="87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88" r="60320" b="8889"/>
          <a:stretch/>
        </p:blipFill>
        <p:spPr>
          <a:xfrm>
            <a:off x="9301427" y="1882574"/>
            <a:ext cx="2329999" cy="48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92410" y="4028145"/>
                <a:ext cx="59590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algn="ctr"/>
                <a:r>
                  <a:rPr lang="en-US" sz="6600" b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Chúc các em học tốt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CB32798B-9A1C-0347-9151-15FD5E1C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6117" y="0"/>
            <a:ext cx="812800" cy="812800"/>
          </a:xfrm>
          <a:prstGeom prst="rect">
            <a:avLst/>
          </a:prstGeom>
        </p:spPr>
      </p:pic>
      <p:pic>
        <p:nvPicPr>
          <p:cNvPr id="84" name="图片 21">
            <a:extLst>
              <a:ext uri="{FF2B5EF4-FFF2-40B4-BE49-F238E27FC236}">
                <a16:creationId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8" y="753274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795" y="1731703"/>
            <a:ext cx="7946576" cy="9778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khuya, nhịn ăn mỗi ngày.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5" y="4171951"/>
            <a:ext cx="7946576" cy="9778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nhanh, ăn thêm nhiều bữa.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795" y="2940051"/>
            <a:ext cx="7946576" cy="977897"/>
          </a:xfrm>
          <a:prstGeom prst="roundRect">
            <a:avLst>
              <a:gd name="adj" fmla="val 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ăn uống hợp lý, tập thể dục đều đặn.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795" y="5384370"/>
            <a:ext cx="7946576" cy="9778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 nhiều, xem tivi, đọc báo.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F87DE2-AF28-46B5-BEC7-A0A03CC8986D}"/>
              </a:ext>
            </a:extLst>
          </p:cNvPr>
          <p:cNvGrpSpPr/>
          <p:nvPr/>
        </p:nvGrpSpPr>
        <p:grpSpPr>
          <a:xfrm>
            <a:off x="952500" y="93603"/>
            <a:ext cx="10363200" cy="1199469"/>
            <a:chOff x="783772" y="141037"/>
            <a:chExt cx="10363200" cy="1199469"/>
          </a:xfrm>
        </p:grpSpPr>
        <p:sp>
          <p:nvSpPr>
            <p:cNvPr id="12" name="矩形 36">
              <a:extLst>
                <a:ext uri="{FF2B5EF4-FFF2-40B4-BE49-F238E27FC236}">
                  <a16:creationId xmlns:a16="http://schemas.microsoft.com/office/drawing/2014/main" id="{2E0C9482-D129-4B69-B8E5-B3501E1A382C}"/>
                </a:ext>
              </a:extLst>
            </p:cNvPr>
            <p:cNvSpPr/>
            <p:nvPr/>
          </p:nvSpPr>
          <p:spPr>
            <a:xfrm>
              <a:off x="783772" y="243226"/>
              <a:ext cx="10363200" cy="10972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105115" tIns="52557" rIns="105115" bIns="52557" anchor="ctr">
              <a:spAutoFit/>
            </a:bodyPr>
            <a:lstStyle/>
            <a:p>
              <a:pPr marL="514350" indent="-514350" algn="ctr" eaLnBrk="1" fontAlgn="auto" hangingPunct="1">
                <a:lnSpc>
                  <a:spcPct val="150000"/>
                </a:lnSpc>
                <a:spcAft>
                  <a:spcPts val="0"/>
                </a:spcAft>
                <a:buFont typeface="Arial" panose="020B0604020202020204" pitchFamily="34" charset="0"/>
                <a:buAutoNum type="arabicPeriod"/>
                <a:defRPr/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BCC97-50D6-4151-9BFC-55301EC0E059}"/>
                </a:ext>
              </a:extLst>
            </p:cNvPr>
            <p:cNvSpPr txBox="1"/>
            <p:nvPr/>
          </p:nvSpPr>
          <p:spPr>
            <a:xfrm>
              <a:off x="1121228" y="141037"/>
              <a:ext cx="10025743" cy="98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Muốn phòng bệnh béo phì, em cần: 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19AA4-63F3-4D93-B131-A6DFF36C2E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30" y="2297793"/>
            <a:ext cx="5192485" cy="39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7911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82140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2993676" y="1573423"/>
            <a:ext cx="8360619" cy="23979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>
                <a:ln>
                  <a:solidFill>
                    <a:srgbClr val="8CF3FE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 một số bệnh  lây qua đường tiêu hóa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243948" y="328544"/>
            <a:ext cx="5266993" cy="10697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FFC000"/>
                </a:solidFill>
                <a:latin typeface="UTM Ambrose" panose="02040603050506020204" pitchFamily="18" charset="0"/>
                <a:ea typeface="inpin heiti" panose="00000500000000000000" pitchFamily="2" charset="-122"/>
                <a:cs typeface="Segoe UI Semibold" panose="020B0702040204020203" pitchFamily="34" charset="0"/>
                <a:sym typeface="inpin heiti" panose="00000500000000000000" pitchFamily="2" charset="-122"/>
              </a:rPr>
              <a:t>Khoa học</a:t>
            </a:r>
            <a:endParaRPr lang="zh-CN" altLang="en-US" sz="6000" dirty="0">
              <a:solidFill>
                <a:srgbClr val="FFC000"/>
              </a:solidFill>
              <a:latin typeface="UTM Ambrose" panose="02040603050506020204" pitchFamily="18" charset="0"/>
              <a:ea typeface="inpin heiti" panose="00000500000000000000" pitchFamily="2" charset="-122"/>
              <a:cs typeface="Segoe UI Semibold" panose="020B0702040204020203" pitchFamily="34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9DD43F-D559-4A0B-A671-B72B94D23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68" y="3842965"/>
            <a:ext cx="5366595" cy="3090691"/>
          </a:xfrm>
          <a:prstGeom prst="rect">
            <a:avLst/>
          </a:prstGeom>
        </p:spPr>
      </p:pic>
      <p:pic>
        <p:nvPicPr>
          <p:cNvPr id="56" name="图片 5">
            <a:extLst>
              <a:ext uri="{FF2B5EF4-FFF2-40B4-BE49-F238E27FC236}">
                <a16:creationId xmlns:a16="http://schemas.microsoft.com/office/drawing/2014/main" id="{9131D5C7-29E7-4F9C-898F-CAA8FA09B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" y="3448636"/>
            <a:ext cx="3057632" cy="3263039"/>
          </a:xfrm>
          <a:prstGeom prst="rect">
            <a:avLst/>
          </a:prstGeom>
        </p:spPr>
      </p:pic>
      <p:sp>
        <p:nvSpPr>
          <p:cNvPr id="57" name="任意多边形 209">
            <a:extLst>
              <a:ext uri="{FF2B5EF4-FFF2-40B4-BE49-F238E27FC236}">
                <a16:creationId xmlns:a16="http://schemas.microsoft.com/office/drawing/2014/main" id="{73F615EA-09AB-45D8-94AF-DC4DC5F9C760}"/>
              </a:ext>
            </a:extLst>
          </p:cNvPr>
          <p:cNvSpPr/>
          <p:nvPr/>
        </p:nvSpPr>
        <p:spPr>
          <a:xfrm>
            <a:off x="-1" y="618063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8" name="图片 29">
            <a:extLst>
              <a:ext uri="{FF2B5EF4-FFF2-40B4-BE49-F238E27FC236}">
                <a16:creationId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21" y="453577"/>
            <a:ext cx="1046417" cy="877236"/>
          </a:xfrm>
          <a:prstGeom prst="rect">
            <a:avLst/>
          </a:prstGeom>
        </p:spPr>
      </p:pic>
      <p:pic>
        <p:nvPicPr>
          <p:cNvPr id="59" name="图片 29">
            <a:extLst>
              <a:ext uri="{FF2B5EF4-FFF2-40B4-BE49-F238E27FC236}">
                <a16:creationId xmlns:a16="http://schemas.microsoft.com/office/drawing/2014/main" id="{F3A96A19-AE9D-4725-ACDD-343BE68EBC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40" y="4552425"/>
            <a:ext cx="1046417" cy="877236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:a16="http://schemas.microsoft.com/office/drawing/2014/main" id="{DAC003A2-5C43-4068-8921-5A2B110FD19A}"/>
              </a:ext>
            </a:extLst>
          </p:cNvPr>
          <p:cNvSpPr txBox="1"/>
          <p:nvPr/>
        </p:nvSpPr>
        <p:spPr>
          <a:xfrm>
            <a:off x="3033953" y="1568143"/>
            <a:ext cx="8360619" cy="23979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>
                <a:ln>
                  <a:solidFill>
                    <a:srgbClr val="8CF3FE"/>
                  </a:solidFill>
                </a:ln>
                <a:solidFill>
                  <a:srgbClr val="2F5597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 một số bệnh  lây qua đường tiêu hóa </a:t>
            </a:r>
          </a:p>
        </p:txBody>
      </p:sp>
    </p:spTree>
    <p:extLst>
      <p:ext uri="{BB962C8B-B14F-4D97-AF65-F5344CB8AC3E}">
        <p14:creationId xmlns:p14="http://schemas.microsoft.com/office/powerpoint/2010/main" val="2112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66667E-6 -2.59259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4" grpId="0"/>
      <p:bldP spid="5" grpId="0"/>
      <p:bldP spid="57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 64"/>
          <p:cNvSpPr/>
          <p:nvPr/>
        </p:nvSpPr>
        <p:spPr>
          <a:xfrm>
            <a:off x="9241" y="4936996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9241" y="4921255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7" name="椭圆 2">
            <a:extLst>
              <a:ext uri="{FF2B5EF4-FFF2-40B4-BE49-F238E27FC236}">
                <a16:creationId xmlns:a16="http://schemas.microsoft.com/office/drawing/2014/main" id="{B98D4C3A-6948-41AF-8D05-7BB237BD7349}"/>
              </a:ext>
            </a:extLst>
          </p:cNvPr>
          <p:cNvSpPr/>
          <p:nvPr/>
        </p:nvSpPr>
        <p:spPr>
          <a:xfrm>
            <a:off x="4036768" y="1469303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8" name="椭圆 3">
            <a:extLst>
              <a:ext uri="{FF2B5EF4-FFF2-40B4-BE49-F238E27FC236}">
                <a16:creationId xmlns:a16="http://schemas.microsoft.com/office/drawing/2014/main" id="{A60A392F-E04E-4908-B505-70CF62F0C327}"/>
              </a:ext>
            </a:extLst>
          </p:cNvPr>
          <p:cNvSpPr/>
          <p:nvPr/>
        </p:nvSpPr>
        <p:spPr>
          <a:xfrm>
            <a:off x="3929675" y="1374566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0" name="组合 51">
            <a:extLst>
              <a:ext uri="{FF2B5EF4-FFF2-40B4-BE49-F238E27FC236}">
                <a16:creationId xmlns:a16="http://schemas.microsoft.com/office/drawing/2014/main" id="{C672F58B-3496-48C1-AD67-A0E083FA326D}"/>
              </a:ext>
            </a:extLst>
          </p:cNvPr>
          <p:cNvGrpSpPr/>
          <p:nvPr/>
        </p:nvGrpSpPr>
        <p:grpSpPr>
          <a:xfrm rot="19652793">
            <a:off x="7776279" y="2654892"/>
            <a:ext cx="601603" cy="609821"/>
            <a:chOff x="2817684" y="410418"/>
            <a:chExt cx="604235" cy="612489"/>
          </a:xfrm>
        </p:grpSpPr>
        <p:grpSp>
          <p:nvGrpSpPr>
            <p:cNvPr id="101" name="组合 52">
              <a:extLst>
                <a:ext uri="{FF2B5EF4-FFF2-40B4-BE49-F238E27FC236}">
                  <a16:creationId xmlns:a16="http://schemas.microsoft.com/office/drawing/2014/main" id="{6E219367-DAD9-40E9-B814-D1EE40ED953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03" name="五角星 2">
                <a:extLst>
                  <a:ext uri="{FF2B5EF4-FFF2-40B4-BE49-F238E27FC236}">
                    <a16:creationId xmlns:a16="http://schemas.microsoft.com/office/drawing/2014/main" id="{ED6F0A9C-0FA2-4578-B9A3-0D001F6145FF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DD4053FC-AC1A-4A47-9290-3AD83FA40D24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2" name="弧形 53">
              <a:extLst>
                <a:ext uri="{FF2B5EF4-FFF2-40B4-BE49-F238E27FC236}">
                  <a16:creationId xmlns:a16="http://schemas.microsoft.com/office/drawing/2014/main" id="{A6AF31A8-E499-4DBC-8D3F-1FF5222CD9C4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5" name="组合 56">
            <a:extLst>
              <a:ext uri="{FF2B5EF4-FFF2-40B4-BE49-F238E27FC236}">
                <a16:creationId xmlns:a16="http://schemas.microsoft.com/office/drawing/2014/main" id="{5607AC82-E738-4154-9383-C2180B83FB54}"/>
              </a:ext>
            </a:extLst>
          </p:cNvPr>
          <p:cNvGrpSpPr/>
          <p:nvPr/>
        </p:nvGrpSpPr>
        <p:grpSpPr>
          <a:xfrm rot="2224307">
            <a:off x="7075117" y="1552489"/>
            <a:ext cx="609094" cy="597894"/>
            <a:chOff x="10646778" y="4753862"/>
            <a:chExt cx="751521" cy="737702"/>
          </a:xfrm>
        </p:grpSpPr>
        <p:sp>
          <p:nvSpPr>
            <p:cNvPr id="106" name="五角星 2">
              <a:extLst>
                <a:ext uri="{FF2B5EF4-FFF2-40B4-BE49-F238E27FC236}">
                  <a16:creationId xmlns:a16="http://schemas.microsoft.com/office/drawing/2014/main" id="{FA7B78C1-59DA-4744-8235-AAD3C183BDD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7" name="组合 58">
              <a:extLst>
                <a:ext uri="{FF2B5EF4-FFF2-40B4-BE49-F238E27FC236}">
                  <a16:creationId xmlns:a16="http://schemas.microsoft.com/office/drawing/2014/main" id="{E72E4D19-17BF-445A-BADF-296E1DCC6D3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8" name="五角星 2">
                <a:extLst>
                  <a:ext uri="{FF2B5EF4-FFF2-40B4-BE49-F238E27FC236}">
                    <a16:creationId xmlns:a16="http://schemas.microsoft.com/office/drawing/2014/main" id="{7D4D409A-5D7B-4CF5-953E-14D65DB3E0BB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五角星 2">
                <a:extLst>
                  <a:ext uri="{FF2B5EF4-FFF2-40B4-BE49-F238E27FC236}">
                    <a16:creationId xmlns:a16="http://schemas.microsoft.com/office/drawing/2014/main" id="{E7D2561B-A3FA-41B9-A138-8D6655821B1A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五角星 2">
                <a:extLst>
                  <a:ext uri="{FF2B5EF4-FFF2-40B4-BE49-F238E27FC236}">
                    <a16:creationId xmlns:a16="http://schemas.microsoft.com/office/drawing/2014/main" id="{C04B435D-3E5A-45E1-80DC-9F52CDD11FEC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1" name="组合 62">
            <a:extLst>
              <a:ext uri="{FF2B5EF4-FFF2-40B4-BE49-F238E27FC236}">
                <a16:creationId xmlns:a16="http://schemas.microsoft.com/office/drawing/2014/main" id="{91C553F3-E556-4534-A2F9-EF7070DF2990}"/>
              </a:ext>
            </a:extLst>
          </p:cNvPr>
          <p:cNvGrpSpPr/>
          <p:nvPr/>
        </p:nvGrpSpPr>
        <p:grpSpPr>
          <a:xfrm rot="1562261">
            <a:off x="7032644" y="4811218"/>
            <a:ext cx="636949" cy="625237"/>
            <a:chOff x="10646778" y="4753862"/>
            <a:chExt cx="751521" cy="737702"/>
          </a:xfrm>
        </p:grpSpPr>
        <p:sp>
          <p:nvSpPr>
            <p:cNvPr id="112" name="五角星 2">
              <a:extLst>
                <a:ext uri="{FF2B5EF4-FFF2-40B4-BE49-F238E27FC236}">
                  <a16:creationId xmlns:a16="http://schemas.microsoft.com/office/drawing/2014/main" id="{B4A6479D-38A4-40E6-A7C3-12C44379465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3" name="组合 64">
              <a:extLst>
                <a:ext uri="{FF2B5EF4-FFF2-40B4-BE49-F238E27FC236}">
                  <a16:creationId xmlns:a16="http://schemas.microsoft.com/office/drawing/2014/main" id="{1E0EB9A4-26DB-4072-81CB-9262154B934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4" name="五角星 2">
                <a:extLst>
                  <a:ext uri="{FF2B5EF4-FFF2-40B4-BE49-F238E27FC236}">
                    <a16:creationId xmlns:a16="http://schemas.microsoft.com/office/drawing/2014/main" id="{A7E08CF1-DE4C-4DAA-A7C8-784C6CF3ACB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五角星 2">
                <a:extLst>
                  <a:ext uri="{FF2B5EF4-FFF2-40B4-BE49-F238E27FC236}">
                    <a16:creationId xmlns:a16="http://schemas.microsoft.com/office/drawing/2014/main" id="{57925926-7510-4982-8E04-F7169BDC1012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五角星 2">
                <a:extLst>
                  <a:ext uri="{FF2B5EF4-FFF2-40B4-BE49-F238E27FC236}">
                    <a16:creationId xmlns:a16="http://schemas.microsoft.com/office/drawing/2014/main" id="{4148E3EB-504D-4048-BF2A-C9DEC3A9782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7" name="组合 68">
            <a:extLst>
              <a:ext uri="{FF2B5EF4-FFF2-40B4-BE49-F238E27FC236}">
                <a16:creationId xmlns:a16="http://schemas.microsoft.com/office/drawing/2014/main" id="{CC059B27-1252-4D1E-ABFB-B793AE6850AF}"/>
              </a:ext>
            </a:extLst>
          </p:cNvPr>
          <p:cNvGrpSpPr/>
          <p:nvPr/>
        </p:nvGrpSpPr>
        <p:grpSpPr>
          <a:xfrm rot="920444">
            <a:off x="7839138" y="3865778"/>
            <a:ext cx="577446" cy="566828"/>
            <a:chOff x="10646778" y="4753862"/>
            <a:chExt cx="751521" cy="737702"/>
          </a:xfrm>
        </p:grpSpPr>
        <p:sp>
          <p:nvSpPr>
            <p:cNvPr id="118" name="五角星 2">
              <a:extLst>
                <a:ext uri="{FF2B5EF4-FFF2-40B4-BE49-F238E27FC236}">
                  <a16:creationId xmlns:a16="http://schemas.microsoft.com/office/drawing/2014/main" id="{0376815E-CCDA-4CDC-8D77-250E578465F1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9" name="组合 70">
              <a:extLst>
                <a:ext uri="{FF2B5EF4-FFF2-40B4-BE49-F238E27FC236}">
                  <a16:creationId xmlns:a16="http://schemas.microsoft.com/office/drawing/2014/main" id="{8D1E42DF-FFCC-4847-8D24-DF9F521985B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0" name="五角星 2">
                <a:extLst>
                  <a:ext uri="{FF2B5EF4-FFF2-40B4-BE49-F238E27FC236}">
                    <a16:creationId xmlns:a16="http://schemas.microsoft.com/office/drawing/2014/main" id="{FB2A00BC-AE3D-4056-A4A0-D16FA0F67A1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五角星 2">
                <a:extLst>
                  <a:ext uri="{FF2B5EF4-FFF2-40B4-BE49-F238E27FC236}">
                    <a16:creationId xmlns:a16="http://schemas.microsoft.com/office/drawing/2014/main" id="{2B1C74B5-1D3E-45E9-956D-B04A5F355CB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五角星 2">
                <a:extLst>
                  <a:ext uri="{FF2B5EF4-FFF2-40B4-BE49-F238E27FC236}">
                    <a16:creationId xmlns:a16="http://schemas.microsoft.com/office/drawing/2014/main" id="{422FE0F9-2D2A-43F4-B7DE-7393B415C01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33" name="文本框 92">
            <a:extLst>
              <a:ext uri="{FF2B5EF4-FFF2-40B4-BE49-F238E27FC236}">
                <a16:creationId xmlns:a16="http://schemas.microsoft.com/office/drawing/2014/main" id="{F49582FF-E74D-46EA-8124-E888E1FFC021}"/>
              </a:ext>
            </a:extLst>
          </p:cNvPr>
          <p:cNvSpPr txBox="1"/>
          <p:nvPr/>
        </p:nvSpPr>
        <p:spPr>
          <a:xfrm>
            <a:off x="4427539" y="2209792"/>
            <a:ext cx="3454786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Một số bệnh lây qua đường tiêu hóa</a:t>
            </a:r>
            <a:endParaRPr lang="zh-CN" altLang="en-US" sz="4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558CFB-B3A7-4FB7-8EA5-35B072AC33A5}"/>
              </a:ext>
            </a:extLst>
          </p:cNvPr>
          <p:cNvCxnSpPr>
            <a:cxnSpLocks/>
          </p:cNvCxnSpPr>
          <p:nvPr/>
        </p:nvCxnSpPr>
        <p:spPr>
          <a:xfrm flipH="1">
            <a:off x="2827693" y="3947054"/>
            <a:ext cx="1088030" cy="383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1923" y="3103184"/>
            <a:ext cx="2753867" cy="1257740"/>
            <a:chOff x="63696" y="3103184"/>
            <a:chExt cx="2733418" cy="12577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63696" y="3485011"/>
              <a:ext cx="2733418" cy="87591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 chảy</a:t>
              </a:r>
            </a:p>
          </p:txBody>
        </p:sp>
        <p:grpSp>
          <p:nvGrpSpPr>
            <p:cNvPr id="134" name="组合 56">
              <a:extLst>
                <a:ext uri="{FF2B5EF4-FFF2-40B4-BE49-F238E27FC236}">
                  <a16:creationId xmlns:a16="http://schemas.microsoft.com/office/drawing/2014/main" id="{88D28DC6-BC57-4AEA-A055-54E866269F0B}"/>
                </a:ext>
              </a:extLst>
            </p:cNvPr>
            <p:cNvGrpSpPr/>
            <p:nvPr/>
          </p:nvGrpSpPr>
          <p:grpSpPr>
            <a:xfrm rot="2224307">
              <a:off x="1226823" y="3103184"/>
              <a:ext cx="555837" cy="545616"/>
              <a:chOff x="10646778" y="4753862"/>
              <a:chExt cx="751521" cy="737702"/>
            </a:xfrm>
          </p:grpSpPr>
          <p:sp>
            <p:nvSpPr>
              <p:cNvPr id="135" name="五角星 2">
                <a:extLst>
                  <a:ext uri="{FF2B5EF4-FFF2-40B4-BE49-F238E27FC236}">
                    <a16:creationId xmlns:a16="http://schemas.microsoft.com/office/drawing/2014/main" id="{FB334EF4-E142-47A4-9477-BB19222A022E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7" name="五角星 2">
                  <a:extLst>
                    <a:ext uri="{FF2B5EF4-FFF2-40B4-BE49-F238E27FC236}">
                      <a16:creationId xmlns:a16="http://schemas.microsoft.com/office/drawing/2014/main" id="{596F041E-28D0-4CF6-A885-600037FFAB4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8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9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79F7783-6FE2-49C7-AFF5-200A01477140}"/>
              </a:ext>
            </a:extLst>
          </p:cNvPr>
          <p:cNvCxnSpPr>
            <a:cxnSpLocks/>
          </p:cNvCxnSpPr>
          <p:nvPr/>
        </p:nvCxnSpPr>
        <p:spPr>
          <a:xfrm flipV="1">
            <a:off x="7836899" y="1373370"/>
            <a:ext cx="696286" cy="619956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900D1D-0AE0-4D24-9DBA-E36629C5CC96}"/>
              </a:ext>
            </a:extLst>
          </p:cNvPr>
          <p:cNvGrpSpPr/>
          <p:nvPr/>
        </p:nvGrpSpPr>
        <p:grpSpPr>
          <a:xfrm>
            <a:off x="8642609" y="294467"/>
            <a:ext cx="2817828" cy="1351696"/>
            <a:chOff x="8642609" y="294467"/>
            <a:chExt cx="2817828" cy="1351696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5BCBF37-EBBC-47D1-804C-EF807AF69D38}"/>
                </a:ext>
              </a:extLst>
            </p:cNvPr>
            <p:cNvSpPr txBox="1"/>
            <p:nvPr/>
          </p:nvSpPr>
          <p:spPr>
            <a:xfrm>
              <a:off x="8642609" y="718726"/>
              <a:ext cx="2817828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7D93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Tả      </a:t>
              </a:r>
            </a:p>
          </p:txBody>
        </p:sp>
        <p:grpSp>
          <p:nvGrpSpPr>
            <p:cNvPr id="148" name="组合 51">
              <a:extLst>
                <a:ext uri="{FF2B5EF4-FFF2-40B4-BE49-F238E27FC236}">
                  <a16:creationId xmlns:a16="http://schemas.microsoft.com/office/drawing/2014/main" id="{50352689-19B4-42A2-B750-887376D829BE}"/>
                </a:ext>
              </a:extLst>
            </p:cNvPr>
            <p:cNvGrpSpPr/>
            <p:nvPr/>
          </p:nvGrpSpPr>
          <p:grpSpPr>
            <a:xfrm rot="19652793">
              <a:off x="9747353" y="294467"/>
              <a:ext cx="601603" cy="609821"/>
              <a:chOff x="2817684" y="410418"/>
              <a:chExt cx="604235" cy="612489"/>
            </a:xfrm>
          </p:grpSpPr>
          <p:grpSp>
            <p:nvGrpSpPr>
              <p:cNvPr id="149" name="组合 52">
                <a:extLst>
                  <a:ext uri="{FF2B5EF4-FFF2-40B4-BE49-F238E27FC236}">
                    <a16:creationId xmlns:a16="http://schemas.microsoft.com/office/drawing/2014/main" id="{F2F7D9E6-E5CA-4351-9B64-B82416623762}"/>
                  </a:ext>
                </a:extLst>
              </p:cNvPr>
              <p:cNvGrpSpPr/>
              <p:nvPr/>
            </p:nvGrpSpPr>
            <p:grpSpPr>
              <a:xfrm rot="21335217">
                <a:off x="2817684" y="410418"/>
                <a:ext cx="604235" cy="612489"/>
                <a:chOff x="7973451" y="5027358"/>
                <a:chExt cx="1573291" cy="1594779"/>
              </a:xfrm>
            </p:grpSpPr>
            <p:sp>
              <p:nvSpPr>
                <p:cNvPr id="151" name="五角星 2">
                  <a:extLst>
                    <a:ext uri="{FF2B5EF4-FFF2-40B4-BE49-F238E27FC236}">
                      <a16:creationId xmlns:a16="http://schemas.microsoft.com/office/drawing/2014/main" id="{34CD6755-17CC-46EF-B8C2-6E34B898A317}"/>
                    </a:ext>
                  </a:extLst>
                </p:cNvPr>
                <p:cNvSpPr/>
                <p:nvPr/>
              </p:nvSpPr>
              <p:spPr>
                <a:xfrm rot="20480842">
                  <a:off x="7975659" y="502735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C4EF39"/>
                </a:solidFill>
                <a:ln w="63500">
                  <a:noFill/>
                </a:ln>
                <a:effectLst>
                  <a:outerShdw blurRad="190500" dist="635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52" name="五角星 2">
                  <a:extLst>
                    <a:ext uri="{FF2B5EF4-FFF2-40B4-BE49-F238E27FC236}">
                      <a16:creationId xmlns:a16="http://schemas.microsoft.com/office/drawing/2014/main" id="{574379D4-8493-4F85-A9D0-0E4A51507AD7}"/>
                    </a:ext>
                  </a:extLst>
                </p:cNvPr>
                <p:cNvSpPr/>
                <p:nvPr/>
              </p:nvSpPr>
              <p:spPr>
                <a:xfrm rot="20480842">
                  <a:off x="7973451" y="504184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8FA7"/>
                </a:solidFill>
                <a:ln w="25400">
                  <a:solidFill>
                    <a:schemeClr val="bg1"/>
                  </a:solidFill>
                </a:ln>
                <a:effectLst>
                  <a:innerShdw blurRad="368300">
                    <a:srgbClr val="FF3B65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50" name="弧形 53">
                <a:extLst>
                  <a:ext uri="{FF2B5EF4-FFF2-40B4-BE49-F238E27FC236}">
                    <a16:creationId xmlns:a16="http://schemas.microsoft.com/office/drawing/2014/main" id="{9D04A927-BF05-4B18-AE2C-135F1CB0C053}"/>
                  </a:ext>
                </a:extLst>
              </p:cNvPr>
              <p:cNvSpPr/>
              <p:nvPr/>
            </p:nvSpPr>
            <p:spPr>
              <a:xfrm rot="15881703">
                <a:off x="2988235" y="627531"/>
                <a:ext cx="197224" cy="197224"/>
              </a:xfrm>
              <a:prstGeom prst="arc">
                <a:avLst>
                  <a:gd name="adj1" fmla="val 16200000"/>
                  <a:gd name="adj2" fmla="val 20358260"/>
                </a:avLst>
              </a:prstGeom>
              <a:ln w="41275">
                <a:solidFill>
                  <a:schemeClr val="bg1">
                    <a:alpha val="6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DD4C379-3D5D-4517-8737-9266C023521A}"/>
              </a:ext>
            </a:extLst>
          </p:cNvPr>
          <p:cNvCxnSpPr>
            <a:cxnSpLocks/>
          </p:cNvCxnSpPr>
          <p:nvPr/>
        </p:nvCxnSpPr>
        <p:spPr>
          <a:xfrm>
            <a:off x="8444276" y="3785064"/>
            <a:ext cx="807729" cy="69021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88CEFA-90C6-49A1-BFB8-A93E7531EE02}"/>
              </a:ext>
            </a:extLst>
          </p:cNvPr>
          <p:cNvGrpSpPr/>
          <p:nvPr/>
        </p:nvGrpSpPr>
        <p:grpSpPr>
          <a:xfrm>
            <a:off x="8818758" y="4414906"/>
            <a:ext cx="2689035" cy="1389109"/>
            <a:chOff x="8818758" y="4414906"/>
            <a:chExt cx="2689035" cy="1389109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3D6FF41-4C76-4328-996B-EE38824F23E4}"/>
                </a:ext>
              </a:extLst>
            </p:cNvPr>
            <p:cNvSpPr txBox="1"/>
            <p:nvPr/>
          </p:nvSpPr>
          <p:spPr>
            <a:xfrm>
              <a:off x="8818758" y="4876578"/>
              <a:ext cx="2689035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84EC37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Lị      </a:t>
              </a:r>
            </a:p>
          </p:txBody>
        </p:sp>
        <p:grpSp>
          <p:nvGrpSpPr>
            <p:cNvPr id="160" name="组合 62">
              <a:extLst>
                <a:ext uri="{FF2B5EF4-FFF2-40B4-BE49-F238E27FC236}">
                  <a16:creationId xmlns:a16="http://schemas.microsoft.com/office/drawing/2014/main" id="{77DFEF0C-0AFC-4F1B-A1E2-3485F15F5510}"/>
                </a:ext>
              </a:extLst>
            </p:cNvPr>
            <p:cNvGrpSpPr/>
            <p:nvPr/>
          </p:nvGrpSpPr>
          <p:grpSpPr>
            <a:xfrm rot="3065438">
              <a:off x="9856058" y="4420762"/>
              <a:ext cx="636949" cy="625237"/>
              <a:chOff x="10646778" y="4753862"/>
              <a:chExt cx="751521" cy="737702"/>
            </a:xfrm>
          </p:grpSpPr>
          <p:sp>
            <p:nvSpPr>
              <p:cNvPr id="161" name="五角星 2">
                <a:extLst>
                  <a:ext uri="{FF2B5EF4-FFF2-40B4-BE49-F238E27FC236}">
                    <a16:creationId xmlns:a16="http://schemas.microsoft.com/office/drawing/2014/main" id="{00E4EEF8-452A-49B7-B634-B07093E5F55F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62" name="组合 64">
                <a:extLst>
                  <a:ext uri="{FF2B5EF4-FFF2-40B4-BE49-F238E27FC236}">
                    <a16:creationId xmlns:a16="http://schemas.microsoft.com/office/drawing/2014/main" id="{07762A9C-E800-4F59-9DD9-5948803F06D9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3" name="五角星 2">
                  <a:extLst>
                    <a:ext uri="{FF2B5EF4-FFF2-40B4-BE49-F238E27FC236}">
                      <a16:creationId xmlns:a16="http://schemas.microsoft.com/office/drawing/2014/main" id="{F866C068-4C76-4673-B334-C72089495E00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4" name="五角星 2">
                  <a:extLst>
                    <a:ext uri="{FF2B5EF4-FFF2-40B4-BE49-F238E27FC236}">
                      <a16:creationId xmlns:a16="http://schemas.microsoft.com/office/drawing/2014/main" id="{B0C76B82-06C5-4B99-BCAF-76E0D8B0F8B8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5" name="五角星 2">
                  <a:extLst>
                    <a:ext uri="{FF2B5EF4-FFF2-40B4-BE49-F238E27FC236}">
                      <a16:creationId xmlns:a16="http://schemas.microsoft.com/office/drawing/2014/main" id="{BDECE4A8-65DA-44C1-81A9-16872D0AF8D6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66" name="组合 9">
            <a:extLst>
              <a:ext uri="{FF2B5EF4-FFF2-40B4-BE49-F238E27FC236}">
                <a16:creationId xmlns:a16="http://schemas.microsoft.com/office/drawing/2014/main" id="{343A8600-9A44-4ED0-A5C9-B40E9F306FEF}"/>
              </a:ext>
            </a:extLst>
          </p:cNvPr>
          <p:cNvGrpSpPr/>
          <p:nvPr/>
        </p:nvGrpSpPr>
        <p:grpSpPr>
          <a:xfrm>
            <a:off x="302873" y="177915"/>
            <a:ext cx="1655913" cy="1038583"/>
            <a:chOff x="594424" y="1153191"/>
            <a:chExt cx="2605976" cy="1634460"/>
          </a:xfrm>
        </p:grpSpPr>
        <p:sp>
          <p:nvSpPr>
            <p:cNvPr id="167" name="任意多边形 78">
              <a:extLst>
                <a:ext uri="{FF2B5EF4-FFF2-40B4-BE49-F238E27FC236}">
                  <a16:creationId xmlns:a16="http://schemas.microsoft.com/office/drawing/2014/main" id="{C04DDA8D-AF37-4F60-9D26-313BBC59D823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任意多边形 79">
              <a:extLst>
                <a:ext uri="{FF2B5EF4-FFF2-40B4-BE49-F238E27FC236}">
                  <a16:creationId xmlns:a16="http://schemas.microsoft.com/office/drawing/2014/main" id="{9D6A7303-54F8-4AF5-9563-ABE52B88E96C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9" name="组合 9">
            <a:extLst>
              <a:ext uri="{FF2B5EF4-FFF2-40B4-BE49-F238E27FC236}">
                <a16:creationId xmlns:a16="http://schemas.microsoft.com/office/drawing/2014/main" id="{4CE81165-EC72-4A01-8202-C7E510C592B5}"/>
              </a:ext>
            </a:extLst>
          </p:cNvPr>
          <p:cNvGrpSpPr/>
          <p:nvPr/>
        </p:nvGrpSpPr>
        <p:grpSpPr>
          <a:xfrm>
            <a:off x="10520017" y="2749575"/>
            <a:ext cx="1655913" cy="1038583"/>
            <a:chOff x="594424" y="1153191"/>
            <a:chExt cx="2605976" cy="1634460"/>
          </a:xfrm>
        </p:grpSpPr>
        <p:sp>
          <p:nvSpPr>
            <p:cNvPr id="170" name="任意多边形 78">
              <a:extLst>
                <a:ext uri="{FF2B5EF4-FFF2-40B4-BE49-F238E27FC236}">
                  <a16:creationId xmlns:a16="http://schemas.microsoft.com/office/drawing/2014/main" id="{23839084-53A9-4342-84B0-C4FC84793FB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任意多边形 79">
              <a:extLst>
                <a:ext uri="{FF2B5EF4-FFF2-40B4-BE49-F238E27FC236}">
                  <a16:creationId xmlns:a16="http://schemas.microsoft.com/office/drawing/2014/main" id="{4E72987C-8725-4920-8FF1-3D6DAE10050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2" name="组合 4">
            <a:extLst>
              <a:ext uri="{FF2B5EF4-FFF2-40B4-BE49-F238E27FC236}">
                <a16:creationId xmlns:a16="http://schemas.microsoft.com/office/drawing/2014/main" id="{F6B16980-B2C0-4B3D-88C3-DB426B6EF4E9}"/>
              </a:ext>
            </a:extLst>
          </p:cNvPr>
          <p:cNvGrpSpPr/>
          <p:nvPr/>
        </p:nvGrpSpPr>
        <p:grpSpPr>
          <a:xfrm>
            <a:off x="3572743" y="1307372"/>
            <a:ext cx="1382734" cy="1382734"/>
            <a:chOff x="1010426" y="1671943"/>
            <a:chExt cx="1382734" cy="1382734"/>
          </a:xfrm>
        </p:grpSpPr>
        <p:grpSp>
          <p:nvGrpSpPr>
            <p:cNvPr id="173" name="组合 5">
              <a:extLst>
                <a:ext uri="{FF2B5EF4-FFF2-40B4-BE49-F238E27FC236}">
                  <a16:creationId xmlns:a16="http://schemas.microsoft.com/office/drawing/2014/main" id="{50564A7F-3FC8-4E83-8063-3D83A166F0DC}"/>
                </a:ext>
              </a:extLst>
            </p:cNvPr>
            <p:cNvGrpSpPr/>
            <p:nvPr/>
          </p:nvGrpSpPr>
          <p:grpSpPr>
            <a:xfrm>
              <a:off x="1010426" y="1671943"/>
              <a:ext cx="1382734" cy="1382734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75" name="椭圆 7">
                <a:extLst>
                  <a:ext uri="{FF2B5EF4-FFF2-40B4-BE49-F238E27FC236}">
                    <a16:creationId xmlns:a16="http://schemas.microsoft.com/office/drawing/2014/main" id="{E0D7A398-F435-44E0-B1E1-538985677288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椭圆 8">
                <a:extLst>
                  <a:ext uri="{FF2B5EF4-FFF2-40B4-BE49-F238E27FC236}">
                    <a16:creationId xmlns:a16="http://schemas.microsoft.com/office/drawing/2014/main" id="{71D1FE59-0715-4060-9FAA-7703191F74D8}"/>
                  </a:ext>
                </a:extLst>
              </p:cNvPr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74" name="TextBox 18">
              <a:extLst>
                <a:ext uri="{FF2B5EF4-FFF2-40B4-BE49-F238E27FC236}">
                  <a16:creationId xmlns:a16="http://schemas.microsoft.com/office/drawing/2014/main" id="{2DA62A2E-FBFA-4694-8B66-8896755E7E8B}"/>
                </a:ext>
              </a:extLst>
            </p:cNvPr>
            <p:cNvSpPr txBox="1"/>
            <p:nvPr/>
          </p:nvSpPr>
          <p:spPr>
            <a:xfrm>
              <a:off x="1261041" y="190810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7" name="组合 47">
            <a:extLst>
              <a:ext uri="{FF2B5EF4-FFF2-40B4-BE49-F238E27FC236}">
                <a16:creationId xmlns:a16="http://schemas.microsoft.com/office/drawing/2014/main" id="{53D83A45-A160-4194-B6E1-147E222C5CE5}"/>
              </a:ext>
            </a:extLst>
          </p:cNvPr>
          <p:cNvGrpSpPr/>
          <p:nvPr/>
        </p:nvGrpSpPr>
        <p:grpSpPr>
          <a:xfrm>
            <a:off x="2851154" y="2055559"/>
            <a:ext cx="1862063" cy="1142683"/>
            <a:chOff x="8726219" y="-661205"/>
            <a:chExt cx="2154936" cy="1322409"/>
          </a:xfrm>
        </p:grpSpPr>
        <p:sp>
          <p:nvSpPr>
            <p:cNvPr id="98" name="任意多边形 48">
              <a:extLst>
                <a:ext uri="{FF2B5EF4-FFF2-40B4-BE49-F238E27FC236}">
                  <a16:creationId xmlns:a16="http://schemas.microsoft.com/office/drawing/2014/main" id="{2210AF4A-A84B-47AD-B71C-09AFEA654587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9" name="任意多边形 49">
              <a:extLst>
                <a:ext uri="{FF2B5EF4-FFF2-40B4-BE49-F238E27FC236}">
                  <a16:creationId xmlns:a16="http://schemas.microsoft.com/office/drawing/2014/main" id="{FB162302-BA60-4935-AA0F-D9C4A7EAD3F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8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47" grpId="0" animBg="1"/>
      <p:bldP spid="48" grpId="0" animBg="1"/>
      <p:bldP spid="48" grpId="1" animBg="1"/>
      <p:bldP spid="1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315437" y="437208"/>
            <a:ext cx="3979536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Tiêu chảy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6207" l="9752" r="89894">
                        <a14:foregroundMark x1="49113" y1="6897" x2="49113" y2="6897"/>
                        <a14:foregroundMark x1="49113" y1="6897" x2="49113" y2="6897"/>
                        <a14:foregroundMark x1="50709" y1="83415" x2="50709" y2="83415"/>
                        <a14:foregroundMark x1="50709" y1="83415" x2="50709" y2="83415"/>
                        <a14:foregroundMark x1="50709" y1="83415" x2="50709" y2="83415"/>
                        <a14:foregroundMark x1="51596" y1="86207" x2="51596" y2="86207"/>
                        <a14:foregroundMark x1="51596" y1="86207" x2="51596" y2="86207"/>
                        <a14:foregroundMark x1="68440" y1="40722" x2="68440" y2="40722"/>
                        <a14:foregroundMark x1="70922" y1="35140" x2="70922" y2="35140"/>
                        <a14:foregroundMark x1="26773" y1="39737" x2="26773" y2="39737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3688" y2="45977"/>
                        <a14:foregroundMark x1="81028" y1="43186" x2="81028" y2="43186"/>
                        <a14:foregroundMark x1="77482" y1="40887" x2="77482" y2="40887"/>
                        <a14:foregroundMark x1="77482" y1="40887" x2="77482" y2="40887"/>
                        <a14:foregroundMark x1="77482" y1="40887" x2="77482" y2="40887"/>
                        <a14:foregroundMark x1="87057" y1="45484" x2="87057" y2="45484"/>
                        <a14:foregroundMark x1="87057" y1="45484" x2="87057" y2="45484"/>
                        <a14:foregroundMark x1="86348" y1="44499" x2="78191" y2="45813"/>
                        <a14:foregroundMark x1="78191" y1="45813" x2="85106" y2="42529"/>
                        <a14:foregroundMark x1="85106" y1="42529" x2="85106" y2="42365"/>
                        <a14:foregroundMark x1="84043" y1="48276" x2="83688" y2="53366"/>
                        <a14:foregroundMark x1="83156" y1="50246" x2="82270" y2="54680"/>
                        <a14:foregroundMark x1="80496" y1="51067" x2="79255" y2="52381"/>
                        <a14:foregroundMark x1="85816" y1="52053" x2="85638" y2="53366"/>
                        <a14:foregroundMark x1="85638" y1="54023" x2="84397" y2="55008"/>
                        <a14:foregroundMark x1="86348" y1="52874" x2="77837" y2="51888"/>
                        <a14:foregroundMark x1="77128" y1="51396" x2="84752" y2="55665"/>
                        <a14:foregroundMark x1="84752" y1="55665" x2="87589" y2="51560"/>
                        <a14:foregroundMark x1="71986" y1="58785" x2="71986" y2="58785"/>
                        <a14:foregroundMark x1="71986" y1="58785" x2="71986" y2="58785"/>
                        <a14:foregroundMark x1="71986" y1="58785" x2="71986" y2="58785"/>
                        <a14:foregroundMark x1="73936" y1="58621" x2="73936" y2="58621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7837" y2="44828"/>
                        <a14:foregroundMark x1="78014" y1="42693" x2="77837" y2="43678"/>
                        <a14:foregroundMark x1="78723" y1="43186" x2="88475" y2="43021"/>
                        <a14:foregroundMark x1="88475" y1="43021" x2="89716" y2="43350"/>
                        <a14:foregroundMark x1="88298" y1="43514" x2="88298" y2="43514"/>
                        <a14:backgroundMark x1="73759" y1="58456" x2="73759" y2="58456"/>
                        <a14:backgroundMark x1="73759" y1="58456" x2="73759" y2="58456"/>
                        <a14:backgroundMark x1="73227" y1="59278" x2="73227" y2="59278"/>
                        <a14:backgroundMark x1="73227" y1="59278" x2="73227" y2="59278"/>
                        <a14:backgroundMark x1="73936" y1="59442" x2="73936" y2="59442"/>
                        <a14:backgroundMark x1="73759" y1="59113" x2="73759" y2="59113"/>
                        <a14:backgroundMark x1="73582" y1="58785" x2="73582" y2="58785"/>
                        <a14:backgroundMark x1="72340" y1="59113" x2="72340" y2="59113"/>
                        <a14:backgroundMark x1="73582" y1="58785" x2="73582" y2="58785"/>
                        <a14:backgroundMark x1="73050" y1="58785" x2="73050" y2="58785"/>
                        <a14:backgroundMark x1="73050" y1="58785" x2="73050" y2="58785"/>
                        <a14:backgroundMark x1="72695" y1="58949" x2="72695" y2="58949"/>
                        <a14:backgroundMark x1="72518" y1="58949" x2="72518" y2="58949"/>
                        <a14:backgroundMark x1="72340" y1="58785" x2="72340" y2="58785"/>
                        <a14:backgroundMark x1="72340" y1="58785" x2="72340" y2="58785"/>
                        <a14:backgroundMark x1="72340" y1="58785" x2="73404" y2="58128"/>
                        <a14:backgroundMark x1="74291" y1="58128" x2="74291" y2="58128"/>
                        <a14:backgroundMark x1="74291" y1="58128" x2="74291" y2="58128"/>
                        <a14:backgroundMark x1="74291" y1="58292" x2="74291" y2="58292"/>
                        <a14:backgroundMark x1="72340" y1="58621" x2="72340" y2="58621"/>
                        <a14:backgroundMark x1="71277" y1="58785" x2="71277" y2="58785"/>
                        <a14:backgroundMark x1="73759" y1="59113" x2="73759" y2="5911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-1229304" y="1729904"/>
            <a:ext cx="5499962" cy="512809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836679"/>
              </p:ext>
            </p:extLst>
          </p:nvPr>
        </p:nvGraphicFramePr>
        <p:xfrm>
          <a:off x="3473279" y="1974137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4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807498" y="400509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5" b="83156" l="23759" r="80674">
                        <a14:foregroundMark x1="50177" y1="10284" x2="50177" y2="10284"/>
                        <a14:foregroundMark x1="50177" y1="10284" x2="50177" y2="10284"/>
                        <a14:foregroundMark x1="52128" y1="6915" x2="52128" y2="6915"/>
                        <a14:foregroundMark x1="52128" y1="6915" x2="52128" y2="6915"/>
                        <a14:foregroundMark x1="45213" y1="75355" x2="45213" y2="75355"/>
                        <a14:foregroundMark x1="45213" y1="75355" x2="45213" y2="75355"/>
                        <a14:foregroundMark x1="53546" y1="28191" x2="53546" y2="28191"/>
                        <a14:foregroundMark x1="73050" y1="42021" x2="73050" y2="42021"/>
                        <a14:foregroundMark x1="74468" y1="38830" x2="74468" y2="38830"/>
                        <a14:foregroundMark x1="74823" y1="36525" x2="74823" y2="36525"/>
                        <a14:foregroundMark x1="74823" y1="36525" x2="74823" y2="36525"/>
                        <a14:foregroundMark x1="73404" y1="40248" x2="73404" y2="40248"/>
                        <a14:foregroundMark x1="73404" y1="40248" x2="73404" y2="40248"/>
                        <a14:foregroundMark x1="73404" y1="40248" x2="73404" y2="40248"/>
                        <a14:foregroundMark x1="71631" y1="37411" x2="67553" y2="45390"/>
                        <a14:foregroundMark x1="67553" y1="45390" x2="66844" y2="57979"/>
                        <a14:foregroundMark x1="66844" y1="57979" x2="75887" y2="55674"/>
                        <a14:foregroundMark x1="75887" y1="55674" x2="80851" y2="42021"/>
                        <a14:foregroundMark x1="59752" y1="25709" x2="59752" y2="25709"/>
                        <a14:foregroundMark x1="59929" y1="26064" x2="59929" y2="26064"/>
                        <a14:foregroundMark x1="59929" y1="26064" x2="59929" y2="26064"/>
                        <a14:foregroundMark x1="35993" y1="77482" x2="37762" y2="78328"/>
                        <a14:foregroundMark x1="55960" y1="74721" x2="55674" y2="74113"/>
                        <a14:foregroundMark x1="57270" y1="73050" x2="57587" y2="73227"/>
                        <a14:foregroundMark x1="80319" y1="38830" x2="80319" y2="38830"/>
                        <a14:foregroundMark x1="80142" y1="37766" x2="79433" y2="37766"/>
                        <a14:foregroundMark x1="74823" y1="37057" x2="74823" y2="37057"/>
                        <a14:foregroundMark x1="74823" y1="37057" x2="74823" y2="37057"/>
                        <a14:backgroundMark x1="55496" y1="77837" x2="55496" y2="77837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5142" y1="70213" x2="55142" y2="70213"/>
                        <a14:backgroundMark x1="55142" y1="70213" x2="55142" y2="70213"/>
                        <a14:backgroundMark x1="55142" y1="70390" x2="55674" y2="71631"/>
                        <a14:backgroundMark x1="55851" y1="71809" x2="57092" y2="73227"/>
                        <a14:backgroundMark x1="57270" y1="73227" x2="57270" y2="73227"/>
                        <a14:backgroundMark x1="62057" y1="76950" x2="62057" y2="76950"/>
                        <a14:backgroundMark x1="61879" y1="75532" x2="54078" y2="84043"/>
                        <a14:backgroundMark x1="54078" y1="84043" x2="33156" y2="80496"/>
                        <a14:backgroundMark x1="64894" y1="77837" x2="67730" y2="81028"/>
                        <a14:backgroundMark x1="65957" y1="75709" x2="63298" y2="77482"/>
                        <a14:backgroundMark x1="58511" y1="73582" x2="58511" y2="73582"/>
                        <a14:backgroundMark x1="58511" y1="73582" x2="58333" y2="73404"/>
                        <a14:backgroundMark x1="57447" y1="73404" x2="59397" y2="75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3381" r="13525" b="17242"/>
          <a:stretch/>
        </p:blipFill>
        <p:spPr>
          <a:xfrm>
            <a:off x="96354" y="2312119"/>
            <a:ext cx="3501808" cy="399471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743081"/>
              </p:ext>
            </p:extLst>
          </p:nvPr>
        </p:nvGraphicFramePr>
        <p:xfrm>
          <a:off x="3397961" y="1964994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1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 197"/>
          <p:cNvGrpSpPr/>
          <p:nvPr/>
        </p:nvGrpSpPr>
        <p:grpSpPr>
          <a:xfrm>
            <a:off x="7628709" y="-1"/>
            <a:ext cx="4563291" cy="4389119"/>
            <a:chOff x="7628709" y="-1"/>
            <a:chExt cx="4563291" cy="4389119"/>
          </a:xfrm>
        </p:grpSpPr>
        <p:grpSp>
          <p:nvGrpSpPr>
            <p:cNvPr id="199" name="组合 198"/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4" name="矩形 20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5" name="任意多边形 204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6" name="任意多边形 205"/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203" name="任意多边形 20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0" name="图片 1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51005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587708" y="310602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Lị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185605"/>
              </p:ext>
            </p:extLst>
          </p:nvPr>
        </p:nvGraphicFramePr>
        <p:xfrm>
          <a:off x="3397961" y="1528393"/>
          <a:ext cx="8697685" cy="514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/>
        </p:blipFill>
        <p:spPr>
          <a:xfrm flipH="1">
            <a:off x="159964" y="2082628"/>
            <a:ext cx="2980714" cy="468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2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A9BD10CF-3708-4FCF-9CEE-236423C4C43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九批已完成作品\217325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862</TotalTime>
  <Words>722</Words>
  <Application>Microsoft Office PowerPoint</Application>
  <PresentationFormat>Widescreen</PresentationFormat>
  <Paragraphs>128</Paragraphs>
  <Slides>30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Arial</vt:lpstr>
      <vt:lpstr>Calibri</vt:lpstr>
      <vt:lpstr>inpin heiti</vt:lpstr>
      <vt:lpstr>Times New Roman</vt:lpstr>
      <vt:lpstr>UTM Ambrose</vt:lpstr>
      <vt:lpstr>UTM Androgyne</vt:lpstr>
      <vt:lpstr>UTM Guanine</vt:lpstr>
      <vt:lpstr>UTM Showcard</vt:lpstr>
      <vt:lpstr>汉仪小麦体简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nguyên nhân nào có thể gây ra bệnh về đường tiêu hóa?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hãy nêu cách đề phòng các bệnh lây qua đường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Nguyen Huu Hieu</cp:lastModifiedBy>
  <cp:revision>27</cp:revision>
  <dcterms:created xsi:type="dcterms:W3CDTF">2017-07-16T00:47:59Z</dcterms:created>
  <dcterms:modified xsi:type="dcterms:W3CDTF">2021-10-13T05:19:34Z</dcterms:modified>
</cp:coreProperties>
</file>