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2.wav" ContentType="audio/wav"/>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1" r:id="rId1"/>
    <p:sldMasterId id="2147484133" r:id="rId2"/>
    <p:sldMasterId id="2147484145" r:id="rId3"/>
    <p:sldMasterId id="2147484158" r:id="rId4"/>
    <p:sldMasterId id="2147484182" r:id="rId5"/>
    <p:sldMasterId id="2147484196" r:id="rId6"/>
    <p:sldMasterId id="2147484208" r:id="rId7"/>
  </p:sldMasterIdLst>
  <p:notesMasterIdLst>
    <p:notesMasterId r:id="rId31"/>
  </p:notesMasterIdLst>
  <p:sldIdLst>
    <p:sldId id="298" r:id="rId8"/>
    <p:sldId id="309" r:id="rId9"/>
    <p:sldId id="330" r:id="rId10"/>
    <p:sldId id="299" r:id="rId11"/>
    <p:sldId id="346" r:id="rId12"/>
    <p:sldId id="262" r:id="rId13"/>
    <p:sldId id="345" r:id="rId14"/>
    <p:sldId id="296" r:id="rId15"/>
    <p:sldId id="284" r:id="rId16"/>
    <p:sldId id="348" r:id="rId17"/>
    <p:sldId id="347" r:id="rId18"/>
    <p:sldId id="263" r:id="rId19"/>
    <p:sldId id="354" r:id="rId20"/>
    <p:sldId id="300" r:id="rId21"/>
    <p:sldId id="342" r:id="rId22"/>
    <p:sldId id="351" r:id="rId23"/>
    <p:sldId id="320" r:id="rId24"/>
    <p:sldId id="259" r:id="rId25"/>
    <p:sldId id="326" r:id="rId26"/>
    <p:sldId id="312" r:id="rId27"/>
    <p:sldId id="305" r:id="rId28"/>
    <p:sldId id="356" r:id="rId29"/>
    <p:sldId id="271" r:id="rId30"/>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AE1C2"/>
    <a:srgbClr val="3333FF"/>
    <a:srgbClr val="800080"/>
    <a:srgbClr val="9ED561"/>
    <a:srgbClr val="FFCC66"/>
    <a:srgbClr val="C2E49C"/>
    <a:srgbClr val="FFECC5"/>
    <a:srgbClr val="9900FF"/>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3969" autoAdjust="0"/>
  </p:normalViewPr>
  <p:slideViewPr>
    <p:cSldViewPr>
      <p:cViewPr varScale="1">
        <p:scale>
          <a:sx n="78" d="100"/>
          <a:sy n="78" d="100"/>
        </p:scale>
        <p:origin x="1834" y="-821"/>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D8B1D-2082-4753-8F7E-4BA27679BA13}" type="datetimeFigureOut">
              <a:rPr lang="en-US" smtClean="0"/>
              <a:t>10/7/2021</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CA6878-E0A3-46B4-BE5A-E667C100B472}" type="slidenum">
              <a:rPr lang="en-US" smtClean="0"/>
              <a:t>‹#›</a:t>
            </a:fld>
            <a:endParaRPr lang="en-US"/>
          </a:p>
        </p:txBody>
      </p:sp>
    </p:spTree>
    <p:extLst>
      <p:ext uri="{BB962C8B-B14F-4D97-AF65-F5344CB8AC3E}">
        <p14:creationId xmlns:p14="http://schemas.microsoft.com/office/powerpoint/2010/main" val="3411868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CA6878-E0A3-46B4-BE5A-E667C100B472}" type="slidenum">
              <a:rPr lang="en-US" smtClean="0"/>
              <a:t>1</a:t>
            </a:fld>
            <a:endParaRPr lang="en-US"/>
          </a:p>
        </p:txBody>
      </p:sp>
    </p:spTree>
    <p:extLst>
      <p:ext uri="{BB962C8B-B14F-4D97-AF65-F5344CB8AC3E}">
        <p14:creationId xmlns:p14="http://schemas.microsoft.com/office/powerpoint/2010/main" val="1621464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2E1254-E152-4313-931F-707CAF15CF1D}" type="slidenum">
              <a:rPr lang="zh-CN" altLang="en-US" smtClean="0"/>
              <a:t>18</a:t>
            </a:fld>
            <a:endParaRPr lang="zh-CN" altLang="en-US"/>
          </a:p>
        </p:txBody>
      </p:sp>
    </p:spTree>
    <p:extLst>
      <p:ext uri="{BB962C8B-B14F-4D97-AF65-F5344CB8AC3E}">
        <p14:creationId xmlns:p14="http://schemas.microsoft.com/office/powerpoint/2010/main" val="13760655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65055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332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620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06330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Arial" charset="0"/>
            </a:endParaRPr>
          </a:p>
        </p:txBody>
      </p:sp>
    </p:spTree>
    <p:extLst>
      <p:ext uri="{BB962C8B-B14F-4D97-AF65-F5344CB8AC3E}">
        <p14:creationId xmlns:p14="http://schemas.microsoft.com/office/powerpoint/2010/main" val="1147777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83221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Bấm vô A B C D để chọn đáp án. Bấm vào hình 3 tổ ong ở dưới để quay về slide trò chơi.</a:t>
            </a:r>
          </a:p>
        </p:txBody>
      </p:sp>
      <p:sp>
        <p:nvSpPr>
          <p:cNvPr id="4" name="Slide Number Placeholder 3"/>
          <p:cNvSpPr>
            <a:spLocks noGrp="1"/>
          </p:cNvSpPr>
          <p:nvPr>
            <p:ph type="sldNum" sz="quarter" idx="5"/>
          </p:nvPr>
        </p:nvSpPr>
        <p:spPr/>
        <p:txBody>
          <a:bodyPr/>
          <a:lstStyle/>
          <a:p>
            <a:fld id="{4DC9FACC-7859-404C-87BE-8A5E9F8E1CA4}" type="slidenum">
              <a:rPr lang="zh-CN" altLang="en-US" smtClean="0"/>
              <a:t>9</a:t>
            </a:fld>
            <a:endParaRPr lang="zh-CN" altLang="en-US"/>
          </a:p>
        </p:txBody>
      </p:sp>
    </p:spTree>
    <p:extLst>
      <p:ext uri="{BB962C8B-B14F-4D97-AF65-F5344CB8AC3E}">
        <p14:creationId xmlns:p14="http://schemas.microsoft.com/office/powerpoint/2010/main" val="2186088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F4F74C-E9DB-4564-9B9D-DAC26B3E8A47}"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6595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1954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2E1254-E152-4313-931F-707CAF15CF1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327353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C3DCC71-2CF7-45A0-9042-C4D44BB6B772}"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24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E7C119-5CB7-40D2-8669-DC732A827BBD}" type="slidenum">
              <a:rPr lang="en-US" smtClean="0"/>
              <a:pPr>
                <a:defRPr/>
              </a:pPr>
              <a:t>‹#›</a:t>
            </a:fld>
            <a:endParaRPr lang="en-US"/>
          </a:p>
        </p:txBody>
      </p:sp>
    </p:spTree>
    <p:extLst>
      <p:ext uri="{BB962C8B-B14F-4D97-AF65-F5344CB8AC3E}">
        <p14:creationId xmlns:p14="http://schemas.microsoft.com/office/powerpoint/2010/main" val="1213593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F71619-921A-4F9C-9FD8-20EDD1C2DC87}" type="slidenum">
              <a:rPr lang="en-US" smtClean="0"/>
              <a:pPr>
                <a:defRPr/>
              </a:pPr>
              <a:t>‹#›</a:t>
            </a:fld>
            <a:endParaRPr lang="en-US"/>
          </a:p>
        </p:txBody>
      </p:sp>
    </p:spTree>
    <p:extLst>
      <p:ext uri="{BB962C8B-B14F-4D97-AF65-F5344CB8AC3E}">
        <p14:creationId xmlns:p14="http://schemas.microsoft.com/office/powerpoint/2010/main" val="25730405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587031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01216938"/>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14922085"/>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5930082"/>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47400161"/>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0479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29833587"/>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97182764"/>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666F4D4-413F-4883-8461-7441BBD2A00D}" type="slidenum">
              <a:rPr lang="en-US" smtClean="0"/>
              <a:pPr>
                <a:defRPr/>
              </a:pPr>
              <a:t>‹#›</a:t>
            </a:fld>
            <a:endParaRPr lang="en-US"/>
          </a:p>
        </p:txBody>
      </p:sp>
    </p:spTree>
    <p:extLst>
      <p:ext uri="{BB962C8B-B14F-4D97-AF65-F5344CB8AC3E}">
        <p14:creationId xmlns:p14="http://schemas.microsoft.com/office/powerpoint/2010/main" val="1353534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3597293"/>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87498466"/>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50067030"/>
      </p:ext>
    </p:extLst>
  </p:cSld>
  <p:clrMapOvr>
    <a:masterClrMapping/>
  </p:clrMapOvr>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98E289C-C53B-4A31-BCF5-C26A679B7DA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BB60292-82DA-41CD-B290-94F126398EC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E8B3C5-2C4F-48AE-A22A-3E971D60D71F}"/>
              </a:ext>
            </a:extLst>
          </p:cNvPr>
          <p:cNvSpPr>
            <a:spLocks noGrp="1"/>
          </p:cNvSpPr>
          <p:nvPr>
            <p:ph type="sldNum" sz="quarter" idx="12"/>
          </p:nvPr>
        </p:nvSpPr>
        <p:spPr/>
        <p:txBody>
          <a:bodyPr/>
          <a:lstStyle>
            <a:lvl1pPr>
              <a:defRPr/>
            </a:lvl1pPr>
          </a:lstStyle>
          <a:p>
            <a:fld id="{02B50B10-C87E-4BC2-9781-0F3385E751C4}" type="slidenum">
              <a:rPr lang="en-US" altLang="en-US"/>
              <a:pPr/>
              <a:t>‹#›</a:t>
            </a:fld>
            <a:endParaRPr lang="en-US" altLang="en-US"/>
          </a:p>
        </p:txBody>
      </p:sp>
    </p:spTree>
    <p:extLst>
      <p:ext uri="{BB962C8B-B14F-4D97-AF65-F5344CB8AC3E}">
        <p14:creationId xmlns:p14="http://schemas.microsoft.com/office/powerpoint/2010/main" val="6884786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498459-6488-42C1-8DE4-A827679ED850}"/>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87AC0D1C-4EE9-4820-9E66-E87D1FFBCBC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A327582-8DFD-4018-8760-FC923D229BEF}"/>
              </a:ext>
            </a:extLst>
          </p:cNvPr>
          <p:cNvSpPr>
            <a:spLocks noGrp="1"/>
          </p:cNvSpPr>
          <p:nvPr>
            <p:ph type="sldNum" sz="quarter" idx="12"/>
          </p:nvPr>
        </p:nvSpPr>
        <p:spPr/>
        <p:txBody>
          <a:bodyPr/>
          <a:lstStyle>
            <a:lvl1pPr>
              <a:defRPr/>
            </a:lvl1pPr>
          </a:lstStyle>
          <a:p>
            <a:fld id="{F217732D-3AD2-4424-8B68-75D7D011D962}" type="slidenum">
              <a:rPr lang="en-US" altLang="en-US"/>
              <a:pPr/>
              <a:t>‹#›</a:t>
            </a:fld>
            <a:endParaRPr lang="en-US" altLang="en-US"/>
          </a:p>
        </p:txBody>
      </p:sp>
    </p:spTree>
    <p:extLst>
      <p:ext uri="{BB962C8B-B14F-4D97-AF65-F5344CB8AC3E}">
        <p14:creationId xmlns:p14="http://schemas.microsoft.com/office/powerpoint/2010/main" val="1094595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32B05C-AC95-4D78-A7D9-0E6CFC73F3B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00DD3B87-C83D-4972-9043-CFB8784187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5D6EF66-C8D8-40A7-A6DA-D6EE72B78307}"/>
              </a:ext>
            </a:extLst>
          </p:cNvPr>
          <p:cNvSpPr>
            <a:spLocks noGrp="1"/>
          </p:cNvSpPr>
          <p:nvPr>
            <p:ph type="sldNum" sz="quarter" idx="12"/>
          </p:nvPr>
        </p:nvSpPr>
        <p:spPr/>
        <p:txBody>
          <a:bodyPr/>
          <a:lstStyle>
            <a:lvl1pPr>
              <a:defRPr/>
            </a:lvl1pPr>
          </a:lstStyle>
          <a:p>
            <a:fld id="{181B3F2C-5A0D-4386-81AC-F50864CBD18A}" type="slidenum">
              <a:rPr lang="en-US" altLang="en-US"/>
              <a:pPr/>
              <a:t>‹#›</a:t>
            </a:fld>
            <a:endParaRPr lang="en-US" altLang="en-US"/>
          </a:p>
        </p:txBody>
      </p:sp>
    </p:spTree>
    <p:extLst>
      <p:ext uri="{BB962C8B-B14F-4D97-AF65-F5344CB8AC3E}">
        <p14:creationId xmlns:p14="http://schemas.microsoft.com/office/powerpoint/2010/main" val="42865027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E5C027E0-1B28-4C6C-BE2C-A65AFB091A5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4AB9F5E2-B7FD-41FB-BB92-585E5C4503F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1CFE426-0B30-4642-AE1A-2AF1E243A3FC}"/>
              </a:ext>
            </a:extLst>
          </p:cNvPr>
          <p:cNvSpPr>
            <a:spLocks noGrp="1"/>
          </p:cNvSpPr>
          <p:nvPr>
            <p:ph type="sldNum" sz="quarter" idx="12"/>
          </p:nvPr>
        </p:nvSpPr>
        <p:spPr/>
        <p:txBody>
          <a:bodyPr/>
          <a:lstStyle>
            <a:lvl1pPr>
              <a:defRPr/>
            </a:lvl1pPr>
          </a:lstStyle>
          <a:p>
            <a:fld id="{499E9E7D-D080-4DC8-A515-57B9C32E1FCD}" type="slidenum">
              <a:rPr lang="en-US" altLang="en-US"/>
              <a:pPr/>
              <a:t>‹#›</a:t>
            </a:fld>
            <a:endParaRPr lang="en-US" altLang="en-US"/>
          </a:p>
        </p:txBody>
      </p:sp>
    </p:spTree>
    <p:extLst>
      <p:ext uri="{BB962C8B-B14F-4D97-AF65-F5344CB8AC3E}">
        <p14:creationId xmlns:p14="http://schemas.microsoft.com/office/powerpoint/2010/main" val="67614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D5E2DD5-F1D8-43DC-BD71-DEE56684FB93}"/>
              </a:ext>
            </a:extLst>
          </p:cNvPr>
          <p:cNvSpPr>
            <a:spLocks noGrp="1"/>
          </p:cNvSpPr>
          <p:nvPr>
            <p:ph type="dt" sz="half" idx="10"/>
          </p:nvPr>
        </p:nvSpPr>
        <p:spPr/>
        <p:txBody>
          <a:bodyPr/>
          <a:lstStyle>
            <a:lvl1pPr>
              <a:defRPr/>
            </a:lvl1pPr>
          </a:lstStyle>
          <a:p>
            <a:pPr>
              <a:defRPr/>
            </a:pPr>
            <a:endParaRPr lang="en-US"/>
          </a:p>
        </p:txBody>
      </p:sp>
      <p:sp>
        <p:nvSpPr>
          <p:cNvPr id="8" name="Footer Placeholder 4">
            <a:extLst>
              <a:ext uri="{FF2B5EF4-FFF2-40B4-BE49-F238E27FC236}">
                <a16:creationId xmlns:a16="http://schemas.microsoft.com/office/drawing/2014/main" id="{16CEA333-7CA8-4588-B16E-733CE8C68B85}"/>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F4363085-03D6-473E-A428-8D2C6D350D5C}"/>
              </a:ext>
            </a:extLst>
          </p:cNvPr>
          <p:cNvSpPr>
            <a:spLocks noGrp="1"/>
          </p:cNvSpPr>
          <p:nvPr>
            <p:ph type="sldNum" sz="quarter" idx="12"/>
          </p:nvPr>
        </p:nvSpPr>
        <p:spPr/>
        <p:txBody>
          <a:bodyPr/>
          <a:lstStyle>
            <a:lvl1pPr>
              <a:defRPr/>
            </a:lvl1pPr>
          </a:lstStyle>
          <a:p>
            <a:fld id="{04273313-FE0B-4220-84C5-E93A6C7C92DF}" type="slidenum">
              <a:rPr lang="en-US" altLang="en-US"/>
              <a:pPr/>
              <a:t>‹#›</a:t>
            </a:fld>
            <a:endParaRPr lang="en-US" altLang="en-US"/>
          </a:p>
        </p:txBody>
      </p:sp>
    </p:spTree>
    <p:extLst>
      <p:ext uri="{BB962C8B-B14F-4D97-AF65-F5344CB8AC3E}">
        <p14:creationId xmlns:p14="http://schemas.microsoft.com/office/powerpoint/2010/main" val="3149186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E0614B9-84EF-4D2E-B915-8C91CC577D98}"/>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5B603F4C-64F1-461F-B6D8-9AEB887D8751}"/>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77C12C9-95B2-4BD4-98A8-F3CCBF2A3EFC}"/>
              </a:ext>
            </a:extLst>
          </p:cNvPr>
          <p:cNvSpPr>
            <a:spLocks noGrp="1"/>
          </p:cNvSpPr>
          <p:nvPr>
            <p:ph type="sldNum" sz="quarter" idx="12"/>
          </p:nvPr>
        </p:nvSpPr>
        <p:spPr/>
        <p:txBody>
          <a:bodyPr/>
          <a:lstStyle>
            <a:lvl1pPr>
              <a:defRPr/>
            </a:lvl1pPr>
          </a:lstStyle>
          <a:p>
            <a:fld id="{693C0AF9-662B-4E11-B15F-E69617CA2D0C}" type="slidenum">
              <a:rPr lang="en-US" altLang="en-US"/>
              <a:pPr/>
              <a:t>‹#›</a:t>
            </a:fld>
            <a:endParaRPr lang="en-US" altLang="en-US"/>
          </a:p>
        </p:txBody>
      </p:sp>
    </p:spTree>
    <p:extLst>
      <p:ext uri="{BB962C8B-B14F-4D97-AF65-F5344CB8AC3E}">
        <p14:creationId xmlns:p14="http://schemas.microsoft.com/office/powerpoint/2010/main" val="41469403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77BE628-C8A2-4A2F-8B92-0C35A441997C}"/>
              </a:ext>
            </a:extLst>
          </p:cNvPr>
          <p:cNvSpPr>
            <a:spLocks noGrp="1"/>
          </p:cNvSpPr>
          <p:nvPr>
            <p:ph type="dt" sz="half" idx="10"/>
          </p:nvPr>
        </p:nvSpPr>
        <p:spPr/>
        <p:txBody>
          <a:bodyPr/>
          <a:lstStyle>
            <a:lvl1pPr>
              <a:defRPr/>
            </a:lvl1pPr>
          </a:lstStyle>
          <a:p>
            <a:pPr>
              <a:defRPr/>
            </a:pPr>
            <a:endParaRPr lang="en-US"/>
          </a:p>
        </p:txBody>
      </p:sp>
      <p:sp>
        <p:nvSpPr>
          <p:cNvPr id="3" name="Footer Placeholder 4">
            <a:extLst>
              <a:ext uri="{FF2B5EF4-FFF2-40B4-BE49-F238E27FC236}">
                <a16:creationId xmlns:a16="http://schemas.microsoft.com/office/drawing/2014/main" id="{DCF597DC-3631-40F2-ACF0-339DB4C4AAE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1117960E-8AD2-4D0E-B348-EFC091A71CBA}"/>
              </a:ext>
            </a:extLst>
          </p:cNvPr>
          <p:cNvSpPr>
            <a:spLocks noGrp="1"/>
          </p:cNvSpPr>
          <p:nvPr>
            <p:ph type="sldNum" sz="quarter" idx="12"/>
          </p:nvPr>
        </p:nvSpPr>
        <p:spPr/>
        <p:txBody>
          <a:bodyPr/>
          <a:lstStyle>
            <a:lvl1pPr>
              <a:defRPr/>
            </a:lvl1pPr>
          </a:lstStyle>
          <a:p>
            <a:fld id="{D686554D-FB69-4A20-8123-0DFC4B2A60E1}" type="slidenum">
              <a:rPr lang="en-US" altLang="en-US"/>
              <a:pPr/>
              <a:t>‹#›</a:t>
            </a:fld>
            <a:endParaRPr lang="en-US" altLang="en-US"/>
          </a:p>
        </p:txBody>
      </p:sp>
    </p:spTree>
    <p:extLst>
      <p:ext uri="{BB962C8B-B14F-4D97-AF65-F5344CB8AC3E}">
        <p14:creationId xmlns:p14="http://schemas.microsoft.com/office/powerpoint/2010/main" val="3646597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801676F-958F-41C1-B2D6-3EBD2F311FF8}" type="slidenum">
              <a:rPr lang="en-US" smtClean="0"/>
              <a:pPr>
                <a:defRPr/>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8778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F984F783-C244-4A4C-A296-C9916B35906D}"/>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D3F38E17-5058-489A-AB31-00438E5BB14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FBAA4A2-597D-44F5-8FD6-48DB51A6BF15}"/>
              </a:ext>
            </a:extLst>
          </p:cNvPr>
          <p:cNvSpPr>
            <a:spLocks noGrp="1"/>
          </p:cNvSpPr>
          <p:nvPr>
            <p:ph type="sldNum" sz="quarter" idx="12"/>
          </p:nvPr>
        </p:nvSpPr>
        <p:spPr/>
        <p:txBody>
          <a:bodyPr/>
          <a:lstStyle>
            <a:lvl1pPr>
              <a:defRPr/>
            </a:lvl1pPr>
          </a:lstStyle>
          <a:p>
            <a:fld id="{C53DC821-82B7-4B57-977B-A41E31F5FA02}" type="slidenum">
              <a:rPr lang="en-US" altLang="en-US"/>
              <a:pPr/>
              <a:t>‹#›</a:t>
            </a:fld>
            <a:endParaRPr lang="en-US" altLang="en-US"/>
          </a:p>
        </p:txBody>
      </p:sp>
    </p:spTree>
    <p:extLst>
      <p:ext uri="{BB962C8B-B14F-4D97-AF65-F5344CB8AC3E}">
        <p14:creationId xmlns:p14="http://schemas.microsoft.com/office/powerpoint/2010/main" val="42376197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33CD0BC5-BA21-4081-B8EF-5C671BB16613}"/>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85C13FC6-D4AF-4FDF-9AA9-E349BBDEFCA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3614A48-5369-4FC5-BEBD-B56DCC7E4E65}"/>
              </a:ext>
            </a:extLst>
          </p:cNvPr>
          <p:cNvSpPr>
            <a:spLocks noGrp="1"/>
          </p:cNvSpPr>
          <p:nvPr>
            <p:ph type="sldNum" sz="quarter" idx="12"/>
          </p:nvPr>
        </p:nvSpPr>
        <p:spPr/>
        <p:txBody>
          <a:bodyPr/>
          <a:lstStyle>
            <a:lvl1pPr>
              <a:defRPr/>
            </a:lvl1pPr>
          </a:lstStyle>
          <a:p>
            <a:fld id="{724B6164-14AA-4093-A4DC-592EC0CA2F98}" type="slidenum">
              <a:rPr lang="en-US" altLang="en-US"/>
              <a:pPr/>
              <a:t>‹#›</a:t>
            </a:fld>
            <a:endParaRPr lang="en-US" altLang="en-US"/>
          </a:p>
        </p:txBody>
      </p:sp>
    </p:spTree>
    <p:extLst>
      <p:ext uri="{BB962C8B-B14F-4D97-AF65-F5344CB8AC3E}">
        <p14:creationId xmlns:p14="http://schemas.microsoft.com/office/powerpoint/2010/main" val="3438181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91AACC-9EE1-4AE6-83C5-F97417BD9688}"/>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2CED9418-3FC3-4D2D-BBE7-38D1DA13BB3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1E9E0C4-8179-4344-A25E-31AC34DAEF41}"/>
              </a:ext>
            </a:extLst>
          </p:cNvPr>
          <p:cNvSpPr>
            <a:spLocks noGrp="1"/>
          </p:cNvSpPr>
          <p:nvPr>
            <p:ph type="sldNum" sz="quarter" idx="12"/>
          </p:nvPr>
        </p:nvSpPr>
        <p:spPr/>
        <p:txBody>
          <a:bodyPr/>
          <a:lstStyle>
            <a:lvl1pPr>
              <a:defRPr/>
            </a:lvl1pPr>
          </a:lstStyle>
          <a:p>
            <a:fld id="{431F56D5-9E5E-4C2E-BAE0-2F60D0D1D051}" type="slidenum">
              <a:rPr lang="en-US" altLang="en-US"/>
              <a:pPr/>
              <a:t>‹#›</a:t>
            </a:fld>
            <a:endParaRPr lang="en-US" altLang="en-US"/>
          </a:p>
        </p:txBody>
      </p:sp>
    </p:spTree>
    <p:extLst>
      <p:ext uri="{BB962C8B-B14F-4D97-AF65-F5344CB8AC3E}">
        <p14:creationId xmlns:p14="http://schemas.microsoft.com/office/powerpoint/2010/main" val="23541424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DB417-7D76-4778-BB54-7DD032A1F17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4E64C2C-92C1-4ABB-B170-3123B95E224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DDA884-6269-4C29-9C5F-A0FC6707A0F6}"/>
              </a:ext>
            </a:extLst>
          </p:cNvPr>
          <p:cNvSpPr>
            <a:spLocks noGrp="1"/>
          </p:cNvSpPr>
          <p:nvPr>
            <p:ph type="sldNum" sz="quarter" idx="12"/>
          </p:nvPr>
        </p:nvSpPr>
        <p:spPr/>
        <p:txBody>
          <a:bodyPr/>
          <a:lstStyle>
            <a:lvl1pPr>
              <a:defRPr/>
            </a:lvl1pPr>
          </a:lstStyle>
          <a:p>
            <a:fld id="{EC23C178-2BE6-457F-BC06-FA7E1C394208}" type="slidenum">
              <a:rPr lang="en-US" altLang="en-US"/>
              <a:pPr/>
              <a:t>‹#›</a:t>
            </a:fld>
            <a:endParaRPr lang="en-US" altLang="en-US"/>
          </a:p>
        </p:txBody>
      </p:sp>
    </p:spTree>
    <p:extLst>
      <p:ext uri="{BB962C8B-B14F-4D97-AF65-F5344CB8AC3E}">
        <p14:creationId xmlns:p14="http://schemas.microsoft.com/office/powerpoint/2010/main" val="4234100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2E201259-42DB-464F-8BAE-7D1804A32ED7}"/>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BAA755A2-9D26-414D-84B2-5AB747ADC5A5}"/>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9B7E2C7-EE1D-4E92-8AA7-D12EE7EA1FB5}"/>
              </a:ext>
            </a:extLst>
          </p:cNvPr>
          <p:cNvSpPr>
            <a:spLocks noGrp="1" noChangeArrowheads="1"/>
          </p:cNvSpPr>
          <p:nvPr>
            <p:ph type="sldNum" sz="quarter" idx="12"/>
          </p:nvPr>
        </p:nvSpPr>
        <p:spPr/>
        <p:txBody>
          <a:bodyPr/>
          <a:lstStyle>
            <a:lvl1pPr>
              <a:defRPr/>
            </a:lvl1pPr>
          </a:lstStyle>
          <a:p>
            <a:fld id="{47351CE6-1323-40FE-903E-0BCD4EADE70A}" type="slidenum">
              <a:rPr lang="en-US" altLang="en-US"/>
              <a:pPr/>
              <a:t>‹#›</a:t>
            </a:fld>
            <a:endParaRPr lang="en-US" altLang="en-US"/>
          </a:p>
        </p:txBody>
      </p:sp>
    </p:spTree>
    <p:extLst>
      <p:ext uri="{BB962C8B-B14F-4D97-AF65-F5344CB8AC3E}">
        <p14:creationId xmlns:p14="http://schemas.microsoft.com/office/powerpoint/2010/main" val="24395623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428764407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5107520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8122070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5620423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838858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D93229A-D9BC-48A6-809D-01DA68241A8E}" type="slidenum">
              <a:rPr lang="en-US" smtClean="0"/>
              <a:pPr>
                <a:defRPr/>
              </a:pPr>
              <a:t>‹#›</a:t>
            </a:fld>
            <a:endParaRPr lang="en-US"/>
          </a:p>
        </p:txBody>
      </p:sp>
    </p:spTree>
    <p:extLst>
      <p:ext uri="{BB962C8B-B14F-4D97-AF65-F5344CB8AC3E}">
        <p14:creationId xmlns:p14="http://schemas.microsoft.com/office/powerpoint/2010/main" val="17860663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71813899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08003883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507423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6420957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9539518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14019329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4661D20-A959-4656-9388-D1F6C15A538F}" type="slidenum">
              <a:rPr lang="en-US" altLang="en-US"/>
              <a:pPr>
                <a:defRPr/>
              </a:pPr>
              <a:t>‹#›</a:t>
            </a:fld>
            <a:endParaRPr lang="en-US" altLang="en-US"/>
          </a:p>
        </p:txBody>
      </p:sp>
    </p:spTree>
    <p:extLst>
      <p:ext uri="{BB962C8B-B14F-4D97-AF65-F5344CB8AC3E}">
        <p14:creationId xmlns:p14="http://schemas.microsoft.com/office/powerpoint/2010/main" val="79707736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E3E2C-5946-4F76-8105-E90B14FD411A}" type="slidenum">
              <a:rPr lang="en-US" altLang="en-US"/>
              <a:pPr>
                <a:defRPr/>
              </a:pPr>
              <a:t>‹#›</a:t>
            </a:fld>
            <a:endParaRPr lang="en-US" altLang="en-US"/>
          </a:p>
        </p:txBody>
      </p:sp>
    </p:spTree>
    <p:extLst>
      <p:ext uri="{BB962C8B-B14F-4D97-AF65-F5344CB8AC3E}">
        <p14:creationId xmlns:p14="http://schemas.microsoft.com/office/powerpoint/2010/main" val="28458766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D18A52-E28B-46FF-A4DF-6076D5BFE4B6}" type="slidenum">
              <a:rPr lang="en-US" altLang="en-US"/>
              <a:pPr>
                <a:defRPr/>
              </a:pPr>
              <a:t>‹#›</a:t>
            </a:fld>
            <a:endParaRPr lang="en-US" altLang="en-US"/>
          </a:p>
        </p:txBody>
      </p:sp>
    </p:spTree>
    <p:extLst>
      <p:ext uri="{BB962C8B-B14F-4D97-AF65-F5344CB8AC3E}">
        <p14:creationId xmlns:p14="http://schemas.microsoft.com/office/powerpoint/2010/main" val="1901035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3C3ED7F-B47D-4037-BA1E-158E8937A240}" type="slidenum">
              <a:rPr lang="en-US" altLang="en-US"/>
              <a:pPr>
                <a:defRPr/>
              </a:pPr>
              <a:t>‹#›</a:t>
            </a:fld>
            <a:endParaRPr lang="en-US" altLang="en-US"/>
          </a:p>
        </p:txBody>
      </p:sp>
    </p:spTree>
    <p:extLst>
      <p:ext uri="{BB962C8B-B14F-4D97-AF65-F5344CB8AC3E}">
        <p14:creationId xmlns:p14="http://schemas.microsoft.com/office/powerpoint/2010/main" val="230328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F377F64-A362-4448-9FF9-7404FA4B054F}" type="slidenum">
              <a:rPr lang="en-US" smtClean="0"/>
              <a:pPr>
                <a:defRPr/>
              </a:pPr>
              <a:t>‹#›</a:t>
            </a:fld>
            <a:endParaRPr lang="en-US"/>
          </a:p>
        </p:txBody>
      </p:sp>
    </p:spTree>
    <p:extLst>
      <p:ext uri="{BB962C8B-B14F-4D97-AF65-F5344CB8AC3E}">
        <p14:creationId xmlns:p14="http://schemas.microsoft.com/office/powerpoint/2010/main" val="3226077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169E3C0-2D82-42D8-B4FE-01C5186BE032}" type="slidenum">
              <a:rPr lang="en-US" altLang="en-US"/>
              <a:pPr>
                <a:defRPr/>
              </a:pPr>
              <a:t>‹#›</a:t>
            </a:fld>
            <a:endParaRPr lang="en-US" altLang="en-US"/>
          </a:p>
        </p:txBody>
      </p:sp>
    </p:spTree>
    <p:extLst>
      <p:ext uri="{BB962C8B-B14F-4D97-AF65-F5344CB8AC3E}">
        <p14:creationId xmlns:p14="http://schemas.microsoft.com/office/powerpoint/2010/main" val="2199187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5D91316-7B28-493A-8301-D62CFB858593}" type="slidenum">
              <a:rPr lang="en-US" altLang="en-US"/>
              <a:pPr>
                <a:defRPr/>
              </a:pPr>
              <a:t>‹#›</a:t>
            </a:fld>
            <a:endParaRPr lang="en-US" altLang="en-US"/>
          </a:p>
        </p:txBody>
      </p:sp>
    </p:spTree>
    <p:extLst>
      <p:ext uri="{BB962C8B-B14F-4D97-AF65-F5344CB8AC3E}">
        <p14:creationId xmlns:p14="http://schemas.microsoft.com/office/powerpoint/2010/main" val="17165633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26AE54-7AA2-4C14-BC0F-431CDE208F33}" type="slidenum">
              <a:rPr lang="en-US" altLang="en-US"/>
              <a:pPr>
                <a:defRPr/>
              </a:pPr>
              <a:t>‹#›</a:t>
            </a:fld>
            <a:endParaRPr lang="en-US" altLang="en-US"/>
          </a:p>
        </p:txBody>
      </p:sp>
    </p:spTree>
    <p:extLst>
      <p:ext uri="{BB962C8B-B14F-4D97-AF65-F5344CB8AC3E}">
        <p14:creationId xmlns:p14="http://schemas.microsoft.com/office/powerpoint/2010/main" val="977037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4FE9246-352F-4066-859B-0ABD701ABF9B}" type="slidenum">
              <a:rPr lang="en-US" altLang="en-US"/>
              <a:pPr>
                <a:defRPr/>
              </a:pPr>
              <a:t>‹#›</a:t>
            </a:fld>
            <a:endParaRPr lang="en-US" altLang="en-US"/>
          </a:p>
        </p:txBody>
      </p:sp>
    </p:spTree>
    <p:extLst>
      <p:ext uri="{BB962C8B-B14F-4D97-AF65-F5344CB8AC3E}">
        <p14:creationId xmlns:p14="http://schemas.microsoft.com/office/powerpoint/2010/main" val="16195906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E48E0C3-48E3-4AC6-A283-18E10F98EFD8}" type="slidenum">
              <a:rPr lang="en-US" altLang="en-US"/>
              <a:pPr>
                <a:defRPr/>
              </a:pPr>
              <a:t>‹#›</a:t>
            </a:fld>
            <a:endParaRPr lang="en-US" altLang="en-US"/>
          </a:p>
        </p:txBody>
      </p:sp>
    </p:spTree>
    <p:extLst>
      <p:ext uri="{BB962C8B-B14F-4D97-AF65-F5344CB8AC3E}">
        <p14:creationId xmlns:p14="http://schemas.microsoft.com/office/powerpoint/2010/main" val="40591256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898966-C7C3-46C0-8404-964BADFFFC9D}" type="slidenum">
              <a:rPr lang="en-US" altLang="en-US"/>
              <a:pPr>
                <a:defRPr/>
              </a:pPr>
              <a:t>‹#›</a:t>
            </a:fld>
            <a:endParaRPr lang="en-US" altLang="en-US"/>
          </a:p>
        </p:txBody>
      </p:sp>
    </p:spTree>
    <p:extLst>
      <p:ext uri="{BB962C8B-B14F-4D97-AF65-F5344CB8AC3E}">
        <p14:creationId xmlns:p14="http://schemas.microsoft.com/office/powerpoint/2010/main" val="34063624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A56071-337D-4D04-A95E-02EDB751699B}" type="slidenum">
              <a:rPr lang="en-US" altLang="en-US"/>
              <a:pPr>
                <a:defRPr/>
              </a:pPr>
              <a:t>‹#›</a:t>
            </a:fld>
            <a:endParaRPr lang="en-US" altLang="en-US"/>
          </a:p>
        </p:txBody>
      </p:sp>
    </p:spTree>
    <p:extLst>
      <p:ext uri="{BB962C8B-B14F-4D97-AF65-F5344CB8AC3E}">
        <p14:creationId xmlns:p14="http://schemas.microsoft.com/office/powerpoint/2010/main" val="22190921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9B4B230-C7C9-43A8-BEDC-8A5FBCA12820}" type="slidenum">
              <a:rPr lang="en-US" altLang="en-US"/>
              <a:pPr>
                <a:defRPr/>
              </a:pPr>
              <a:t>‹#›</a:t>
            </a:fld>
            <a:endParaRPr lang="en-US" altLang="en-US"/>
          </a:p>
        </p:txBody>
      </p:sp>
    </p:spTree>
    <p:extLst>
      <p:ext uri="{BB962C8B-B14F-4D97-AF65-F5344CB8AC3E}">
        <p14:creationId xmlns:p14="http://schemas.microsoft.com/office/powerpoint/2010/main" val="27269644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82607E6-C0A3-4079-A2BC-1E1D52CF79CF}" type="slidenum">
              <a:rPr lang="en-US" altLang="en-US"/>
              <a:pPr>
                <a:defRPr/>
              </a:pPr>
              <a:t>‹#›</a:t>
            </a:fld>
            <a:endParaRPr lang="en-US" altLang="en-US"/>
          </a:p>
        </p:txBody>
      </p:sp>
    </p:spTree>
    <p:extLst>
      <p:ext uri="{BB962C8B-B14F-4D97-AF65-F5344CB8AC3E}">
        <p14:creationId xmlns:p14="http://schemas.microsoft.com/office/powerpoint/2010/main" val="4252725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54762773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59C79B8-A943-42B9-ABAF-74A452163FC4}" type="slidenum">
              <a:rPr lang="en-US" smtClean="0"/>
              <a:pPr>
                <a:defRPr/>
              </a:pPr>
              <a:t>‹#›</a:t>
            </a:fld>
            <a:endParaRPr lang="en-US"/>
          </a:p>
        </p:txBody>
      </p:sp>
    </p:spTree>
    <p:extLst>
      <p:ext uri="{BB962C8B-B14F-4D97-AF65-F5344CB8AC3E}">
        <p14:creationId xmlns:p14="http://schemas.microsoft.com/office/powerpoint/2010/main" val="107905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3997363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05556234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76293538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45709853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7124104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2827230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481704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909982314"/>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21391871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57397824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481499EC-DDBD-496F-896C-735D6105C2D1}" type="slidenum">
              <a:rPr lang="en-US" smtClean="0"/>
              <a:pPr>
                <a:defRPr/>
              </a:pPr>
              <a:t>‹#›</a:t>
            </a:fld>
            <a:endParaRPr lang="en-US"/>
          </a:p>
        </p:txBody>
      </p:sp>
    </p:spTree>
    <p:extLst>
      <p:ext uri="{BB962C8B-B14F-4D97-AF65-F5344CB8AC3E}">
        <p14:creationId xmlns:p14="http://schemas.microsoft.com/office/powerpoint/2010/main" val="20254006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FE9676DE-0F84-429D-A55D-0966ECC633A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56" r="5556"/>
          <a:stretch/>
        </p:blipFill>
        <p:spPr>
          <a:xfrm>
            <a:off x="0" y="0"/>
            <a:ext cx="12192000" cy="6858000"/>
          </a:xfrm>
          <a:prstGeom prst="rect">
            <a:avLst/>
          </a:prstGeom>
        </p:spPr>
      </p:pic>
    </p:spTree>
    <p:extLst>
      <p:ext uri="{BB962C8B-B14F-4D97-AF65-F5344CB8AC3E}">
        <p14:creationId xmlns:p14="http://schemas.microsoft.com/office/powerpoint/2010/main" val="621438151"/>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D9D9F3-1AB9-4587-9064-7C0E3BCA9B3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6AA8241-DD66-40FF-ABD8-04A088650FE3}"/>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8D11776-1C25-4961-A3EC-58C1365B367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051E1E14-13AA-4F7D-A3B4-FE27DFD94C5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755FA4-F1A9-4DB4-A187-41AF0CBD7CE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197407928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2F5D92-354B-49A9-8E02-49E9B7CFEA9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148CF53-EB00-4C1B-B471-6FD68A2C539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2D54EA7-35AD-4D76-A1F1-AB65A168199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EA227116-07AD-4483-9DA5-18B3B755A42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E9C4355-8636-4325-8D23-693DDD2C04D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52688469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65DB9E-92EE-434C-ADD1-7C33EB0D4DF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BE9B675-63BD-4B29-A354-2359BBA42893}"/>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1732C4-B34F-46C0-8AC9-364451399F42}"/>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9377CE6F-68A2-4331-9126-316E6F24C7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738E8390-D81A-4D78-A808-71D97823C30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A2B33113-AAA3-45FC-B924-BEE98BA54AE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700094942"/>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8E2FDC-043D-4AEB-BD1A-2EF65407893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532E12-91A5-4785-A513-01558623EF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A52641A-1CBD-4613-A26D-8D2E941337CC}"/>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E8D7B830-D722-42AB-A410-E9AD167FD37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F38AE78E-EB09-42A3-8D4B-AF4BF6A6A00C}"/>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10CFF65-DD0C-4605-93A0-9E3B8DC87ED7}"/>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8" name="页脚占位符 7">
            <a:extLst>
              <a:ext uri="{FF2B5EF4-FFF2-40B4-BE49-F238E27FC236}">
                <a16:creationId xmlns:a16="http://schemas.microsoft.com/office/drawing/2014/main" id="{3D3F81E9-D57E-402D-8A58-A3918774B6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34E1EA48-77AE-44D1-A645-D17535F25720}"/>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17932105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213CB9-6CAA-4F42-BC61-318404DD28A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896DD28-DB39-4ED4-8D98-E2FEF658C425}"/>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4" name="页脚占位符 3">
            <a:extLst>
              <a:ext uri="{FF2B5EF4-FFF2-40B4-BE49-F238E27FC236}">
                <a16:creationId xmlns:a16="http://schemas.microsoft.com/office/drawing/2014/main" id="{F9E92D81-14A0-419A-97F7-38634AAB2B6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CF327743-A292-4697-B403-908BA7473B36}"/>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27531768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3394C41-B395-486F-80BC-DA4CB6BF736D}"/>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3" name="页脚占位符 2">
            <a:extLst>
              <a:ext uri="{FF2B5EF4-FFF2-40B4-BE49-F238E27FC236}">
                <a16:creationId xmlns:a16="http://schemas.microsoft.com/office/drawing/2014/main" id="{6BCCDFE5-5108-4C37-A772-6CEB0EA60D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3977AC4F-24AE-4134-B718-3C225C10B915}"/>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414505493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7C9872-6D6A-4BAD-B4F4-5CDADB70701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F61F0F4-7A5F-4D9A-AB3F-57EA734261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8E10F2B3-BED4-4FAB-9287-A6EE26FA630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46A0B3C-485F-4A01-9B43-E313613F3D0F}"/>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552F02B3-0280-4429-BC34-4347BF45DC6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57A9371-3FFC-4041-9B23-268A54E23788}"/>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47082630"/>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297A95-9109-406E-8399-E0C735A64E9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F179B111-C2BE-4FB3-9325-50E8162AF50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5368DA-67FA-406D-A1D9-F40C0223FA1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3DA37FB-0E50-4272-AF4B-3F625758D7E3}"/>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6" name="页脚占位符 5">
            <a:extLst>
              <a:ext uri="{FF2B5EF4-FFF2-40B4-BE49-F238E27FC236}">
                <a16:creationId xmlns:a16="http://schemas.microsoft.com/office/drawing/2014/main" id="{3FFC74F2-9757-40AE-9722-DFCA89B1ED1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85A7F64-7707-402C-8B8E-1429432B61BF}"/>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37979237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E61CE6A-3BA9-493B-91C0-B0D8979899B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31D1DBF0-F9C7-4910-BECF-C9EFFC54872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762ACF99-D253-4A5A-A566-9C46955440F8}"/>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194D43C0-EC67-49BF-AB2C-90B388B8D3D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B56EDDA-A97D-41CF-ADEE-E28571AD254C}"/>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2824932165"/>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71D686CB-293F-45F2-B848-281F16A88A65}" type="slidenum">
              <a:rPr lang="en-US" smtClean="0"/>
              <a:pPr>
                <a:defRPr/>
              </a:pPr>
              <a:t>‹#›</a:t>
            </a:fld>
            <a:endParaRPr lang="en-US"/>
          </a:p>
        </p:txBody>
      </p:sp>
    </p:spTree>
    <p:extLst>
      <p:ext uri="{BB962C8B-B14F-4D97-AF65-F5344CB8AC3E}">
        <p14:creationId xmlns:p14="http://schemas.microsoft.com/office/powerpoint/2010/main" val="31221295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2557388F-CF82-47B7-A763-4F135341C04A}"/>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1ADDFB8-BE71-41DB-8502-241B809C05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356436-987E-4657-8E39-62EC0331BC9E}"/>
              </a:ext>
            </a:extLst>
          </p:cNvPr>
          <p:cNvSpPr>
            <a:spLocks noGrp="1"/>
          </p:cNvSpPr>
          <p:nvPr>
            <p:ph type="dt" sz="half" idx="10"/>
          </p:nvPr>
        </p:nvSpPr>
        <p:spPr>
          <a:xfrm>
            <a:off x="838200" y="6356350"/>
            <a:ext cx="2743200" cy="365125"/>
          </a:xfrm>
          <a:prstGeom prst="rect">
            <a:avLst/>
          </a:prstGeom>
        </p:spPr>
        <p:txBody>
          <a:bodyPr/>
          <a:lstStyle/>
          <a:p>
            <a:fld id="{64708E3E-527C-46D8-91F9-672E27CCF280}" type="datetimeFigureOut">
              <a:rPr lang="zh-CN" altLang="en-US" smtClean="0"/>
              <a:t>2021/10/7</a:t>
            </a:fld>
            <a:endParaRPr lang="zh-CN" altLang="en-US"/>
          </a:p>
        </p:txBody>
      </p:sp>
      <p:sp>
        <p:nvSpPr>
          <p:cNvPr id="5" name="页脚占位符 4">
            <a:extLst>
              <a:ext uri="{FF2B5EF4-FFF2-40B4-BE49-F238E27FC236}">
                <a16:creationId xmlns:a16="http://schemas.microsoft.com/office/drawing/2014/main" id="{63CF582A-44D2-44B9-B111-F72CF76C9EF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E5BECDEB-5D4F-4134-B032-C624646A2CBD}"/>
              </a:ext>
            </a:extLst>
          </p:cNvPr>
          <p:cNvSpPr>
            <a:spLocks noGrp="1"/>
          </p:cNvSpPr>
          <p:nvPr>
            <p:ph type="sldNum" sz="quarter" idx="12"/>
          </p:nvPr>
        </p:nvSpPr>
        <p:spPr>
          <a:xfrm>
            <a:off x="8610600" y="6356350"/>
            <a:ext cx="2743200" cy="365125"/>
          </a:xfrm>
          <a:prstGeom prst="rect">
            <a:avLst/>
          </a:prstGeom>
        </p:spPr>
        <p:txBody>
          <a:bodyPr/>
          <a:lstStyle/>
          <a:p>
            <a:fld id="{56220BD3-53BB-4C23-B48D-4CC9C84E0C36}" type="slidenum">
              <a:rPr lang="zh-CN" altLang="en-US" smtClean="0"/>
              <a:t>‹#›</a:t>
            </a:fld>
            <a:endParaRPr lang="zh-CN" altLang="en-US"/>
          </a:p>
        </p:txBody>
      </p:sp>
    </p:spTree>
    <p:extLst>
      <p:ext uri="{BB962C8B-B14F-4D97-AF65-F5344CB8AC3E}">
        <p14:creationId xmlns:p14="http://schemas.microsoft.com/office/powerpoint/2010/main" val="80994212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CC8FA1-CEAD-46C9-B33C-274C477C752A}" type="slidenum">
              <a:rPr lang="en-US" smtClean="0"/>
              <a:pPr>
                <a:defRPr/>
              </a:pPr>
              <a:t>‹#›</a:t>
            </a:fld>
            <a:endParaRPr lang="en-US"/>
          </a:p>
        </p:txBody>
      </p:sp>
    </p:spTree>
    <p:extLst>
      <p:ext uri="{BB962C8B-B14F-4D97-AF65-F5344CB8AC3E}">
        <p14:creationId xmlns:p14="http://schemas.microsoft.com/office/powerpoint/2010/main" val="366804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2.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2.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E67115FA-6D77-4C6A-A388-861C47C95FFA}" type="slidenum">
              <a:rPr lang="en-US" smtClean="0"/>
              <a:pPr>
                <a:defRPr/>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7688989"/>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2021/10/7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88601185"/>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Lst>
  <mc:AlternateContent xmlns:mc="http://schemas.openxmlformats.org/markup-compatibility/2006" xmlns:p14="http://schemas.microsoft.com/office/powerpoint/2010/main">
    <mc:Choice Requires="p14">
      <p:transition spd="slow" p14:dur="3000" advClick="0" advTm="3000"/>
    </mc:Choice>
    <mc:Fallback xmlns="">
      <p:transition spd="slow"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BE02D5C-D41E-4B43-A9ED-A6C70CE4727D}"/>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73C1A88C-5C67-46F1-A921-B6FE8C844041}"/>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3CA5BC60-F05B-4642-8C18-48D0243D4E22}"/>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a:extLst>
              <a:ext uri="{FF2B5EF4-FFF2-40B4-BE49-F238E27FC236}">
                <a16:creationId xmlns:a16="http://schemas.microsoft.com/office/drawing/2014/main" id="{B21CDDCF-E7E2-4A8C-B834-702875A96919}"/>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2F72501F-E3EA-4DAC-BF10-153E71528429}"/>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C9BFFAE-6F9F-4606-8298-FF35EF8BC803}" type="slidenum">
              <a:rPr lang="en-US" altLang="en-US"/>
              <a:pPr/>
              <a:t>‹#›</a:t>
            </a:fld>
            <a:endParaRPr lang="en-US" altLang="en-US"/>
          </a:p>
        </p:txBody>
      </p:sp>
    </p:spTree>
    <p:extLst>
      <p:ext uri="{BB962C8B-B14F-4D97-AF65-F5344CB8AC3E}">
        <p14:creationId xmlns:p14="http://schemas.microsoft.com/office/powerpoint/2010/main" val="1782841320"/>
      </p:ext>
    </p:extLst>
  </p:cSld>
  <p:clrMap bg1="lt1" tx1="dk1" bg2="lt2" tx2="dk2" accent1="accent1" accent2="accent2" accent3="accent3" accent4="accent4" accent5="accent5" accent6="accent6" hlink="hlink" folHlink="folHlink"/>
  <p:sldLayoutIdLst>
    <p:sldLayoutId id="2147484146" r:id="rId1"/>
    <p:sldLayoutId id="2147484147" r:id="rId2"/>
    <p:sldLayoutId id="2147484148" r:id="rId3"/>
    <p:sldLayoutId id="2147484149" r:id="rId4"/>
    <p:sldLayoutId id="2147484150" r:id="rId5"/>
    <p:sldLayoutId id="2147484151" r:id="rId6"/>
    <p:sldLayoutId id="2147484152" r:id="rId7"/>
    <p:sldLayoutId id="2147484153" r:id="rId8"/>
    <p:sldLayoutId id="2147484154" r:id="rId9"/>
    <p:sldLayoutId id="2147484155" r:id="rId10"/>
    <p:sldLayoutId id="2147484156" r:id="rId11"/>
    <p:sldLayoutId id="2147484157"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628625791"/>
      </p:ext>
    </p:extLst>
  </p:cSld>
  <p:clrMap bg1="lt1" tx1="dk1" bg2="lt2" tx2="dk2" accent1="accent1" accent2="accent2" accent3="accent3" accent4="accent4" accent5="accent5" accent6="accent6" hlink="hlink" folHlink="folHlink"/>
  <p:sldLayoutIdLst>
    <p:sldLayoutId id="2147484159"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555D6B3D-93E6-4A82-B1DE-D31A1EA5CB6C}" type="slidenum">
              <a:rPr lang="en-US" altLang="en-US"/>
              <a:pPr>
                <a:defRPr/>
              </a:pPr>
              <a:t>‹#›</a:t>
            </a:fld>
            <a:endParaRPr lang="en-US" altLang="en-US"/>
          </a:p>
        </p:txBody>
      </p:sp>
    </p:spTree>
    <p:extLst>
      <p:ext uri="{BB962C8B-B14F-4D97-AF65-F5344CB8AC3E}">
        <p14:creationId xmlns:p14="http://schemas.microsoft.com/office/powerpoint/2010/main" val="3538530140"/>
      </p:ext>
    </p:extLst>
  </p:cSld>
  <p:clrMap bg1="lt1" tx1="dk1" bg2="lt2" tx2="dk2" accent1="accent1" accent2="accent2" accent3="accent3" accent4="accent4" accent5="accent5" accent6="accent6" hlink="hlink" folHlink="folHlink"/>
  <p:sldLayoutIdLst>
    <p:sldLayoutId id="2147484183" r:id="rId1"/>
    <p:sldLayoutId id="2147484184" r:id="rId2"/>
    <p:sldLayoutId id="2147484185" r:id="rId3"/>
    <p:sldLayoutId id="2147484186" r:id="rId4"/>
    <p:sldLayoutId id="2147484187" r:id="rId5"/>
    <p:sldLayoutId id="2147484188" r:id="rId6"/>
    <p:sldLayoutId id="2147484189" r:id="rId7"/>
    <p:sldLayoutId id="2147484190" r:id="rId8"/>
    <p:sldLayoutId id="2147484191" r:id="rId9"/>
    <p:sldLayoutId id="2147484192" r:id="rId10"/>
    <p:sldLayoutId id="2147484193" r:id="rId11"/>
    <p:sldLayoutId id="2147484194" r:id="rId12"/>
    <p:sldLayoutId id="2147484195" r:id="rId1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2458565936"/>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userDrawn="1"/>
        </p:nvSpPr>
        <p:spPr>
          <a:xfrm>
            <a:off x="11573080" y="6488668"/>
            <a:ext cx="531428" cy="276999"/>
          </a:xfrm>
          <a:prstGeom prst="rect">
            <a:avLst/>
          </a:prstGeom>
          <a:noFill/>
        </p:spPr>
        <p:txBody>
          <a:bodyPr wrap="none" lIns="91440" tIns="45720" rIns="91440" bIns="45720">
            <a:spAutoFit/>
          </a:bodyPr>
          <a:lstStyle/>
          <a:p>
            <a:pPr algn="ctr"/>
            <a:r>
              <a:rPr lang="en-US" sz="1200" b="0" cap="none" spc="0">
                <a:ln w="0"/>
                <a:solidFill>
                  <a:srgbClr val="33B764"/>
                </a:solidFill>
                <a:effectLst>
                  <a:outerShdw blurRad="38100" dist="19050" dir="2700000" algn="tl" rotWithShape="0">
                    <a:schemeClr val="dk1">
                      <a:alpha val="40000"/>
                    </a:schemeClr>
                  </a:outerShdw>
                </a:effectLst>
                <a:latin typeface="UTM Soraya" panose="02040603050506020204" pitchFamily="18" charset="0"/>
                <a:cs typeface="Times New Roman" panose="02020603050405020304" pitchFamily="18" charset="0"/>
              </a:rPr>
              <a:t>KTUTS</a:t>
            </a:r>
          </a:p>
        </p:txBody>
      </p:sp>
      <p:pic>
        <p:nvPicPr>
          <p:cNvPr id="3"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154585" y="9178827"/>
            <a:ext cx="2261011" cy="1808722"/>
          </a:xfrm>
          <a:prstGeom prst="rect">
            <a:avLst/>
          </a:prstGeom>
        </p:spPr>
      </p:pic>
    </p:spTree>
    <p:extLst>
      <p:ext uri="{BB962C8B-B14F-4D97-AF65-F5344CB8AC3E}">
        <p14:creationId xmlns:p14="http://schemas.microsoft.com/office/powerpoint/2010/main" val="154448208"/>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mc:AlternateContent xmlns:mc="http://schemas.openxmlformats.org/markup-compatibility/2006" xmlns:p14="http://schemas.microsoft.com/office/powerpoint/2010/main">
    <mc:Choice Requires="p14">
      <p:transition spd="med" p14:dur="700"/>
    </mc:Choice>
    <mc:Fallback xmlns="">
      <p:transition spd="med"/>
    </mc:Fallback>
  </mc:AlternateContent>
  <p:txStyles>
    <p:titleStyle>
      <a:lvl1pPr algn="l" defTabSz="914400" rtl="0" eaLnBrk="1" latinLnBrk="0" hangingPunct="1">
        <a:lnSpc>
          <a:spcPct val="90000"/>
        </a:lnSpc>
        <a:spcBef>
          <a:spcPct val="0"/>
        </a:spcBef>
        <a:buNone/>
        <a:defRPr sz="4400" kern="1200">
          <a:solidFill>
            <a:schemeClr val="tx1"/>
          </a:solidFill>
          <a:latin typeface="站酷快乐体2016修订版" panose="02010600030101010101" pitchFamily="2" charset="-122"/>
          <a:ea typeface="站酷快乐体2016修订版" panose="02010600030101010101"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6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emf"/><Relationship Id="rId7"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4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6.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6.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1.xml"/><Relationship Id="rId6" Type="http://schemas.openxmlformats.org/officeDocument/2006/relationships/slide" Target="slide5.xml"/><Relationship Id="rId5" Type="http://schemas.openxmlformats.org/officeDocument/2006/relationships/audio" Target="../media/audio3.wav"/><Relationship Id="rId4"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7" name="Heart 6"/>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8" name="Heart 7"/>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9" name="Group 8">
            <a:extLst>
              <a:ext uri="{FF2B5EF4-FFF2-40B4-BE49-F238E27FC236}">
                <a16:creationId xmlns:a16="http://schemas.microsoft.com/office/drawing/2014/main" id="{6DD69A31-D96E-4ADA-8FE2-057C51E30025}"/>
              </a:ext>
            </a:extLst>
          </p:cNvPr>
          <p:cNvGrpSpPr>
            <a:grpSpLocks/>
          </p:cNvGrpSpPr>
          <p:nvPr/>
        </p:nvGrpSpPr>
        <p:grpSpPr bwMode="auto">
          <a:xfrm>
            <a:off x="808547" y="1995115"/>
            <a:ext cx="2388825" cy="1580840"/>
            <a:chOff x="0" y="0"/>
            <a:chExt cx="5983" cy="3960"/>
          </a:xfrm>
        </p:grpSpPr>
        <p:sp>
          <p:nvSpPr>
            <p:cNvPr id="10" name="Freeform: Shape 9">
              <a:extLst>
                <a:ext uri="{FF2B5EF4-FFF2-40B4-BE49-F238E27FC236}">
                  <a16:creationId xmlns:a16="http://schemas.microsoft.com/office/drawing/2014/main" id="{56DA9B65-C63D-4F02-BF81-30DDA389687C}"/>
                </a:ext>
              </a:extLst>
            </p:cNvPr>
            <p:cNvSpPr>
              <a:spLocks/>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Shape 10">
              <a:extLst>
                <a:ext uri="{FF2B5EF4-FFF2-40B4-BE49-F238E27FC236}">
                  <a16:creationId xmlns:a16="http://schemas.microsoft.com/office/drawing/2014/main" id="{21CB3549-93A0-4329-859E-8EE7F3C31836}"/>
                </a:ext>
              </a:extLst>
            </p:cNvPr>
            <p:cNvSpPr>
              <a:spLocks/>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Shape 11">
              <a:extLst>
                <a:ext uri="{FF2B5EF4-FFF2-40B4-BE49-F238E27FC236}">
                  <a16:creationId xmlns:a16="http://schemas.microsoft.com/office/drawing/2014/main" id="{D69DE05A-F424-4BAC-A1C6-533364819064}"/>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Shape 12">
              <a:extLst>
                <a:ext uri="{FF2B5EF4-FFF2-40B4-BE49-F238E27FC236}">
                  <a16:creationId xmlns:a16="http://schemas.microsoft.com/office/drawing/2014/main" id="{E8B11D03-920A-40EF-A538-8DEC7322ED1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4" name="Group 13">
            <a:extLst>
              <a:ext uri="{FF2B5EF4-FFF2-40B4-BE49-F238E27FC236}">
                <a16:creationId xmlns:a16="http://schemas.microsoft.com/office/drawing/2014/main" id="{527A444A-D3EA-4128-8423-AB1FE45BF5A7}"/>
              </a:ext>
            </a:extLst>
          </p:cNvPr>
          <p:cNvGrpSpPr>
            <a:grpSpLocks/>
          </p:cNvGrpSpPr>
          <p:nvPr/>
        </p:nvGrpSpPr>
        <p:grpSpPr bwMode="auto">
          <a:xfrm>
            <a:off x="3360202" y="615510"/>
            <a:ext cx="1454486" cy="960868"/>
            <a:chOff x="0" y="0"/>
            <a:chExt cx="3087" cy="2039"/>
          </a:xfrm>
        </p:grpSpPr>
        <p:sp>
          <p:nvSpPr>
            <p:cNvPr id="15" name="Freeform: Shape 14">
              <a:extLst>
                <a:ext uri="{FF2B5EF4-FFF2-40B4-BE49-F238E27FC236}">
                  <a16:creationId xmlns:a16="http://schemas.microsoft.com/office/drawing/2014/main" id="{BF37F24C-37F9-4E7B-A576-886A663341DE}"/>
                </a:ext>
              </a:extLst>
            </p:cNvPr>
            <p:cNvSpPr>
              <a:spLocks/>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Shape 15">
              <a:extLst>
                <a:ext uri="{FF2B5EF4-FFF2-40B4-BE49-F238E27FC236}">
                  <a16:creationId xmlns:a16="http://schemas.microsoft.com/office/drawing/2014/main" id="{9E25569A-EF8E-4909-A018-1EE84E4CD07C}"/>
                </a:ext>
              </a:extLst>
            </p:cNvPr>
            <p:cNvSpPr>
              <a:spLocks/>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Shape 16">
              <a:extLst>
                <a:ext uri="{FF2B5EF4-FFF2-40B4-BE49-F238E27FC236}">
                  <a16:creationId xmlns:a16="http://schemas.microsoft.com/office/drawing/2014/main" id="{866EBE6E-B3B9-4DBD-8C93-C17CA3ECBAC6}"/>
                </a:ext>
              </a:extLst>
            </p:cNvPr>
            <p:cNvSpPr>
              <a:spLocks/>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Shape 17">
              <a:extLst>
                <a:ext uri="{FF2B5EF4-FFF2-40B4-BE49-F238E27FC236}">
                  <a16:creationId xmlns:a16="http://schemas.microsoft.com/office/drawing/2014/main" id="{CDF99C5F-B0D6-46AD-B309-96360D4885DF}"/>
                </a:ext>
              </a:extLst>
            </p:cNvPr>
            <p:cNvSpPr>
              <a:spLocks/>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9" name="Group 18">
            <a:extLst>
              <a:ext uri="{FF2B5EF4-FFF2-40B4-BE49-F238E27FC236}">
                <a16:creationId xmlns:a16="http://schemas.microsoft.com/office/drawing/2014/main" id="{7D8E643F-493A-4B7E-91F5-D17DAE5B6CF3}"/>
              </a:ext>
            </a:extLst>
          </p:cNvPr>
          <p:cNvGrpSpPr>
            <a:grpSpLocks/>
          </p:cNvGrpSpPr>
          <p:nvPr/>
        </p:nvGrpSpPr>
        <p:grpSpPr bwMode="auto">
          <a:xfrm>
            <a:off x="5212232" y="2809939"/>
            <a:ext cx="1183772" cy="784699"/>
            <a:chOff x="0" y="0"/>
            <a:chExt cx="2111" cy="1400"/>
          </a:xfrm>
        </p:grpSpPr>
        <p:sp>
          <p:nvSpPr>
            <p:cNvPr id="20" name="Freeform: Shape 19">
              <a:extLst>
                <a:ext uri="{FF2B5EF4-FFF2-40B4-BE49-F238E27FC236}">
                  <a16:creationId xmlns:a16="http://schemas.microsoft.com/office/drawing/2014/main" id="{909F61F4-EB71-4D68-B1B1-62098645CA15}"/>
                </a:ext>
              </a:extLst>
            </p:cNvPr>
            <p:cNvSpPr>
              <a:spLocks/>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Shape 20">
              <a:extLst>
                <a:ext uri="{FF2B5EF4-FFF2-40B4-BE49-F238E27FC236}">
                  <a16:creationId xmlns:a16="http://schemas.microsoft.com/office/drawing/2014/main" id="{56E9D6F1-29A6-48B1-A2D2-F7F2C6B7615E}"/>
                </a:ext>
              </a:extLst>
            </p:cNvPr>
            <p:cNvSpPr>
              <a:spLocks/>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Shape 21">
              <a:extLst>
                <a:ext uri="{FF2B5EF4-FFF2-40B4-BE49-F238E27FC236}">
                  <a16:creationId xmlns:a16="http://schemas.microsoft.com/office/drawing/2014/main" id="{804CBDC7-5501-4DBE-B6F5-6801F0F48BCC}"/>
                </a:ext>
              </a:extLst>
            </p:cNvPr>
            <p:cNvSpPr>
              <a:spLocks/>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Shape 22">
              <a:extLst>
                <a:ext uri="{FF2B5EF4-FFF2-40B4-BE49-F238E27FC236}">
                  <a16:creationId xmlns:a16="http://schemas.microsoft.com/office/drawing/2014/main" id="{24C30901-8C54-43D4-85ED-99BB3C6D73A4}"/>
                </a:ext>
              </a:extLst>
            </p:cNvPr>
            <p:cNvSpPr>
              <a:spLocks/>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4" name="Group 23">
            <a:extLst>
              <a:ext uri="{FF2B5EF4-FFF2-40B4-BE49-F238E27FC236}">
                <a16:creationId xmlns:a16="http://schemas.microsoft.com/office/drawing/2014/main" id="{E34FED82-D813-43E2-BFD3-8C8D76A4E25F}"/>
              </a:ext>
            </a:extLst>
          </p:cNvPr>
          <p:cNvGrpSpPr>
            <a:grpSpLocks/>
          </p:cNvGrpSpPr>
          <p:nvPr/>
        </p:nvGrpSpPr>
        <p:grpSpPr bwMode="auto">
          <a:xfrm>
            <a:off x="8603287" y="1543971"/>
            <a:ext cx="571232" cy="377595"/>
            <a:chOff x="0" y="0"/>
            <a:chExt cx="1888" cy="1248"/>
          </a:xfrm>
        </p:grpSpPr>
        <p:sp>
          <p:nvSpPr>
            <p:cNvPr id="25" name="Freeform: Shape 24">
              <a:extLst>
                <a:ext uri="{FF2B5EF4-FFF2-40B4-BE49-F238E27FC236}">
                  <a16:creationId xmlns:a16="http://schemas.microsoft.com/office/drawing/2014/main"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5">
              <a:extLst>
                <a:ext uri="{FF2B5EF4-FFF2-40B4-BE49-F238E27FC236}">
                  <a16:creationId xmlns:a16="http://schemas.microsoft.com/office/drawing/2014/main"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Shape 26">
              <a:extLst>
                <a:ext uri="{FF2B5EF4-FFF2-40B4-BE49-F238E27FC236}">
                  <a16:creationId xmlns:a16="http://schemas.microsoft.com/office/drawing/2014/main"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Shape 27">
              <a:extLst>
                <a:ext uri="{FF2B5EF4-FFF2-40B4-BE49-F238E27FC236}">
                  <a16:creationId xmlns:a16="http://schemas.microsoft.com/office/drawing/2014/main"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9" name="Group 53">
            <a:extLst>
              <a:ext uri="{FF2B5EF4-FFF2-40B4-BE49-F238E27FC236}">
                <a16:creationId xmlns:a16="http://schemas.microsoft.com/office/drawing/2014/main" id="{B2FD788C-813E-45F7-BCB8-E9ABA739CACD}"/>
              </a:ext>
            </a:extLst>
          </p:cNvPr>
          <p:cNvGrpSpPr>
            <a:grpSpLocks/>
          </p:cNvGrpSpPr>
          <p:nvPr/>
        </p:nvGrpSpPr>
        <p:grpSpPr bwMode="auto">
          <a:xfrm>
            <a:off x="6407784" y="1275610"/>
            <a:ext cx="908411" cy="601536"/>
            <a:chOff x="0" y="0"/>
            <a:chExt cx="5983" cy="3960"/>
          </a:xfrm>
        </p:grpSpPr>
        <p:sp>
          <p:nvSpPr>
            <p:cNvPr id="30" name="Freeform: Shape 54">
              <a:extLst>
                <a:ext uri="{FF2B5EF4-FFF2-40B4-BE49-F238E27FC236}">
                  <a16:creationId xmlns:a16="http://schemas.microsoft.com/office/drawing/2014/main" id="{1D80668C-7695-446F-BBB6-885C82780F74}"/>
                </a:ext>
              </a:extLst>
            </p:cNvPr>
            <p:cNvSpPr>
              <a:spLocks/>
            </p:cNvSpPr>
            <p:nvPr/>
          </p:nvSpPr>
          <p:spPr bwMode="auto">
            <a:xfrm>
              <a:off x="1890" y="90"/>
              <a:ext cx="3957" cy="3402"/>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Shape 55">
              <a:extLst>
                <a:ext uri="{FF2B5EF4-FFF2-40B4-BE49-F238E27FC236}">
                  <a16:creationId xmlns:a16="http://schemas.microsoft.com/office/drawing/2014/main" id="{EA163FD8-FCB5-438B-8846-A36F35F2D66D}"/>
                </a:ext>
              </a:extLst>
            </p:cNvPr>
            <p:cNvSpPr>
              <a:spLocks/>
            </p:cNvSpPr>
            <p:nvPr/>
          </p:nvSpPr>
          <p:spPr bwMode="auto">
            <a:xfrm>
              <a:off x="1860" y="80"/>
              <a:ext cx="4052"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Shape 56">
              <a:extLst>
                <a:ext uri="{FF2B5EF4-FFF2-40B4-BE49-F238E27FC236}">
                  <a16:creationId xmlns:a16="http://schemas.microsoft.com/office/drawing/2014/main" id="{A6C8F601-F862-45C7-AC0E-A538291D1D16}"/>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Shape 57">
              <a:extLst>
                <a:ext uri="{FF2B5EF4-FFF2-40B4-BE49-F238E27FC236}">
                  <a16:creationId xmlns:a16="http://schemas.microsoft.com/office/drawing/2014/main" id="{06141B7E-801A-472D-A7E6-D3068355C34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34" name="文本框 290">
            <a:extLst>
              <a:ext uri="{FF2B5EF4-FFF2-40B4-BE49-F238E27FC236}">
                <a16:creationId xmlns:a16="http://schemas.microsoft.com/office/drawing/2014/main" id="{67393BD0-5D16-4869-944E-1168F4A6212E}"/>
              </a:ext>
            </a:extLst>
          </p:cNvPr>
          <p:cNvSpPr txBox="1"/>
          <p:nvPr/>
        </p:nvSpPr>
        <p:spPr>
          <a:xfrm>
            <a:off x="2002960" y="3511338"/>
            <a:ext cx="8582035" cy="1446550"/>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800" dirty="0">
                <a:ln w="19050">
                  <a:noFill/>
                </a:ln>
                <a:solidFill>
                  <a:srgbClr val="E6E6E6"/>
                </a:solidFill>
                <a:effectLst>
                  <a:glow rad="495300">
                    <a:srgbClr val="ED7D31">
                      <a:satMod val="175000"/>
                      <a:alpha val="40000"/>
                    </a:srgbClr>
                  </a:glow>
                </a:effectLst>
                <a:latin typeface="UTM Cookies" panose="02040603050506020204" pitchFamily="18" charset="0"/>
                <a:ea typeface="inpin heiti" panose="00000500000000000000" pitchFamily="2" charset="-122"/>
                <a:cs typeface="+mn-cs"/>
                <a:sym typeface="inpin heiti" panose="00000500000000000000" pitchFamily="2" charset="-122"/>
              </a:rPr>
              <a:t>KHỞI ĐỘNG</a:t>
            </a:r>
            <a:endParaRPr kumimoji="0" lang="zh-CN" altLang="en-US" sz="8800" b="0" i="0" u="none" strike="noStrike" kern="1200" cap="none" spc="0" normalizeH="0" baseline="0" noProof="0" dirty="0">
              <a:ln w="19050">
                <a:noFill/>
              </a:ln>
              <a:solidFill>
                <a:srgbClr val="E6E6E6"/>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Tree>
    <p:extLst>
      <p:ext uri="{BB962C8B-B14F-4D97-AF65-F5344CB8AC3E}">
        <p14:creationId xmlns:p14="http://schemas.microsoft.com/office/powerpoint/2010/main" val="117104551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 fill="hold"/>
                                        <p:tgtEl>
                                          <p:spTgt spid="9"/>
                                        </p:tgtEl>
                                        <p:attrNameLst>
                                          <p:attrName>ppt_x</p:attrName>
                                        </p:attrNameLst>
                                      </p:cBhvr>
                                      <p:tavLst>
                                        <p:tav tm="0">
                                          <p:val>
                                            <p:strVal val="0-#ppt_w/2"/>
                                          </p:val>
                                        </p:tav>
                                        <p:tav tm="100000">
                                          <p:val>
                                            <p:strVal val="#ppt_x"/>
                                          </p:val>
                                        </p:tav>
                                      </p:tavLst>
                                    </p:anim>
                                    <p:anim calcmode="lin" valueType="num">
                                      <p:cBhvr additive="base">
                                        <p:cTn id="8" dur="2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
                            </p:stCondLst>
                            <p:childTnLst>
                              <p:par>
                                <p:cTn id="10" presetID="2" presetClass="entr" presetSubtype="1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00" fill="hold"/>
                                        <p:tgtEl>
                                          <p:spTgt spid="19"/>
                                        </p:tgtEl>
                                        <p:attrNameLst>
                                          <p:attrName>ppt_x</p:attrName>
                                        </p:attrNameLst>
                                      </p:cBhvr>
                                      <p:tavLst>
                                        <p:tav tm="0">
                                          <p:val>
                                            <p:strVal val="0-#ppt_w/2"/>
                                          </p:val>
                                        </p:tav>
                                        <p:tav tm="100000">
                                          <p:val>
                                            <p:strVal val="#ppt_x"/>
                                          </p:val>
                                        </p:tav>
                                      </p:tavLst>
                                    </p:anim>
                                    <p:anim calcmode="lin" valueType="num">
                                      <p:cBhvr additive="base">
                                        <p:cTn id="13" dur="2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400"/>
                            </p:stCondLst>
                            <p:childTnLst>
                              <p:par>
                                <p:cTn id="15" presetID="2" presetClass="entr" presetSubtype="1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 fill="hold"/>
                                        <p:tgtEl>
                                          <p:spTgt spid="14"/>
                                        </p:tgtEl>
                                        <p:attrNameLst>
                                          <p:attrName>ppt_x</p:attrName>
                                        </p:attrNameLst>
                                      </p:cBhvr>
                                      <p:tavLst>
                                        <p:tav tm="0">
                                          <p:val>
                                            <p:strVal val="0-#ppt_w/2"/>
                                          </p:val>
                                        </p:tav>
                                        <p:tav tm="100000">
                                          <p:val>
                                            <p:strVal val="#ppt_x"/>
                                          </p:val>
                                        </p:tav>
                                      </p:tavLst>
                                    </p:anim>
                                    <p:anim calcmode="lin" valueType="num">
                                      <p:cBhvr additive="base">
                                        <p:cTn id="18" dur="2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600"/>
                            </p:stCondLst>
                            <p:childTnLst>
                              <p:par>
                                <p:cTn id="20" presetID="2" presetClass="entr" presetSubtype="1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00" fill="hold"/>
                                        <p:tgtEl>
                                          <p:spTgt spid="24"/>
                                        </p:tgtEl>
                                        <p:attrNameLst>
                                          <p:attrName>ppt_x</p:attrName>
                                        </p:attrNameLst>
                                      </p:cBhvr>
                                      <p:tavLst>
                                        <p:tav tm="0">
                                          <p:val>
                                            <p:strVal val="0-#ppt_w/2"/>
                                          </p:val>
                                        </p:tav>
                                        <p:tav tm="100000">
                                          <p:val>
                                            <p:strVal val="#ppt_x"/>
                                          </p:val>
                                        </p:tav>
                                      </p:tavLst>
                                    </p:anim>
                                    <p:anim calcmode="lin" valueType="num">
                                      <p:cBhvr additive="base">
                                        <p:cTn id="23" dur="2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1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200" fill="hold"/>
                                        <p:tgtEl>
                                          <p:spTgt spid="29"/>
                                        </p:tgtEl>
                                        <p:attrNameLst>
                                          <p:attrName>ppt_x</p:attrName>
                                        </p:attrNameLst>
                                      </p:cBhvr>
                                      <p:tavLst>
                                        <p:tav tm="0">
                                          <p:val>
                                            <p:strVal val="0-#ppt_w/2"/>
                                          </p:val>
                                        </p:tav>
                                        <p:tav tm="100000">
                                          <p:val>
                                            <p:strVal val="#ppt_x"/>
                                          </p:val>
                                        </p:tav>
                                      </p:tavLst>
                                    </p:anim>
                                    <p:anim calcmode="lin" valueType="num">
                                      <p:cBhvr additive="base">
                                        <p:cTn id="28" dur="200" fill="hold"/>
                                        <p:tgtEl>
                                          <p:spTgt spid="29"/>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iterate type="lt">
                                    <p:tmPct val="10000"/>
                                  </p:iterate>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1"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par>
                                <p:cTn id="54" presetID="53" presetClass="entr" presetSubtype="16"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par>
                          <p:cTn id="59" fill="hold">
                            <p:stCondLst>
                              <p:cond delay="1650"/>
                            </p:stCondLst>
                            <p:childTnLst>
                              <p:par>
                                <p:cTn id="60" presetID="56" presetClass="path" presetSubtype="0" accel="50000" decel="50000" fill="hold" grpId="0" nodeType="afterEffect">
                                  <p:stCondLst>
                                    <p:cond delay="0"/>
                                  </p:stCondLst>
                                  <p:childTnLst>
                                    <p:animMotion origin="layout" path="M 4.79167E-6 3.7037E-6 L -0.16394 0.10764 " pathEditMode="relative" rAng="0" ptsTypes="AA">
                                      <p:cBhvr>
                                        <p:cTn id="61" dur="1000" fill="hold"/>
                                        <p:tgtEl>
                                          <p:spTgt spid="8"/>
                                        </p:tgtEl>
                                        <p:attrNameLst>
                                          <p:attrName>ppt_x</p:attrName>
                                          <p:attrName>ppt_y</p:attrName>
                                        </p:attrNameLst>
                                      </p:cBhvr>
                                      <p:rCtr x="-8203" y="5370"/>
                                    </p:animMotion>
                                  </p:childTnLst>
                                </p:cTn>
                              </p:par>
                              <p:par>
                                <p:cTn id="62" presetID="49" presetClass="path" presetSubtype="0" accel="50000" decel="50000" fill="hold" grpId="0" nodeType="withEffect">
                                  <p:stCondLst>
                                    <p:cond delay="0"/>
                                  </p:stCondLst>
                                  <p:childTnLst>
                                    <p:animMotion origin="layout" path="M -1.45833E-6 4.07407E-6 L -0.10612 -0.17547 " pathEditMode="relative" rAng="0" ptsTypes="AA">
                                      <p:cBhvr>
                                        <p:cTn id="63" dur="1000" fill="hold"/>
                                        <p:tgtEl>
                                          <p:spTgt spid="5"/>
                                        </p:tgtEl>
                                        <p:attrNameLst>
                                          <p:attrName>ppt_x</p:attrName>
                                          <p:attrName>ppt_y</p:attrName>
                                        </p:attrNameLst>
                                      </p:cBhvr>
                                      <p:rCtr x="-5313" y="-8773"/>
                                    </p:animMotion>
                                  </p:childTnLst>
                                </p:cTn>
                              </p:par>
                              <p:par>
                                <p:cTn id="64" presetID="49" presetClass="path" presetSubtype="0" accel="50000" decel="50000" fill="hold" grpId="0" nodeType="withEffect">
                                  <p:stCondLst>
                                    <p:cond delay="0"/>
                                  </p:stCondLst>
                                  <p:childTnLst>
                                    <p:animMotion origin="layout" path="M 3.125E-6 3.7037E-6 L -0.05222 0.19791 " pathEditMode="relative" rAng="0" ptsTypes="AA">
                                      <p:cBhvr>
                                        <p:cTn id="65" dur="1000" fill="hold"/>
                                        <p:tgtEl>
                                          <p:spTgt spid="7"/>
                                        </p:tgtEl>
                                        <p:attrNameLst>
                                          <p:attrName>ppt_x</p:attrName>
                                          <p:attrName>ppt_y</p:attrName>
                                        </p:attrNameLst>
                                      </p:cBhvr>
                                      <p:rCtr x="-2617" y="9884"/>
                                    </p:animMotion>
                                  </p:childTnLst>
                                </p:cTn>
                              </p:par>
                              <p:par>
                                <p:cTn id="66" presetID="49" presetClass="path" presetSubtype="0" accel="50000" decel="50000" fill="hold" grpId="0" nodeType="withEffect">
                                  <p:stCondLst>
                                    <p:cond delay="0"/>
                                  </p:stCondLst>
                                  <p:childTnLst>
                                    <p:animMotion origin="layout" path="M 6.25E-7 -2.96296E-6 L 0.07565 -0.16875 " pathEditMode="relative" rAng="0" ptsTypes="AA">
                                      <p:cBhvr>
                                        <p:cTn id="67" dur="1000" fill="hold"/>
                                        <p:tgtEl>
                                          <p:spTgt spid="4"/>
                                        </p:tgtEl>
                                        <p:attrNameLst>
                                          <p:attrName>ppt_x</p:attrName>
                                          <p:attrName>ppt_y</p:attrName>
                                        </p:attrNameLst>
                                      </p:cBhvr>
                                      <p:rCtr x="3776" y="-8449"/>
                                    </p:animMotion>
                                  </p:childTnLst>
                                </p:cTn>
                              </p:par>
                              <p:par>
                                <p:cTn id="68" presetID="49" presetClass="path" presetSubtype="0" accel="50000" decel="50000" fill="hold" grpId="0" nodeType="withEffect">
                                  <p:stCondLst>
                                    <p:cond delay="0"/>
                                  </p:stCondLst>
                                  <p:childTnLst>
                                    <p:animMotion origin="layout" path="M 1.875E-6 2.22222E-6 L 0.09114 0.19398 " pathEditMode="relative" rAng="0" ptsTypes="AA">
                                      <p:cBhvr>
                                        <p:cTn id="69" dur="1000" fill="hold"/>
                                        <p:tgtEl>
                                          <p:spTgt spid="6"/>
                                        </p:tgtEl>
                                        <p:attrNameLst>
                                          <p:attrName>ppt_x</p:attrName>
                                          <p:attrName>ppt_y</p:attrName>
                                        </p:attrNameLst>
                                      </p:cBhvr>
                                      <p:rCtr x="4557"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a:extLst>
              <a:ext uri="{FF2B5EF4-FFF2-40B4-BE49-F238E27FC236}">
                <a16:creationId xmlns:a16="http://schemas.microsoft.com/office/drawing/2014/main" id="{37F116E7-CFE5-4085-B08E-F25241B05B59}"/>
              </a:ext>
            </a:extLst>
          </p:cNvPr>
          <p:cNvSpPr txBox="1">
            <a:spLocks noChangeArrowheads="1"/>
          </p:cNvSpPr>
          <p:nvPr/>
        </p:nvSpPr>
        <p:spPr bwMode="auto">
          <a:xfrm>
            <a:off x="457200" y="609600"/>
            <a:ext cx="11125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prstClr val="black"/>
                </a:solidFill>
                <a:latin typeface="Times New Roman" panose="02020603050405020304" pitchFamily="18" charset="0"/>
                <a:cs typeface="+mn-cs"/>
              </a:rPr>
              <a:t>Ngày xưa có một ông vua cao tuổi muốn tìm người nối ngôi. Vua ra lệnh phát cho mỗi người dân một thúng thóc về để gieo trồng và giao hẹn: ai thu được nhiều thóc nhất sẽ truyền ngôi, ai không có thóc nộp sẽ bị trừng phạt.</a:t>
            </a:r>
          </a:p>
        </p:txBody>
      </p:sp>
      <p:sp>
        <p:nvSpPr>
          <p:cNvPr id="9219" name="Text Box 3">
            <a:extLst>
              <a:ext uri="{FF2B5EF4-FFF2-40B4-BE49-F238E27FC236}">
                <a16:creationId xmlns:a16="http://schemas.microsoft.com/office/drawing/2014/main" id="{9C8E5B76-CBDA-49FC-B1F0-03143E7E2F9D}"/>
              </a:ext>
            </a:extLst>
          </p:cNvPr>
          <p:cNvSpPr txBox="1">
            <a:spLocks noChangeArrowheads="1"/>
          </p:cNvSpPr>
          <p:nvPr/>
        </p:nvSpPr>
        <p:spPr bwMode="auto">
          <a:xfrm>
            <a:off x="304800" y="1676400"/>
            <a:ext cx="11125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lnSpc>
                <a:spcPts val="2400"/>
              </a:lnSpc>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CC00FF"/>
                </a:solidFill>
                <a:latin typeface="Times New Roman" panose="02020603050405020304" pitchFamily="18" charset="0"/>
                <a:cs typeface="+mn-cs"/>
              </a:rPr>
              <a:t>Có chú bé mồ côi tên Chôm nhận  thóc về, dốc công chăm sóc mà thóc vẫn chẳng nảy mầm.</a:t>
            </a:r>
          </a:p>
        </p:txBody>
      </p:sp>
      <p:sp>
        <p:nvSpPr>
          <p:cNvPr id="9220" name="Text Box 4">
            <a:extLst>
              <a:ext uri="{FF2B5EF4-FFF2-40B4-BE49-F238E27FC236}">
                <a16:creationId xmlns:a16="http://schemas.microsoft.com/office/drawing/2014/main" id="{1348A04A-413B-49A3-8D6E-30B52689F6C5}"/>
              </a:ext>
            </a:extLst>
          </p:cNvPr>
          <p:cNvSpPr txBox="1">
            <a:spLocks noChangeArrowheads="1"/>
          </p:cNvSpPr>
          <p:nvPr/>
        </p:nvSpPr>
        <p:spPr bwMode="auto">
          <a:xfrm>
            <a:off x="304800" y="2228433"/>
            <a:ext cx="11277600"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200">
                <a:solidFill>
                  <a:prstClr val="black"/>
                </a:solidFill>
                <a:latin typeface="Times New Roman" panose="02020603050405020304" pitchFamily="18" charset="0"/>
                <a:cs typeface="+mn-cs"/>
              </a:rPr>
              <a:t>        </a:t>
            </a:r>
            <a:r>
              <a:rPr lang="en-US" altLang="en-US" sz="2200" b="1">
                <a:solidFill>
                  <a:srgbClr val="0000FF"/>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r>
              <a:rPr lang="en-US" altLang="en-US" sz="2200" b="1">
                <a:solidFill>
                  <a:srgbClr val="0000FF"/>
                </a:solidFill>
                <a:latin typeface="Times New Roman" panose="02020603050405020304" pitchFamily="18" charset="0"/>
                <a:cs typeface="+mn-cs"/>
              </a:rPr>
              <a:t>      - Tâu bệ hạ! Con không làm sao cho thóc nảy mầm được.</a:t>
            </a:r>
          </a:p>
          <a:p>
            <a:pPr algn="just" eaLnBrk="1" hangingPunct="1">
              <a:spcBef>
                <a:spcPct val="50000"/>
              </a:spcBef>
            </a:pPr>
            <a:r>
              <a:rPr lang="en-US" altLang="en-US" sz="2200" b="1">
                <a:solidFill>
                  <a:srgbClr val="0000FF"/>
                </a:solidFill>
                <a:latin typeface="Times New Roman" panose="02020603050405020304" pitchFamily="18" charset="0"/>
                <a:cs typeface="+mn-cs"/>
              </a:rPr>
              <a:t>      Mọi người đều sững sờ vì lời thú tội của Chôm. Nhưng nhà vua đã đỡ chú bé đứng dậy. Ngài hỏi còn ai để chết thóc giống không. Không ai trả lời. Lúc ấy nhà vua mới ôn tồn nói:</a:t>
            </a:r>
          </a:p>
          <a:p>
            <a:pPr algn="just" eaLnBrk="1" hangingPunct="1">
              <a:spcBef>
                <a:spcPct val="50000"/>
              </a:spcBef>
            </a:pPr>
            <a:r>
              <a:rPr lang="en-US" altLang="en-US" sz="2200" b="1">
                <a:solidFill>
                  <a:srgbClr val="0000FF"/>
                </a:solidFill>
                <a:latin typeface="Times New Roman" panose="02020603050405020304" pitchFamily="18" charset="0"/>
                <a:cs typeface="+mn-cs"/>
              </a:rPr>
              <a:t>        - Trước khi phát thóc giống, ta đã cho luộc kĩ rồi. Lẽ nào thóc ấy còn mọc được? Những xe thóc đầy ắp kia đâu phải thu được từ thóc giống của ta!</a:t>
            </a:r>
          </a:p>
        </p:txBody>
      </p:sp>
      <p:sp>
        <p:nvSpPr>
          <p:cNvPr id="9221" name="Text Box 5">
            <a:extLst>
              <a:ext uri="{FF2B5EF4-FFF2-40B4-BE49-F238E27FC236}">
                <a16:creationId xmlns:a16="http://schemas.microsoft.com/office/drawing/2014/main" id="{242325CC-160D-4CA6-9F8F-51D0C4E374AF}"/>
              </a:ext>
            </a:extLst>
          </p:cNvPr>
          <p:cNvSpPr txBox="1">
            <a:spLocks noChangeArrowheads="1"/>
          </p:cNvSpPr>
          <p:nvPr/>
        </p:nvSpPr>
        <p:spPr bwMode="auto">
          <a:xfrm>
            <a:off x="457200" y="4996696"/>
            <a:ext cx="11277600"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altLang="en-US" sz="2200">
                <a:solidFill>
                  <a:prstClr val="black"/>
                </a:solidFill>
                <a:latin typeface="Times New Roman" panose="02020603050405020304" pitchFamily="18" charset="0"/>
                <a:cs typeface="+mn-cs"/>
              </a:rPr>
              <a:t>       </a:t>
            </a:r>
            <a:r>
              <a:rPr lang="en-US" altLang="en-US" sz="2200" b="1">
                <a:solidFill>
                  <a:srgbClr val="FF0000"/>
                </a:solidFill>
                <a:latin typeface="Times New Roman" panose="02020603050405020304" pitchFamily="18" charset="0"/>
                <a:cs typeface="+mn-cs"/>
              </a:rPr>
              <a:t>Rồi vua dõng dạc nói tiếp:</a:t>
            </a:r>
          </a:p>
          <a:p>
            <a:pPr algn="just" eaLnBrk="1" hangingPunct="1">
              <a:spcBef>
                <a:spcPct val="50000"/>
              </a:spcBef>
            </a:pPr>
            <a:r>
              <a:rPr lang="en-US" altLang="en-US" sz="2200" b="1">
                <a:solidFill>
                  <a:srgbClr val="FF0000"/>
                </a:solidFill>
                <a:latin typeface="Times New Roman" panose="02020603050405020304" pitchFamily="18" charset="0"/>
                <a:cs typeface="+mn-cs"/>
              </a:rPr>
              <a:t>      -Trung thực là đức tính quý nhất của con người. Ta sẽ truyền ngôi cho chú bé trung thực và dũng cảm này.</a:t>
            </a:r>
          </a:p>
          <a:p>
            <a:pPr algn="just" eaLnBrk="1" hangingPunct="1">
              <a:spcBef>
                <a:spcPct val="50000"/>
              </a:spcBef>
            </a:pPr>
            <a:r>
              <a:rPr lang="en-US" altLang="en-US" sz="2200" b="1">
                <a:solidFill>
                  <a:srgbClr val="FF0000"/>
                </a:solidFill>
                <a:latin typeface="Times New Roman" panose="02020603050405020304" pitchFamily="18" charset="0"/>
                <a:cs typeface="+mn-cs"/>
              </a:rPr>
              <a:t>       Chôm được truyền ngôi và trở thành ông vua hiền minh.</a:t>
            </a:r>
          </a:p>
        </p:txBody>
      </p:sp>
      <p:sp>
        <p:nvSpPr>
          <p:cNvPr id="9222" name="AutoShape 9">
            <a:extLst>
              <a:ext uri="{FF2B5EF4-FFF2-40B4-BE49-F238E27FC236}">
                <a16:creationId xmlns:a16="http://schemas.microsoft.com/office/drawing/2014/main" id="{37B799C3-E281-492C-B0D3-D19459BFB6DC}"/>
              </a:ext>
            </a:extLst>
          </p:cNvPr>
          <p:cNvSpPr>
            <a:spLocks noChangeArrowheads="1"/>
          </p:cNvSpPr>
          <p:nvPr/>
        </p:nvSpPr>
        <p:spPr bwMode="auto">
          <a:xfrm>
            <a:off x="0" y="0"/>
            <a:ext cx="12192000" cy="609600"/>
          </a:xfrm>
          <a:prstGeom prst="flowChartProcess">
            <a:avLst/>
          </a:prstGeom>
          <a:solidFill>
            <a:srgbClr val="C2E49C"/>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prstClr val="black"/>
              </a:solidFill>
              <a:cs typeface="+mn-cs"/>
            </a:endParaRPr>
          </a:p>
        </p:txBody>
      </p:sp>
      <p:sp>
        <p:nvSpPr>
          <p:cNvPr id="9223" name="Text Box 10">
            <a:extLst>
              <a:ext uri="{FF2B5EF4-FFF2-40B4-BE49-F238E27FC236}">
                <a16:creationId xmlns:a16="http://schemas.microsoft.com/office/drawing/2014/main" id="{B62D65C9-4B06-43F2-92DC-71850D624321}"/>
              </a:ext>
            </a:extLst>
          </p:cNvPr>
          <p:cNvSpPr txBox="1">
            <a:spLocks noChangeArrowheads="1"/>
          </p:cNvSpPr>
          <p:nvPr/>
        </p:nvSpPr>
        <p:spPr bwMode="auto">
          <a:xfrm>
            <a:off x="304800" y="0"/>
            <a:ext cx="11430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800" b="1">
                <a:solidFill>
                  <a:prstClr val="black"/>
                </a:solidFill>
                <a:latin typeface="Times New Roman" panose="02020603050405020304" pitchFamily="18" charset="0"/>
                <a:cs typeface="+mn-cs"/>
              </a:rPr>
              <a:t>2. Dấu hiệu nào giúp em nhận ra chỗ </a:t>
            </a:r>
            <a:r>
              <a:rPr lang="en-US" altLang="en-US" sz="2800" b="1">
                <a:solidFill>
                  <a:srgbClr val="FF0000"/>
                </a:solidFill>
                <a:latin typeface="Times New Roman" panose="02020603050405020304" pitchFamily="18" charset="0"/>
                <a:cs typeface="+mn-cs"/>
              </a:rPr>
              <a:t>mở đầu </a:t>
            </a:r>
            <a:r>
              <a:rPr lang="en-US" altLang="en-US" sz="2800" b="1">
                <a:solidFill>
                  <a:prstClr val="black"/>
                </a:solidFill>
                <a:latin typeface="Times New Roman" panose="02020603050405020304" pitchFamily="18" charset="0"/>
                <a:cs typeface="+mn-cs"/>
              </a:rPr>
              <a:t>và chỗ </a:t>
            </a:r>
            <a:r>
              <a:rPr lang="en-US" altLang="en-US" sz="2800" b="1">
                <a:solidFill>
                  <a:srgbClr val="FF0000"/>
                </a:solidFill>
                <a:latin typeface="Times New Roman" panose="02020603050405020304" pitchFamily="18" charset="0"/>
                <a:cs typeface="+mn-cs"/>
              </a:rPr>
              <a:t>kết thúc </a:t>
            </a:r>
            <a:r>
              <a:rPr lang="en-US" altLang="en-US" sz="2800" b="1">
                <a:solidFill>
                  <a:prstClr val="black"/>
                </a:solidFill>
                <a:latin typeface="Times New Roman" panose="02020603050405020304" pitchFamily="18" charset="0"/>
                <a:cs typeface="+mn-cs"/>
              </a:rPr>
              <a:t>đoạn</a:t>
            </a:r>
            <a:r>
              <a:rPr lang="en-US" altLang="en-US" sz="2800">
                <a:solidFill>
                  <a:prstClr val="black"/>
                </a:solidFill>
                <a:latin typeface="Times New Roman" panose="02020603050405020304" pitchFamily="18" charset="0"/>
                <a:cs typeface="+mn-cs"/>
              </a:rPr>
              <a:t> </a:t>
            </a:r>
            <a:r>
              <a:rPr lang="en-US" altLang="en-US" sz="2800" b="1">
                <a:solidFill>
                  <a:prstClr val="black"/>
                </a:solidFill>
                <a:latin typeface="Times New Roman" panose="02020603050405020304" pitchFamily="18" charset="0"/>
                <a:cs typeface="+mn-cs"/>
              </a:rPr>
              <a:t>văn?</a:t>
            </a:r>
          </a:p>
        </p:txBody>
      </p:sp>
      <p:sp>
        <p:nvSpPr>
          <p:cNvPr id="12" name="Oval 5">
            <a:extLst>
              <a:ext uri="{FF2B5EF4-FFF2-40B4-BE49-F238E27FC236}">
                <a16:creationId xmlns:a16="http://schemas.microsoft.com/office/drawing/2014/main" id="{A9311387-E7D3-4857-A586-16FA2B167F37}"/>
              </a:ext>
            </a:extLst>
          </p:cNvPr>
          <p:cNvSpPr/>
          <p:nvPr/>
        </p:nvSpPr>
        <p:spPr>
          <a:xfrm>
            <a:off x="762000" y="609600"/>
            <a:ext cx="9144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Oval 5">
            <a:extLst>
              <a:ext uri="{FF2B5EF4-FFF2-40B4-BE49-F238E27FC236}">
                <a16:creationId xmlns:a16="http://schemas.microsoft.com/office/drawing/2014/main" id="{74BE1015-8549-4C11-AD29-CD284E775468}"/>
              </a:ext>
            </a:extLst>
          </p:cNvPr>
          <p:cNvSpPr/>
          <p:nvPr/>
        </p:nvSpPr>
        <p:spPr>
          <a:xfrm>
            <a:off x="6400800" y="1329102"/>
            <a:ext cx="381000" cy="3884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Bong bóng Ý nghĩ: Hình đám mây 7">
            <a:extLst>
              <a:ext uri="{FF2B5EF4-FFF2-40B4-BE49-F238E27FC236}">
                <a16:creationId xmlns:a16="http://schemas.microsoft.com/office/drawing/2014/main" id="{6C388BED-CAE6-4ED8-96C8-3E3F171C6E4D}"/>
              </a:ext>
            </a:extLst>
          </p:cNvPr>
          <p:cNvSpPr/>
          <p:nvPr/>
        </p:nvSpPr>
        <p:spPr>
          <a:xfrm>
            <a:off x="7239000" y="523220"/>
            <a:ext cx="5257800" cy="1499176"/>
          </a:xfrm>
          <a:prstGeom prst="cloudCallou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400" b="1">
                <a:solidFill>
                  <a:srgbClr val="FF0000"/>
                </a:solidFill>
                <a:latin typeface="+mj-lt"/>
              </a:rPr>
              <a:t>Chỗ mở đầu đoạn văn là chỗ đầu dòng, viết lùi vào một ô.</a:t>
            </a:r>
            <a:endParaRPr lang="en-US" sz="2400" b="1">
              <a:solidFill>
                <a:srgbClr val="FF0000"/>
              </a:solidFill>
              <a:latin typeface="+mj-lt"/>
            </a:endParaRPr>
          </a:p>
        </p:txBody>
      </p:sp>
      <p:sp>
        <p:nvSpPr>
          <p:cNvPr id="9" name="Bong bóng Ý nghĩ: Hình đám mây 8">
            <a:extLst>
              <a:ext uri="{FF2B5EF4-FFF2-40B4-BE49-F238E27FC236}">
                <a16:creationId xmlns:a16="http://schemas.microsoft.com/office/drawing/2014/main" id="{14E61AF9-9FE3-4914-9C38-0BE1900F88E0}"/>
              </a:ext>
            </a:extLst>
          </p:cNvPr>
          <p:cNvSpPr/>
          <p:nvPr/>
        </p:nvSpPr>
        <p:spPr>
          <a:xfrm>
            <a:off x="5992009" y="-111205"/>
            <a:ext cx="5437991" cy="1406605"/>
          </a:xfrm>
          <a:prstGeom prst="cloud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b="1">
                <a:latin typeface="+mj-lt"/>
              </a:rPr>
              <a:t>Chỗ kết thúc đoạn văn là chỗ chấm xuống dòng.</a:t>
            </a:r>
            <a:endParaRPr lang="en-US" sz="2400" b="1">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anim calcmode="lin" valueType="num">
                                      <p:cBhvr>
                                        <p:cTn id="8" dur="500" fill="hold"/>
                                        <p:tgtEl>
                                          <p:spTgt spid="9218"/>
                                        </p:tgtEl>
                                        <p:attrNameLst>
                                          <p:attrName>ppt_x</p:attrName>
                                        </p:attrNameLst>
                                      </p:cBhvr>
                                      <p:tavLst>
                                        <p:tav tm="0">
                                          <p:val>
                                            <p:strVal val="#ppt_x"/>
                                          </p:val>
                                        </p:tav>
                                        <p:tav tm="100000">
                                          <p:val>
                                            <p:strVal val="#ppt_x"/>
                                          </p:val>
                                        </p:tav>
                                      </p:tavLst>
                                    </p:anim>
                                    <p:anim calcmode="lin" valueType="num">
                                      <p:cBhvr>
                                        <p:cTn id="9" dur="500" fill="hold"/>
                                        <p:tgtEl>
                                          <p:spTgt spid="92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219"/>
                                        </p:tgtEl>
                                        <p:attrNameLst>
                                          <p:attrName>style.visibility</p:attrName>
                                        </p:attrNameLst>
                                      </p:cBhvr>
                                      <p:to>
                                        <p:strVal val="visible"/>
                                      </p:to>
                                    </p:set>
                                    <p:animEffect transition="in" filter="fade">
                                      <p:cBhvr>
                                        <p:cTn id="12" dur="500"/>
                                        <p:tgtEl>
                                          <p:spTgt spid="9219"/>
                                        </p:tgtEl>
                                      </p:cBhvr>
                                    </p:animEffect>
                                    <p:anim calcmode="lin" valueType="num">
                                      <p:cBhvr>
                                        <p:cTn id="13" dur="500" fill="hold"/>
                                        <p:tgtEl>
                                          <p:spTgt spid="9219"/>
                                        </p:tgtEl>
                                        <p:attrNameLst>
                                          <p:attrName>ppt_x</p:attrName>
                                        </p:attrNameLst>
                                      </p:cBhvr>
                                      <p:tavLst>
                                        <p:tav tm="0">
                                          <p:val>
                                            <p:strVal val="#ppt_x"/>
                                          </p:val>
                                        </p:tav>
                                        <p:tav tm="100000">
                                          <p:val>
                                            <p:strVal val="#ppt_x"/>
                                          </p:val>
                                        </p:tav>
                                      </p:tavLst>
                                    </p:anim>
                                    <p:anim calcmode="lin" valueType="num">
                                      <p:cBhvr>
                                        <p:cTn id="14" dur="500" fill="hold"/>
                                        <p:tgtEl>
                                          <p:spTgt spid="921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fade">
                                      <p:cBhvr>
                                        <p:cTn id="17" dur="500"/>
                                        <p:tgtEl>
                                          <p:spTgt spid="9220"/>
                                        </p:tgtEl>
                                      </p:cBhvr>
                                    </p:animEffect>
                                    <p:anim calcmode="lin" valueType="num">
                                      <p:cBhvr>
                                        <p:cTn id="18" dur="500" fill="hold"/>
                                        <p:tgtEl>
                                          <p:spTgt spid="9220"/>
                                        </p:tgtEl>
                                        <p:attrNameLst>
                                          <p:attrName>ppt_x</p:attrName>
                                        </p:attrNameLst>
                                      </p:cBhvr>
                                      <p:tavLst>
                                        <p:tav tm="0">
                                          <p:val>
                                            <p:strVal val="#ppt_x"/>
                                          </p:val>
                                        </p:tav>
                                        <p:tav tm="100000">
                                          <p:val>
                                            <p:strVal val="#ppt_x"/>
                                          </p:val>
                                        </p:tav>
                                      </p:tavLst>
                                    </p:anim>
                                    <p:anim calcmode="lin" valueType="num">
                                      <p:cBhvr>
                                        <p:cTn id="19" dur="500" fill="hold"/>
                                        <p:tgtEl>
                                          <p:spTgt spid="922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9221"/>
                                        </p:tgtEl>
                                        <p:attrNameLst>
                                          <p:attrName>style.visibility</p:attrName>
                                        </p:attrNameLst>
                                      </p:cBhvr>
                                      <p:to>
                                        <p:strVal val="visible"/>
                                      </p:to>
                                    </p:set>
                                    <p:animEffect transition="in" filter="fade">
                                      <p:cBhvr>
                                        <p:cTn id="22" dur="500"/>
                                        <p:tgtEl>
                                          <p:spTgt spid="9221"/>
                                        </p:tgtEl>
                                      </p:cBhvr>
                                    </p:animEffect>
                                    <p:anim calcmode="lin" valueType="num">
                                      <p:cBhvr>
                                        <p:cTn id="23" dur="500" fill="hold"/>
                                        <p:tgtEl>
                                          <p:spTgt spid="9221"/>
                                        </p:tgtEl>
                                        <p:attrNameLst>
                                          <p:attrName>ppt_x</p:attrName>
                                        </p:attrNameLst>
                                      </p:cBhvr>
                                      <p:tavLst>
                                        <p:tav tm="0">
                                          <p:val>
                                            <p:strVal val="#ppt_x"/>
                                          </p:val>
                                        </p:tav>
                                        <p:tav tm="100000">
                                          <p:val>
                                            <p:strVal val="#ppt_x"/>
                                          </p:val>
                                        </p:tav>
                                      </p:tavLst>
                                    </p:anim>
                                    <p:anim calcmode="lin" valueType="num">
                                      <p:cBhvr>
                                        <p:cTn id="24" dur="500" fill="hold"/>
                                        <p:tgtEl>
                                          <p:spTgt spid="92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fade">
                                      <p:cBhvr>
                                        <p:cTn id="29" dur="500"/>
                                        <p:tgtEl>
                                          <p:spTgt spid="9223"/>
                                        </p:tgtEl>
                                      </p:cBhvr>
                                    </p:animEffect>
                                    <p:anim calcmode="lin" valueType="num">
                                      <p:cBhvr>
                                        <p:cTn id="30" dur="500" fill="hold"/>
                                        <p:tgtEl>
                                          <p:spTgt spid="9223"/>
                                        </p:tgtEl>
                                        <p:attrNameLst>
                                          <p:attrName>ppt_x</p:attrName>
                                        </p:attrNameLst>
                                      </p:cBhvr>
                                      <p:tavLst>
                                        <p:tav tm="0">
                                          <p:val>
                                            <p:strVal val="#ppt_x"/>
                                          </p:val>
                                        </p:tav>
                                        <p:tav tm="100000">
                                          <p:val>
                                            <p:strVal val="#ppt_x"/>
                                          </p:val>
                                        </p:tav>
                                      </p:tavLst>
                                    </p:anim>
                                    <p:anim calcmode="lin" valueType="num">
                                      <p:cBhvr>
                                        <p:cTn id="31" dur="500" fill="hold"/>
                                        <p:tgtEl>
                                          <p:spTgt spid="9223"/>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xit" presetSubtype="0" fill="hold" grpId="1" nodeType="click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8"/>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additive="base">
                                        <p:cTn id="48" dur="500" fill="hold"/>
                                        <p:tgtEl>
                                          <p:spTgt spid="13"/>
                                        </p:tgtEl>
                                        <p:attrNameLst>
                                          <p:attrName>ppt_x</p:attrName>
                                        </p:attrNameLst>
                                      </p:cBhvr>
                                      <p:tavLst>
                                        <p:tav tm="0">
                                          <p:val>
                                            <p:strVal val="0-#ppt_w/2"/>
                                          </p:val>
                                        </p:tav>
                                        <p:tav tm="100000">
                                          <p:val>
                                            <p:strVal val="#ppt_x"/>
                                          </p:val>
                                        </p:tav>
                                      </p:tavLst>
                                    </p:anim>
                                    <p:anim calcmode="lin" valueType="num">
                                      <p:cBhvr additive="base">
                                        <p:cTn id="49" dur="500" fill="hold"/>
                                        <p:tgtEl>
                                          <p:spTgt spid="1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additive="base">
                                        <p:cTn id="52" dur="500" fill="hold"/>
                                        <p:tgtEl>
                                          <p:spTgt spid="9"/>
                                        </p:tgtEl>
                                        <p:attrNameLst>
                                          <p:attrName>ppt_x</p:attrName>
                                        </p:attrNameLst>
                                      </p:cBhvr>
                                      <p:tavLst>
                                        <p:tav tm="0">
                                          <p:val>
                                            <p:strVal val="0-#ppt_w/2"/>
                                          </p:val>
                                        </p:tav>
                                        <p:tav tm="100000">
                                          <p:val>
                                            <p:strVal val="#ppt_x"/>
                                          </p:val>
                                        </p:tav>
                                      </p:tavLst>
                                    </p:anim>
                                    <p:anim calcmode="lin" valueType="num">
                                      <p:cBhvr additive="base">
                                        <p:cTn id="5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p:bldP spid="9220" grpId="0"/>
      <p:bldP spid="9221" grpId="0"/>
      <p:bldP spid="9223" grpId="0"/>
      <p:bldP spid="12" grpId="0" animBg="1"/>
      <p:bldP spid="12" grpId="1" animBg="1"/>
      <p:bldP spid="13" grpId="0" animBg="1"/>
      <p:bldP spid="8" grpId="0" animBg="1"/>
      <p:bldP spid="8" grpId="1"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2" name="Lưu Đồ: Thay đổi Tiến Trình 1">
            <a:extLst>
              <a:ext uri="{FF2B5EF4-FFF2-40B4-BE49-F238E27FC236}">
                <a16:creationId xmlns:a16="http://schemas.microsoft.com/office/drawing/2014/main" id="{4CFB8C57-FB00-45FD-9C1D-25451E459363}"/>
              </a:ext>
            </a:extLst>
          </p:cNvPr>
          <p:cNvSpPr/>
          <p:nvPr/>
        </p:nvSpPr>
        <p:spPr>
          <a:xfrm>
            <a:off x="152400" y="359153"/>
            <a:ext cx="11749539" cy="2492151"/>
          </a:xfrm>
          <a:prstGeom prst="flowChartAlternateProcess">
            <a:avLst/>
          </a:prstGeom>
          <a:solidFill>
            <a:srgbClr val="92D050"/>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a:solidFill>
                  <a:schemeClr val="bg1"/>
                </a:solidFill>
                <a:latin typeface="Times New Roman" panose="02020603050405020304" pitchFamily="18" charset="0"/>
                <a:cs typeface="Times New Roman" panose="02020603050405020304" pitchFamily="18" charset="0"/>
              </a:rPr>
              <a:t>     </a:t>
            </a:r>
            <a:endParaRPr lang="vi-VN" sz="2800" b="1">
              <a:solidFill>
                <a:schemeClr val="bg1"/>
              </a:solidFill>
              <a:latin typeface="Times New Roman" panose="02020603050405020304" pitchFamily="18" charset="0"/>
              <a:cs typeface="Times New Roman" panose="02020603050405020304" pitchFamily="18" charset="0"/>
            </a:endParaRPr>
          </a:p>
          <a:p>
            <a:r>
              <a:rPr lang="vi-VN" sz="2800" b="1">
                <a:solidFill>
                  <a:schemeClr val="bg1"/>
                </a:solidFill>
                <a:latin typeface="Times New Roman" panose="02020603050405020304" pitchFamily="18" charset="0"/>
                <a:cs typeface="Times New Roman" panose="02020603050405020304" pitchFamily="18" charset="0"/>
              </a:rPr>
              <a:t>Chúng ta cần lưu ý: Khi xuống dòng chưa chắc </a:t>
            </a:r>
            <a:r>
              <a:rPr lang="vi-VN" sz="2800" b="1">
                <a:solidFill>
                  <a:srgbClr val="FF0000"/>
                </a:solidFill>
                <a:latin typeface="Times New Roman" panose="02020603050405020304" pitchFamily="18" charset="0"/>
                <a:cs typeface="Times New Roman" panose="02020603050405020304" pitchFamily="18" charset="0"/>
              </a:rPr>
              <a:t>đã hết đoạn văn. </a:t>
            </a:r>
            <a:r>
              <a:rPr lang="vi-VN" sz="2800" b="1">
                <a:solidFill>
                  <a:schemeClr val="bg1"/>
                </a:solidFill>
                <a:latin typeface="Times New Roman" panose="02020603050405020304" pitchFamily="18" charset="0"/>
                <a:cs typeface="Times New Roman" panose="02020603050405020304" pitchFamily="18" charset="0"/>
              </a:rPr>
              <a:t>Ở ví dụ dưới đây, </a:t>
            </a:r>
            <a:r>
              <a:rPr lang="vi-VN" sz="2800" b="1">
                <a:solidFill>
                  <a:srgbClr val="FF0000"/>
                </a:solidFill>
                <a:latin typeface="Times New Roman" panose="02020603050405020304" pitchFamily="18" charset="0"/>
                <a:cs typeface="Times New Roman" panose="02020603050405020304" pitchFamily="18" charset="0"/>
              </a:rPr>
              <a:t>mặc dù đã được xuống dòng </a:t>
            </a:r>
            <a:r>
              <a:rPr lang="vi-VN" sz="2800" b="1">
                <a:solidFill>
                  <a:schemeClr val="bg1"/>
                </a:solidFill>
                <a:latin typeface="Times New Roman" panose="02020603050405020304" pitchFamily="18" charset="0"/>
                <a:cs typeface="Times New Roman" panose="02020603050405020304" pitchFamily="18" charset="0"/>
              </a:rPr>
              <a:t>nhưng chưa hết đoạn văn. Hiện tượng này xuất hiện trong </a:t>
            </a:r>
            <a:r>
              <a:rPr lang="vi-VN" sz="2800" b="1">
                <a:solidFill>
                  <a:srgbClr val="FF0000"/>
                </a:solidFill>
                <a:latin typeface="Times New Roman" panose="02020603050405020304" pitchFamily="18" charset="0"/>
                <a:cs typeface="Times New Roman" panose="02020603050405020304" pitchFamily="18" charset="0"/>
              </a:rPr>
              <a:t>đoạn văn có nhiều câu thoại.  </a:t>
            </a:r>
          </a:p>
          <a:p>
            <a:endParaRPr lang="vi-VN" sz="2800" b="1">
              <a:solidFill>
                <a:srgbClr val="FF0000"/>
              </a:solidFill>
              <a:latin typeface="Times New Roman" panose="02020603050405020304" pitchFamily="18" charset="0"/>
              <a:cs typeface="Times New Roman" panose="02020603050405020304" pitchFamily="18" charset="0"/>
            </a:endParaRPr>
          </a:p>
          <a:p>
            <a:r>
              <a:rPr lang="vi-VN" sz="2800" b="1">
                <a:solidFill>
                  <a:srgbClr val="FF0000"/>
                </a:solidFill>
                <a:latin typeface="Times New Roman" panose="02020603050405020304" pitchFamily="18" charset="0"/>
                <a:cs typeface="Times New Roman" panose="02020603050405020304" pitchFamily="18" charset="0"/>
              </a:rPr>
              <a:t>        </a:t>
            </a:r>
            <a:r>
              <a:rPr lang="vi-VN" sz="2800" b="1">
                <a:solidFill>
                  <a:schemeClr val="bg1"/>
                </a:solidFill>
                <a:latin typeface="Times New Roman" panose="02020603050405020304" pitchFamily="18" charset="0"/>
                <a:cs typeface="Times New Roman" panose="02020603050405020304" pitchFamily="18" charset="0"/>
              </a:rPr>
              <a:t>Thế nhưng nếu đã hết đoạn thì chắc</a:t>
            </a:r>
            <a:r>
              <a:rPr lang="en-US" sz="2800" b="1">
                <a:solidFill>
                  <a:schemeClr val="bg1"/>
                </a:solidFill>
                <a:latin typeface="Times New Roman" panose="02020603050405020304" pitchFamily="18" charset="0"/>
                <a:cs typeface="Times New Roman" panose="02020603050405020304" pitchFamily="18" charset="0"/>
              </a:rPr>
              <a:t> ch</a:t>
            </a:r>
            <a:r>
              <a:rPr lang="vi-VN" sz="2800" b="1">
                <a:solidFill>
                  <a:schemeClr val="bg1"/>
                </a:solidFill>
                <a:latin typeface="Times New Roman" panose="02020603050405020304" pitchFamily="18" charset="0"/>
                <a:cs typeface="Times New Roman" panose="02020603050405020304" pitchFamily="18" charset="0"/>
              </a:rPr>
              <a:t>ắn phải xuống dòng.</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22" name="Lưu Đồ: Thay đổi Tiến Trình 21">
            <a:extLst>
              <a:ext uri="{FF2B5EF4-FFF2-40B4-BE49-F238E27FC236}">
                <a16:creationId xmlns:a16="http://schemas.microsoft.com/office/drawing/2014/main" id="{91449A46-3E23-438E-B333-0372A8645CE9}"/>
              </a:ext>
            </a:extLst>
          </p:cNvPr>
          <p:cNvSpPr/>
          <p:nvPr/>
        </p:nvSpPr>
        <p:spPr>
          <a:xfrm>
            <a:off x="436470" y="3075285"/>
            <a:ext cx="11135030" cy="3096915"/>
          </a:xfrm>
          <a:prstGeom prst="flowChartAlternateProcess">
            <a:avLst/>
          </a:prstGeom>
          <a:solidFill>
            <a:srgbClr val="92D050"/>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eaLnBrk="1" hangingPunct="1">
              <a:lnSpc>
                <a:spcPct val="150000"/>
              </a:lnSpc>
            </a:pPr>
            <a:r>
              <a:rPr lang="vi-VN" altLang="en-US" sz="3200" b="1">
                <a:solidFill>
                  <a:schemeClr val="bg1"/>
                </a:solidFill>
                <a:latin typeface="Times New Roman" panose="02020603050405020304" pitchFamily="18" charset="0"/>
                <a:cs typeface="+mn-cs"/>
              </a:rPr>
              <a:t>  VD: </a:t>
            </a:r>
            <a:r>
              <a:rPr lang="en-US" altLang="en-US" sz="3200" b="1">
                <a:solidFill>
                  <a:schemeClr val="bg1"/>
                </a:solidFill>
                <a:latin typeface="Times New Roman" panose="02020603050405020304" pitchFamily="18" charset="0"/>
                <a:cs typeface="+mn-cs"/>
              </a:rPr>
              <a:t>Đến vụ thu hoạch, mọi người nô nức chở thóc về kinh thành nộp cho nhà vua. Chôm lo lắng đến trước vua quỳ tâu:</a:t>
            </a:r>
          </a:p>
          <a:p>
            <a:pPr algn="just" eaLnBrk="1" hangingPunct="1">
              <a:lnSpc>
                <a:spcPct val="150000"/>
              </a:lnSpc>
            </a:pPr>
            <a:r>
              <a:rPr lang="en-US" altLang="en-US" sz="3200" b="1">
                <a:solidFill>
                  <a:schemeClr val="bg1"/>
                </a:solidFill>
                <a:latin typeface="Times New Roman" panose="02020603050405020304" pitchFamily="18" charset="0"/>
                <a:cs typeface="+mn-cs"/>
              </a:rPr>
              <a:t>      - Tâu bệ hạ! Con không làm sao cho thóc nảy mầm được.</a:t>
            </a:r>
            <a:endParaRPr lang="en-US" sz="3200">
              <a:solidFill>
                <a:schemeClr val="bg1"/>
              </a:solidFill>
            </a:endParaRPr>
          </a:p>
        </p:txBody>
      </p:sp>
    </p:spTree>
    <p:extLst>
      <p:ext uri="{BB962C8B-B14F-4D97-AF65-F5344CB8AC3E}">
        <p14:creationId xmlns:p14="http://schemas.microsoft.com/office/powerpoint/2010/main" val="3784453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形状 3">
            <a:extLst>
              <a:ext uri="{FF2B5EF4-FFF2-40B4-BE49-F238E27FC236}">
                <a16:creationId xmlns:a16="http://schemas.microsoft.com/office/drawing/2014/main" id="{7F0F3330-49CA-4BA8-8BA0-9D1E6EDD02FA}"/>
              </a:ext>
            </a:extLst>
          </p:cNvPr>
          <p:cNvSpPr/>
          <p:nvPr/>
        </p:nvSpPr>
        <p:spPr>
          <a:xfrm>
            <a:off x="3342630" y="371155"/>
            <a:ext cx="8545866" cy="5540721"/>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 name="文本框 4">
            <a:extLst>
              <a:ext uri="{FF2B5EF4-FFF2-40B4-BE49-F238E27FC236}">
                <a16:creationId xmlns:a16="http://schemas.microsoft.com/office/drawing/2014/main" id="{414B1BD1-3C71-4EE7-A9F7-F5B8EEF6BCEF}"/>
              </a:ext>
            </a:extLst>
          </p:cNvPr>
          <p:cNvSpPr txBox="1"/>
          <p:nvPr/>
        </p:nvSpPr>
        <p:spPr>
          <a:xfrm>
            <a:off x="3579317" y="609600"/>
            <a:ext cx="8141153" cy="130753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3. Từ</a:t>
            </a:r>
            <a:r>
              <a:rPr kumimoji="0" lang="vi-VN" altLang="zh-CN" sz="2800" b="1" i="0" u="none" strike="noStrike" kern="1200" cap="none" spc="0" normalizeH="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hai bài tập trên, hãy rút ra nhận xét: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 Mỗi đoạn văn trong bài văn kể chuyện kể điều gì? </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pic>
        <p:nvPicPr>
          <p:cNvPr id="6" name="图片 5">
            <a:extLst>
              <a:ext uri="{FF2B5EF4-FFF2-40B4-BE49-F238E27FC236}">
                <a16:creationId xmlns:a16="http://schemas.microsoft.com/office/drawing/2014/main" id="{4E417E65-53DD-47CF-B212-9436C7C612F4}"/>
              </a:ext>
            </a:extLst>
          </p:cNvPr>
          <p:cNvPicPr>
            <a:picLocks noChangeAspect="1"/>
          </p:cNvPicPr>
          <p:nvPr/>
        </p:nvPicPr>
        <p:blipFill>
          <a:blip r:embed="rId3"/>
          <a:stretch>
            <a:fillRect/>
          </a:stretch>
        </p:blipFill>
        <p:spPr>
          <a:xfrm>
            <a:off x="10455649" y="5132453"/>
            <a:ext cx="1736351" cy="1725547"/>
          </a:xfrm>
          <a:prstGeom prst="rect">
            <a:avLst/>
          </a:prstGeom>
        </p:spPr>
      </p:pic>
      <p:grpSp>
        <p:nvGrpSpPr>
          <p:cNvPr id="8" name="组合 6">
            <a:extLst>
              <a:ext uri="{FF2B5EF4-FFF2-40B4-BE49-F238E27FC236}">
                <a16:creationId xmlns:a16="http://schemas.microsoft.com/office/drawing/2014/main" id="{5A24A72E-FDF8-4C0B-8EF3-0DF89B882DA6}"/>
              </a:ext>
            </a:extLst>
          </p:cNvPr>
          <p:cNvGrpSpPr/>
          <p:nvPr/>
        </p:nvGrpSpPr>
        <p:grpSpPr>
          <a:xfrm>
            <a:off x="-41831" y="3127081"/>
            <a:ext cx="4509940" cy="3610109"/>
            <a:chOff x="314021" y="1884134"/>
            <a:chExt cx="4509940" cy="3610109"/>
          </a:xfrm>
        </p:grpSpPr>
        <p:pic>
          <p:nvPicPr>
            <p:cNvPr id="9" name="Picture 3" descr="E:\丫头\png\小人\卡通类素材\l;'.png">
              <a:extLst>
                <a:ext uri="{FF2B5EF4-FFF2-40B4-BE49-F238E27FC236}">
                  <a16:creationId xmlns:a16="http://schemas.microsoft.com/office/drawing/2014/main" id="{496FADA3-8A7C-49AA-AE46-4200E468F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72459">
              <a:off x="314021" y="1884134"/>
              <a:ext cx="4509940" cy="3610109"/>
            </a:xfrm>
            <a:prstGeom prst="rect">
              <a:avLst/>
            </a:prstGeom>
            <a:noFill/>
            <a:extLst>
              <a:ext uri="{909E8E84-426E-40DD-AFC4-6F175D3DCCD1}">
                <a14:hiddenFill xmlns:a14="http://schemas.microsoft.com/office/drawing/2010/main">
                  <a:solidFill>
                    <a:srgbClr val="FFFFFF"/>
                  </a:solidFill>
                </a14:hiddenFill>
              </a:ext>
            </a:extLst>
          </p:spPr>
        </p:pic>
        <p:sp>
          <p:nvSpPr>
            <p:cNvPr id="10" name="文本框 2">
              <a:extLst>
                <a:ext uri="{FF2B5EF4-FFF2-40B4-BE49-F238E27FC236}">
                  <a16:creationId xmlns:a16="http://schemas.microsoft.com/office/drawing/2014/main" id="{1B2D0ECB-A699-4CFB-8B1B-0466B32E286B}"/>
                </a:ext>
              </a:extLst>
            </p:cNvPr>
            <p:cNvSpPr txBox="1"/>
            <p:nvPr/>
          </p:nvSpPr>
          <p:spPr>
            <a:xfrm>
              <a:off x="1253075" y="3335245"/>
              <a:ext cx="244540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Nhận xét:</a:t>
              </a:r>
              <a:endParaRPr kumimoji="0" lang="zh-CN" altLang="en-US" sz="4000" b="1" i="0" u="none" strike="noStrike" kern="1200" cap="none" spc="0" normalizeH="0" baseline="0" noProof="0" dirty="0">
                <a:ln>
                  <a:noFill/>
                </a:ln>
                <a:solidFill>
                  <a:srgbClr val="E1911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grpSp>
      <p:sp>
        <p:nvSpPr>
          <p:cNvPr id="11" name="文本框 4">
            <a:extLst>
              <a:ext uri="{FF2B5EF4-FFF2-40B4-BE49-F238E27FC236}">
                <a16:creationId xmlns:a16="http://schemas.microsoft.com/office/drawing/2014/main" id="{414B1BD1-3C71-4EE7-A9F7-F5B8EEF6BCEF}"/>
              </a:ext>
            </a:extLst>
          </p:cNvPr>
          <p:cNvSpPr txBox="1"/>
          <p:nvPr/>
        </p:nvSpPr>
        <p:spPr>
          <a:xfrm>
            <a:off x="4305032" y="4002825"/>
            <a:ext cx="7677149" cy="661207"/>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vi-VN" altLang="zh-CN" sz="2800" b="1" i="0" u="none" strike="noStrike" kern="1200" cap="none" spc="0" normalizeH="0" baseline="0" noProof="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b) Đoạn văn được nhận ra nhờ dấu hiệu nào?</a:t>
            </a:r>
            <a:endParaRPr kumimoji="0" lang="en-US" altLang="zh-CN" sz="2800" b="1" i="0" u="none" strike="noStrike" kern="1200" cap="none" spc="0" normalizeH="0" baseline="0" noProof="0" dirty="0">
              <a:ln>
                <a:noFill/>
              </a:ln>
              <a:solidFill>
                <a:srgbClr val="07724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2" name="文本框 4">
            <a:extLst>
              <a:ext uri="{FF2B5EF4-FFF2-40B4-BE49-F238E27FC236}">
                <a16:creationId xmlns:a16="http://schemas.microsoft.com/office/drawing/2014/main" id="{414B1BD1-3C71-4EE7-A9F7-F5B8EEF6BCEF}"/>
              </a:ext>
            </a:extLst>
          </p:cNvPr>
          <p:cNvSpPr txBox="1"/>
          <p:nvPr/>
        </p:nvSpPr>
        <p:spPr>
          <a:xfrm>
            <a:off x="4305032" y="1981200"/>
            <a:ext cx="6951434" cy="20313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Mỗi đoạn văn trong bài văn kể chuyện kể một sự việc trong một chuỗi sự việc làm nòng cốt cho diễn biến của truyện.</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3" name="文本框 4">
            <a:extLst>
              <a:ext uri="{FF2B5EF4-FFF2-40B4-BE49-F238E27FC236}">
                <a16:creationId xmlns:a16="http://schemas.microsoft.com/office/drawing/2014/main" id="{414B1BD1-3C71-4EE7-A9F7-F5B8EEF6BCEF}"/>
              </a:ext>
            </a:extLst>
          </p:cNvPr>
          <p:cNvSpPr txBox="1"/>
          <p:nvPr/>
        </p:nvSpPr>
        <p:spPr>
          <a:xfrm>
            <a:off x="4667889" y="4642926"/>
            <a:ext cx="6951434" cy="66120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Hết một đoạn văn, chấm xuống dòng.</a:t>
            </a:r>
            <a:endParaRPr kumimoji="0" lang="en-US" altLang="zh-CN" sz="2800" b="1" i="0" u="none" strike="noStrike" kern="1200" cap="none" spc="0" normalizeH="0" baseline="0" noProof="0" dirty="0">
              <a:ln>
                <a:noFill/>
              </a:ln>
              <a:solidFill>
                <a:srgbClr val="C33205"/>
              </a:solidFill>
              <a:effectLst>
                <a:glow rad="139700">
                  <a:srgbClr val="FFC000">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3440328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strips(downLeft)">
                                      <p:cBhvr>
                                        <p:cTn id="7" dur="500"/>
                                        <p:tgtEl>
                                          <p:spTgt spid="4"/>
                                        </p:tgtEl>
                                      </p:cBhvr>
                                    </p:animEffect>
                                  </p:childTnLst>
                                </p:cTn>
                              </p:par>
                              <p:par>
                                <p:cTn id="8" presetID="42" presetClass="entr" presetSubtype="0" fill="hold"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anim calcmode="lin" valueType="num">
                                      <p:cBhvr>
                                        <p:cTn id="11" dur="500" fill="hold"/>
                                        <p:tgtEl>
                                          <p:spTgt spid="6"/>
                                        </p:tgtEl>
                                        <p:attrNameLst>
                                          <p:attrName>ppt_x</p:attrName>
                                        </p:attrNameLst>
                                      </p:cBhvr>
                                      <p:tavLst>
                                        <p:tav tm="0">
                                          <p:val>
                                            <p:strVal val="#ppt_x"/>
                                          </p:val>
                                        </p:tav>
                                        <p:tav tm="100000">
                                          <p:val>
                                            <p:strVal val="#ppt_x"/>
                                          </p:val>
                                        </p:tav>
                                      </p:tavLst>
                                    </p:anim>
                                    <p:anim calcmode="lin" valueType="num">
                                      <p:cBhvr>
                                        <p:cTn id="12" dur="5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iterate type="wd">
                                    <p:tmPct val="10000"/>
                                  </p:iterate>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anim calcmode="lin" valueType="num">
                                      <p:cBhvr>
                                        <p:cTn id="17" dur="500" fill="hold"/>
                                        <p:tgtEl>
                                          <p:spTgt spid="8"/>
                                        </p:tgtEl>
                                        <p:attrNameLst>
                                          <p:attrName>ppt_x</p:attrName>
                                        </p:attrNameLst>
                                      </p:cBhvr>
                                      <p:tavLst>
                                        <p:tav tm="0">
                                          <p:val>
                                            <p:strVal val="#ppt_x"/>
                                          </p:val>
                                        </p:tav>
                                        <p:tav tm="100000">
                                          <p:val>
                                            <p:strVal val="#ppt_x"/>
                                          </p:val>
                                        </p:tav>
                                      </p:tavLst>
                                    </p:anim>
                                    <p:anim calcmode="lin" valueType="num">
                                      <p:cBhvr>
                                        <p:cTn id="18" dur="5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2" presetClass="entr" presetSubtype="8" fill="hold" grpId="0" nodeType="afterEffect">
                                  <p:stCondLst>
                                    <p:cond delay="0"/>
                                  </p:stCondLst>
                                  <p:iterate type="wd">
                                    <p:tmPct val="10000"/>
                                  </p:iterate>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838" y="596753"/>
            <a:ext cx="10879247" cy="602035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文本框 7">
            <a:extLst>
              <a:ext uri="{FF2B5EF4-FFF2-40B4-BE49-F238E27FC236}">
                <a16:creationId xmlns:a16="http://schemas.microsoft.com/office/drawing/2014/main" id="{702FBDFC-CEE2-4A48-8D48-D9F9AAB64F0D}"/>
              </a:ext>
            </a:extLst>
          </p:cNvPr>
          <p:cNvSpPr txBox="1"/>
          <p:nvPr/>
        </p:nvSpPr>
        <p:spPr>
          <a:xfrm>
            <a:off x="4254362" y="596753"/>
            <a:ext cx="473081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Ghi</a:t>
            </a:r>
            <a:r>
              <a:rPr kumimoji="0" lang="en-US" altLang="zh-CN" sz="8000" b="0" i="0" u="none" strike="noStrike" kern="1200" cap="none" spc="0" normalizeH="0" baseline="0" noProof="0">
                <a:ln w="19050">
                  <a:noFill/>
                </a:ln>
                <a:solidFill>
                  <a:srgbClr val="E6E6E6"/>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 </a:t>
            </a:r>
            <a:r>
              <a:rPr kumimoji="0" lang="en-US" altLang="zh-CN" sz="80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nhớ</a:t>
            </a:r>
            <a:endParaRPr kumimoji="0" lang="zh-CN" altLang="en-US" sz="80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id="{0C8B595A-8369-4237-A956-5AEEC0FD8DD6}"/>
              </a:ext>
            </a:extLst>
          </p:cNvPr>
          <p:cNvSpPr txBox="1"/>
          <p:nvPr/>
        </p:nvSpPr>
        <p:spPr>
          <a:xfrm>
            <a:off x="1538515" y="2449278"/>
            <a:ext cx="9027886" cy="3493264"/>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60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1. Một câu chuyện có thể gồm nhiều sự việc. Mỗi sự việc được kể thành một đoạn văn.</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3600" b="1" i="0" u="none" strike="noStrike" kern="1200" cap="none" spc="0" normalizeH="0" baseline="0" noProof="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rPr>
              <a:t>2. Khi viết hết một đoạn văn, cần chấm xuống dòng.</a:t>
            </a:r>
            <a:endParaRPr kumimoji="0" lang="zh-CN" altLang="en-US" sz="3600" b="1" i="0" u="none" strike="noStrike" kern="1200" cap="none" spc="0" normalizeH="0" baseline="0" noProof="0" dirty="0">
              <a:ln>
                <a:noFill/>
              </a:ln>
              <a:solidFill>
                <a:srgbClr val="4A7276"/>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24362692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ageCurlDoubl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37" presetClass="entr" presetSubtype="0" fill="hold" grpId="0" nodeType="withEffect">
                                  <p:stCondLst>
                                    <p:cond delay="0"/>
                                  </p:stCondLst>
                                  <p:iterate type="lt">
                                    <p:tmPct val="10000"/>
                                  </p:iterate>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anim calcmode="lin" valueType="num">
                                      <p:cBhvr>
                                        <p:cTn id="12" dur="500" fill="hold"/>
                                        <p:tgtEl>
                                          <p:spTgt spid="8"/>
                                        </p:tgtEl>
                                        <p:attrNameLst>
                                          <p:attrName>ppt_x</p:attrName>
                                        </p:attrNameLst>
                                      </p:cBhvr>
                                      <p:tavLst>
                                        <p:tav tm="0">
                                          <p:val>
                                            <p:strVal val="#ppt_x"/>
                                          </p:val>
                                        </p:tav>
                                        <p:tav tm="100000">
                                          <p:val>
                                            <p:strVal val="#ppt_x"/>
                                          </p:val>
                                        </p:tav>
                                      </p:tavLst>
                                    </p:anim>
                                    <p:anim calcmode="lin" valueType="num">
                                      <p:cBhvr>
                                        <p:cTn id="13" dur="450" decel="100000" fill="hold"/>
                                        <p:tgtEl>
                                          <p:spTgt spid="8"/>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iterate type="wd">
                                    <p:tmPct val="10000"/>
                                  </p:iterate>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strVal val="#ppt_w*0.70"/>
                                          </p:val>
                                        </p:tav>
                                        <p:tav tm="100000">
                                          <p:val>
                                            <p:strVal val="#ppt_w"/>
                                          </p:val>
                                        </p:tav>
                                      </p:tavLst>
                                    </p:anim>
                                    <p:anim calcmode="lin" valueType="num">
                                      <p:cBhvr>
                                        <p:cTn id="20" dur="500" fill="hold"/>
                                        <p:tgtEl>
                                          <p:spTgt spid="9"/>
                                        </p:tgtEl>
                                        <p:attrNameLst>
                                          <p:attrName>ppt_h</p:attrName>
                                        </p:attrNameLst>
                                      </p:cBhvr>
                                      <p:tavLst>
                                        <p:tav tm="0">
                                          <p:val>
                                            <p:strVal val="#ppt_h"/>
                                          </p:val>
                                        </p:tav>
                                        <p:tav tm="100000">
                                          <p:val>
                                            <p:strVal val="#ppt_h"/>
                                          </p:val>
                                        </p:tav>
                                      </p:tavLst>
                                    </p:anim>
                                    <p:animEffect transition="in" filter="fade">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7" name="Heart 6"/>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8" name="Heart 7"/>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9" name="Group 8">
            <a:extLst>
              <a:ext uri="{FF2B5EF4-FFF2-40B4-BE49-F238E27FC236}">
                <a16:creationId xmlns:a16="http://schemas.microsoft.com/office/drawing/2014/main" id="{6DD69A31-D96E-4ADA-8FE2-057C51E30025}"/>
              </a:ext>
            </a:extLst>
          </p:cNvPr>
          <p:cNvGrpSpPr>
            <a:grpSpLocks/>
          </p:cNvGrpSpPr>
          <p:nvPr/>
        </p:nvGrpSpPr>
        <p:grpSpPr bwMode="auto">
          <a:xfrm>
            <a:off x="808547" y="1995115"/>
            <a:ext cx="2388825" cy="1580840"/>
            <a:chOff x="0" y="0"/>
            <a:chExt cx="5983" cy="3960"/>
          </a:xfrm>
        </p:grpSpPr>
        <p:sp>
          <p:nvSpPr>
            <p:cNvPr id="10" name="Freeform: Shape 9">
              <a:extLst>
                <a:ext uri="{FF2B5EF4-FFF2-40B4-BE49-F238E27FC236}">
                  <a16:creationId xmlns:a16="http://schemas.microsoft.com/office/drawing/2014/main" id="{56DA9B65-C63D-4F02-BF81-30DDA389687C}"/>
                </a:ext>
              </a:extLst>
            </p:cNvPr>
            <p:cNvSpPr>
              <a:spLocks/>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Shape 10">
              <a:extLst>
                <a:ext uri="{FF2B5EF4-FFF2-40B4-BE49-F238E27FC236}">
                  <a16:creationId xmlns:a16="http://schemas.microsoft.com/office/drawing/2014/main" id="{21CB3549-93A0-4329-859E-8EE7F3C31836}"/>
                </a:ext>
              </a:extLst>
            </p:cNvPr>
            <p:cNvSpPr>
              <a:spLocks/>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Shape 11">
              <a:extLst>
                <a:ext uri="{FF2B5EF4-FFF2-40B4-BE49-F238E27FC236}">
                  <a16:creationId xmlns:a16="http://schemas.microsoft.com/office/drawing/2014/main" id="{D69DE05A-F424-4BAC-A1C6-533364819064}"/>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Shape 12">
              <a:extLst>
                <a:ext uri="{FF2B5EF4-FFF2-40B4-BE49-F238E27FC236}">
                  <a16:creationId xmlns:a16="http://schemas.microsoft.com/office/drawing/2014/main" id="{E8B11D03-920A-40EF-A538-8DEC7322ED1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4" name="Group 13">
            <a:extLst>
              <a:ext uri="{FF2B5EF4-FFF2-40B4-BE49-F238E27FC236}">
                <a16:creationId xmlns:a16="http://schemas.microsoft.com/office/drawing/2014/main" id="{527A444A-D3EA-4128-8423-AB1FE45BF5A7}"/>
              </a:ext>
            </a:extLst>
          </p:cNvPr>
          <p:cNvGrpSpPr>
            <a:grpSpLocks/>
          </p:cNvGrpSpPr>
          <p:nvPr/>
        </p:nvGrpSpPr>
        <p:grpSpPr bwMode="auto">
          <a:xfrm>
            <a:off x="3360202" y="615510"/>
            <a:ext cx="1454486" cy="960868"/>
            <a:chOff x="0" y="0"/>
            <a:chExt cx="3087" cy="2039"/>
          </a:xfrm>
        </p:grpSpPr>
        <p:sp>
          <p:nvSpPr>
            <p:cNvPr id="15" name="Freeform: Shape 14">
              <a:extLst>
                <a:ext uri="{FF2B5EF4-FFF2-40B4-BE49-F238E27FC236}">
                  <a16:creationId xmlns:a16="http://schemas.microsoft.com/office/drawing/2014/main" id="{BF37F24C-37F9-4E7B-A576-886A663341DE}"/>
                </a:ext>
              </a:extLst>
            </p:cNvPr>
            <p:cNvSpPr>
              <a:spLocks/>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Shape 15">
              <a:extLst>
                <a:ext uri="{FF2B5EF4-FFF2-40B4-BE49-F238E27FC236}">
                  <a16:creationId xmlns:a16="http://schemas.microsoft.com/office/drawing/2014/main" id="{9E25569A-EF8E-4909-A018-1EE84E4CD07C}"/>
                </a:ext>
              </a:extLst>
            </p:cNvPr>
            <p:cNvSpPr>
              <a:spLocks/>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Shape 16">
              <a:extLst>
                <a:ext uri="{FF2B5EF4-FFF2-40B4-BE49-F238E27FC236}">
                  <a16:creationId xmlns:a16="http://schemas.microsoft.com/office/drawing/2014/main" id="{866EBE6E-B3B9-4DBD-8C93-C17CA3ECBAC6}"/>
                </a:ext>
              </a:extLst>
            </p:cNvPr>
            <p:cNvSpPr>
              <a:spLocks/>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Shape 17">
              <a:extLst>
                <a:ext uri="{FF2B5EF4-FFF2-40B4-BE49-F238E27FC236}">
                  <a16:creationId xmlns:a16="http://schemas.microsoft.com/office/drawing/2014/main" id="{CDF99C5F-B0D6-46AD-B309-96360D4885DF}"/>
                </a:ext>
              </a:extLst>
            </p:cNvPr>
            <p:cNvSpPr>
              <a:spLocks/>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9" name="Group 18">
            <a:extLst>
              <a:ext uri="{FF2B5EF4-FFF2-40B4-BE49-F238E27FC236}">
                <a16:creationId xmlns:a16="http://schemas.microsoft.com/office/drawing/2014/main" id="{7D8E643F-493A-4B7E-91F5-D17DAE5B6CF3}"/>
              </a:ext>
            </a:extLst>
          </p:cNvPr>
          <p:cNvGrpSpPr>
            <a:grpSpLocks/>
          </p:cNvGrpSpPr>
          <p:nvPr/>
        </p:nvGrpSpPr>
        <p:grpSpPr bwMode="auto">
          <a:xfrm>
            <a:off x="5212232" y="2809939"/>
            <a:ext cx="1183772" cy="784699"/>
            <a:chOff x="0" y="0"/>
            <a:chExt cx="2111" cy="1400"/>
          </a:xfrm>
        </p:grpSpPr>
        <p:sp>
          <p:nvSpPr>
            <p:cNvPr id="20" name="Freeform: Shape 19">
              <a:extLst>
                <a:ext uri="{FF2B5EF4-FFF2-40B4-BE49-F238E27FC236}">
                  <a16:creationId xmlns:a16="http://schemas.microsoft.com/office/drawing/2014/main" id="{909F61F4-EB71-4D68-B1B1-62098645CA15}"/>
                </a:ext>
              </a:extLst>
            </p:cNvPr>
            <p:cNvSpPr>
              <a:spLocks/>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Shape 20">
              <a:extLst>
                <a:ext uri="{FF2B5EF4-FFF2-40B4-BE49-F238E27FC236}">
                  <a16:creationId xmlns:a16="http://schemas.microsoft.com/office/drawing/2014/main" id="{56E9D6F1-29A6-48B1-A2D2-F7F2C6B7615E}"/>
                </a:ext>
              </a:extLst>
            </p:cNvPr>
            <p:cNvSpPr>
              <a:spLocks/>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Shape 21">
              <a:extLst>
                <a:ext uri="{FF2B5EF4-FFF2-40B4-BE49-F238E27FC236}">
                  <a16:creationId xmlns:a16="http://schemas.microsoft.com/office/drawing/2014/main" id="{804CBDC7-5501-4DBE-B6F5-6801F0F48BCC}"/>
                </a:ext>
              </a:extLst>
            </p:cNvPr>
            <p:cNvSpPr>
              <a:spLocks/>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Shape 22">
              <a:extLst>
                <a:ext uri="{FF2B5EF4-FFF2-40B4-BE49-F238E27FC236}">
                  <a16:creationId xmlns:a16="http://schemas.microsoft.com/office/drawing/2014/main" id="{24C30901-8C54-43D4-85ED-99BB3C6D73A4}"/>
                </a:ext>
              </a:extLst>
            </p:cNvPr>
            <p:cNvSpPr>
              <a:spLocks/>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4" name="Group 23">
            <a:extLst>
              <a:ext uri="{FF2B5EF4-FFF2-40B4-BE49-F238E27FC236}">
                <a16:creationId xmlns:a16="http://schemas.microsoft.com/office/drawing/2014/main" id="{E34FED82-D813-43E2-BFD3-8C8D76A4E25F}"/>
              </a:ext>
            </a:extLst>
          </p:cNvPr>
          <p:cNvGrpSpPr>
            <a:grpSpLocks/>
          </p:cNvGrpSpPr>
          <p:nvPr/>
        </p:nvGrpSpPr>
        <p:grpSpPr bwMode="auto">
          <a:xfrm>
            <a:off x="8603287" y="1543971"/>
            <a:ext cx="571232" cy="377595"/>
            <a:chOff x="0" y="0"/>
            <a:chExt cx="1888" cy="1248"/>
          </a:xfrm>
        </p:grpSpPr>
        <p:sp>
          <p:nvSpPr>
            <p:cNvPr id="25" name="Freeform: Shape 24">
              <a:extLst>
                <a:ext uri="{FF2B5EF4-FFF2-40B4-BE49-F238E27FC236}">
                  <a16:creationId xmlns:a16="http://schemas.microsoft.com/office/drawing/2014/main"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5">
              <a:extLst>
                <a:ext uri="{FF2B5EF4-FFF2-40B4-BE49-F238E27FC236}">
                  <a16:creationId xmlns:a16="http://schemas.microsoft.com/office/drawing/2014/main"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Shape 26">
              <a:extLst>
                <a:ext uri="{FF2B5EF4-FFF2-40B4-BE49-F238E27FC236}">
                  <a16:creationId xmlns:a16="http://schemas.microsoft.com/office/drawing/2014/main"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Shape 27">
              <a:extLst>
                <a:ext uri="{FF2B5EF4-FFF2-40B4-BE49-F238E27FC236}">
                  <a16:creationId xmlns:a16="http://schemas.microsoft.com/office/drawing/2014/main"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9" name="Group 53">
            <a:extLst>
              <a:ext uri="{FF2B5EF4-FFF2-40B4-BE49-F238E27FC236}">
                <a16:creationId xmlns:a16="http://schemas.microsoft.com/office/drawing/2014/main" id="{B2FD788C-813E-45F7-BCB8-E9ABA739CACD}"/>
              </a:ext>
            </a:extLst>
          </p:cNvPr>
          <p:cNvGrpSpPr>
            <a:grpSpLocks/>
          </p:cNvGrpSpPr>
          <p:nvPr/>
        </p:nvGrpSpPr>
        <p:grpSpPr bwMode="auto">
          <a:xfrm>
            <a:off x="6407784" y="1275610"/>
            <a:ext cx="908411" cy="601536"/>
            <a:chOff x="0" y="0"/>
            <a:chExt cx="5983" cy="3960"/>
          </a:xfrm>
        </p:grpSpPr>
        <p:sp>
          <p:nvSpPr>
            <p:cNvPr id="30" name="Freeform: Shape 54">
              <a:extLst>
                <a:ext uri="{FF2B5EF4-FFF2-40B4-BE49-F238E27FC236}">
                  <a16:creationId xmlns:a16="http://schemas.microsoft.com/office/drawing/2014/main" id="{1D80668C-7695-446F-BBB6-885C82780F74}"/>
                </a:ext>
              </a:extLst>
            </p:cNvPr>
            <p:cNvSpPr>
              <a:spLocks/>
            </p:cNvSpPr>
            <p:nvPr/>
          </p:nvSpPr>
          <p:spPr bwMode="auto">
            <a:xfrm>
              <a:off x="1890" y="90"/>
              <a:ext cx="3957" cy="3402"/>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Shape 55">
              <a:extLst>
                <a:ext uri="{FF2B5EF4-FFF2-40B4-BE49-F238E27FC236}">
                  <a16:creationId xmlns:a16="http://schemas.microsoft.com/office/drawing/2014/main" id="{EA163FD8-FCB5-438B-8846-A36F35F2D66D}"/>
                </a:ext>
              </a:extLst>
            </p:cNvPr>
            <p:cNvSpPr>
              <a:spLocks/>
            </p:cNvSpPr>
            <p:nvPr/>
          </p:nvSpPr>
          <p:spPr bwMode="auto">
            <a:xfrm>
              <a:off x="1860" y="80"/>
              <a:ext cx="4052"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Shape 56">
              <a:extLst>
                <a:ext uri="{FF2B5EF4-FFF2-40B4-BE49-F238E27FC236}">
                  <a16:creationId xmlns:a16="http://schemas.microsoft.com/office/drawing/2014/main" id="{A6C8F601-F862-45C7-AC0E-A538291D1D16}"/>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Shape 57">
              <a:extLst>
                <a:ext uri="{FF2B5EF4-FFF2-40B4-BE49-F238E27FC236}">
                  <a16:creationId xmlns:a16="http://schemas.microsoft.com/office/drawing/2014/main" id="{06141B7E-801A-472D-A7E6-D3068355C34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34" name="文本框 290">
            <a:extLst>
              <a:ext uri="{FF2B5EF4-FFF2-40B4-BE49-F238E27FC236}">
                <a16:creationId xmlns:a16="http://schemas.microsoft.com/office/drawing/2014/main" id="{67393BD0-5D16-4869-944E-1168F4A6212E}"/>
              </a:ext>
            </a:extLst>
          </p:cNvPr>
          <p:cNvSpPr txBox="1"/>
          <p:nvPr/>
        </p:nvSpPr>
        <p:spPr>
          <a:xfrm>
            <a:off x="3143071" y="3496150"/>
            <a:ext cx="7054903" cy="1569660"/>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dirty="0">
                <a:ln w="19050">
                  <a:noFill/>
                </a:ln>
                <a:solidFill>
                  <a:srgbClr val="E6E6E6"/>
                </a:solidFill>
                <a:effectLst>
                  <a:glow rad="495300">
                    <a:srgbClr val="ED7D31">
                      <a:satMod val="175000"/>
                      <a:alpha val="40000"/>
                    </a:srgbClr>
                  </a:glow>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LUYỆN TẬP</a:t>
            </a:r>
          </a:p>
        </p:txBody>
      </p:sp>
    </p:spTree>
    <p:extLst>
      <p:ext uri="{BB962C8B-B14F-4D97-AF65-F5344CB8AC3E}">
        <p14:creationId xmlns:p14="http://schemas.microsoft.com/office/powerpoint/2010/main" val="1751037836"/>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 fill="hold"/>
                                        <p:tgtEl>
                                          <p:spTgt spid="9"/>
                                        </p:tgtEl>
                                        <p:attrNameLst>
                                          <p:attrName>ppt_x</p:attrName>
                                        </p:attrNameLst>
                                      </p:cBhvr>
                                      <p:tavLst>
                                        <p:tav tm="0">
                                          <p:val>
                                            <p:strVal val="0-#ppt_w/2"/>
                                          </p:val>
                                        </p:tav>
                                        <p:tav tm="100000">
                                          <p:val>
                                            <p:strVal val="#ppt_x"/>
                                          </p:val>
                                        </p:tav>
                                      </p:tavLst>
                                    </p:anim>
                                    <p:anim calcmode="lin" valueType="num">
                                      <p:cBhvr additive="base">
                                        <p:cTn id="8" dur="2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
                            </p:stCondLst>
                            <p:childTnLst>
                              <p:par>
                                <p:cTn id="10" presetID="2" presetClass="entr" presetSubtype="1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00" fill="hold"/>
                                        <p:tgtEl>
                                          <p:spTgt spid="19"/>
                                        </p:tgtEl>
                                        <p:attrNameLst>
                                          <p:attrName>ppt_x</p:attrName>
                                        </p:attrNameLst>
                                      </p:cBhvr>
                                      <p:tavLst>
                                        <p:tav tm="0">
                                          <p:val>
                                            <p:strVal val="0-#ppt_w/2"/>
                                          </p:val>
                                        </p:tav>
                                        <p:tav tm="100000">
                                          <p:val>
                                            <p:strVal val="#ppt_x"/>
                                          </p:val>
                                        </p:tav>
                                      </p:tavLst>
                                    </p:anim>
                                    <p:anim calcmode="lin" valueType="num">
                                      <p:cBhvr additive="base">
                                        <p:cTn id="13" dur="2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400"/>
                            </p:stCondLst>
                            <p:childTnLst>
                              <p:par>
                                <p:cTn id="15" presetID="2" presetClass="entr" presetSubtype="1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 fill="hold"/>
                                        <p:tgtEl>
                                          <p:spTgt spid="14"/>
                                        </p:tgtEl>
                                        <p:attrNameLst>
                                          <p:attrName>ppt_x</p:attrName>
                                        </p:attrNameLst>
                                      </p:cBhvr>
                                      <p:tavLst>
                                        <p:tav tm="0">
                                          <p:val>
                                            <p:strVal val="0-#ppt_w/2"/>
                                          </p:val>
                                        </p:tav>
                                        <p:tav tm="100000">
                                          <p:val>
                                            <p:strVal val="#ppt_x"/>
                                          </p:val>
                                        </p:tav>
                                      </p:tavLst>
                                    </p:anim>
                                    <p:anim calcmode="lin" valueType="num">
                                      <p:cBhvr additive="base">
                                        <p:cTn id="18" dur="2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600"/>
                            </p:stCondLst>
                            <p:childTnLst>
                              <p:par>
                                <p:cTn id="20" presetID="2" presetClass="entr" presetSubtype="1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00" fill="hold"/>
                                        <p:tgtEl>
                                          <p:spTgt spid="24"/>
                                        </p:tgtEl>
                                        <p:attrNameLst>
                                          <p:attrName>ppt_x</p:attrName>
                                        </p:attrNameLst>
                                      </p:cBhvr>
                                      <p:tavLst>
                                        <p:tav tm="0">
                                          <p:val>
                                            <p:strVal val="0-#ppt_w/2"/>
                                          </p:val>
                                        </p:tav>
                                        <p:tav tm="100000">
                                          <p:val>
                                            <p:strVal val="#ppt_x"/>
                                          </p:val>
                                        </p:tav>
                                      </p:tavLst>
                                    </p:anim>
                                    <p:anim calcmode="lin" valueType="num">
                                      <p:cBhvr additive="base">
                                        <p:cTn id="23" dur="2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1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200" fill="hold"/>
                                        <p:tgtEl>
                                          <p:spTgt spid="29"/>
                                        </p:tgtEl>
                                        <p:attrNameLst>
                                          <p:attrName>ppt_x</p:attrName>
                                        </p:attrNameLst>
                                      </p:cBhvr>
                                      <p:tavLst>
                                        <p:tav tm="0">
                                          <p:val>
                                            <p:strVal val="0-#ppt_w/2"/>
                                          </p:val>
                                        </p:tav>
                                        <p:tav tm="100000">
                                          <p:val>
                                            <p:strVal val="#ppt_x"/>
                                          </p:val>
                                        </p:tav>
                                      </p:tavLst>
                                    </p:anim>
                                    <p:anim calcmode="lin" valueType="num">
                                      <p:cBhvr additive="base">
                                        <p:cTn id="28" dur="200" fill="hold"/>
                                        <p:tgtEl>
                                          <p:spTgt spid="29"/>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iterate type="lt">
                                    <p:tmPct val="10000"/>
                                  </p:iterate>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1"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par>
                                <p:cTn id="54" presetID="53" presetClass="entr" presetSubtype="16"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par>
                          <p:cTn id="59" fill="hold">
                            <p:stCondLst>
                              <p:cond delay="1650"/>
                            </p:stCondLst>
                            <p:childTnLst>
                              <p:par>
                                <p:cTn id="60" presetID="56" presetClass="path" presetSubtype="0" accel="50000" decel="50000" fill="hold" grpId="0" nodeType="afterEffect">
                                  <p:stCondLst>
                                    <p:cond delay="0"/>
                                  </p:stCondLst>
                                  <p:childTnLst>
                                    <p:animMotion origin="layout" path="M 4.79167E-6 3.7037E-6 L -0.16394 0.10764 " pathEditMode="relative" rAng="0" ptsTypes="AA">
                                      <p:cBhvr>
                                        <p:cTn id="61" dur="1000" fill="hold"/>
                                        <p:tgtEl>
                                          <p:spTgt spid="8"/>
                                        </p:tgtEl>
                                        <p:attrNameLst>
                                          <p:attrName>ppt_x</p:attrName>
                                          <p:attrName>ppt_y</p:attrName>
                                        </p:attrNameLst>
                                      </p:cBhvr>
                                      <p:rCtr x="-8203" y="5370"/>
                                    </p:animMotion>
                                  </p:childTnLst>
                                </p:cTn>
                              </p:par>
                              <p:par>
                                <p:cTn id="62" presetID="49" presetClass="path" presetSubtype="0" accel="50000" decel="50000" fill="hold" grpId="0" nodeType="withEffect">
                                  <p:stCondLst>
                                    <p:cond delay="0"/>
                                  </p:stCondLst>
                                  <p:childTnLst>
                                    <p:animMotion origin="layout" path="M -1.45833E-6 4.07407E-6 L -0.10612 -0.17547 " pathEditMode="relative" rAng="0" ptsTypes="AA">
                                      <p:cBhvr>
                                        <p:cTn id="63" dur="1000" fill="hold"/>
                                        <p:tgtEl>
                                          <p:spTgt spid="5"/>
                                        </p:tgtEl>
                                        <p:attrNameLst>
                                          <p:attrName>ppt_x</p:attrName>
                                          <p:attrName>ppt_y</p:attrName>
                                        </p:attrNameLst>
                                      </p:cBhvr>
                                      <p:rCtr x="-5313" y="-8773"/>
                                    </p:animMotion>
                                  </p:childTnLst>
                                </p:cTn>
                              </p:par>
                              <p:par>
                                <p:cTn id="64" presetID="49" presetClass="path" presetSubtype="0" accel="50000" decel="50000" fill="hold" grpId="0" nodeType="withEffect">
                                  <p:stCondLst>
                                    <p:cond delay="0"/>
                                  </p:stCondLst>
                                  <p:childTnLst>
                                    <p:animMotion origin="layout" path="M 3.125E-6 3.7037E-6 L -0.05222 0.19791 " pathEditMode="relative" rAng="0" ptsTypes="AA">
                                      <p:cBhvr>
                                        <p:cTn id="65" dur="1000" fill="hold"/>
                                        <p:tgtEl>
                                          <p:spTgt spid="7"/>
                                        </p:tgtEl>
                                        <p:attrNameLst>
                                          <p:attrName>ppt_x</p:attrName>
                                          <p:attrName>ppt_y</p:attrName>
                                        </p:attrNameLst>
                                      </p:cBhvr>
                                      <p:rCtr x="-2617" y="9884"/>
                                    </p:animMotion>
                                  </p:childTnLst>
                                </p:cTn>
                              </p:par>
                              <p:par>
                                <p:cTn id="66" presetID="49" presetClass="path" presetSubtype="0" accel="50000" decel="50000" fill="hold" grpId="0" nodeType="withEffect">
                                  <p:stCondLst>
                                    <p:cond delay="0"/>
                                  </p:stCondLst>
                                  <p:childTnLst>
                                    <p:animMotion origin="layout" path="M 6.25E-7 -2.96296E-6 L 0.07565 -0.16875 " pathEditMode="relative" rAng="0" ptsTypes="AA">
                                      <p:cBhvr>
                                        <p:cTn id="67" dur="1000" fill="hold"/>
                                        <p:tgtEl>
                                          <p:spTgt spid="4"/>
                                        </p:tgtEl>
                                        <p:attrNameLst>
                                          <p:attrName>ppt_x</p:attrName>
                                          <p:attrName>ppt_y</p:attrName>
                                        </p:attrNameLst>
                                      </p:cBhvr>
                                      <p:rCtr x="3776" y="-8449"/>
                                    </p:animMotion>
                                  </p:childTnLst>
                                </p:cTn>
                              </p:par>
                              <p:par>
                                <p:cTn id="68" presetID="49" presetClass="path" presetSubtype="0" accel="50000" decel="50000" fill="hold" grpId="0" nodeType="withEffect">
                                  <p:stCondLst>
                                    <p:cond delay="0"/>
                                  </p:stCondLst>
                                  <p:childTnLst>
                                    <p:animMotion origin="layout" path="M 1.875E-6 2.22222E-6 L 0.09114 0.19398 " pathEditMode="relative" rAng="0" ptsTypes="AA">
                                      <p:cBhvr>
                                        <p:cTn id="69" dur="1000" fill="hold"/>
                                        <p:tgtEl>
                                          <p:spTgt spid="6"/>
                                        </p:tgtEl>
                                        <p:attrNameLst>
                                          <p:attrName>ppt_x</p:attrName>
                                          <p:attrName>ppt_y</p:attrName>
                                        </p:attrNameLst>
                                      </p:cBhvr>
                                      <p:rCtr x="4557"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FD3E05A7-5230-4565-B7E5-CBC4AA5D926F}"/>
              </a:ext>
            </a:extLst>
          </p:cNvPr>
          <p:cNvSpPr txBox="1"/>
          <p:nvPr/>
        </p:nvSpPr>
        <p:spPr>
          <a:xfrm>
            <a:off x="533400" y="609600"/>
            <a:ext cx="11430000" cy="415498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III.Luyện tập: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D</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ới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ây là ba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v</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ă</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đư</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ợc viết theo cốt truyện </a:t>
            </a:r>
            <a:r>
              <a:rPr kumimoji="0" lang="en-US" sz="4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Hai mẹ con và bà tiên </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trong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ó có hai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ã hoàn chỉnh, còn một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oạn mới chỉ có phần mở </a:t>
            </a:r>
            <a:r>
              <a:rPr kumimoji="0" lang="vi-VN"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đ</a:t>
            </a:r>
            <a:r>
              <a:rPr kumimoji="0" lang="en-US" sz="4400" b="1" i="0" u="none" strike="noStrike" kern="1200" cap="none" spc="0" normalizeH="0" baseline="0" noProof="0">
                <a:ln>
                  <a:noFill/>
                </a:ln>
                <a:solidFill>
                  <a:srgbClr val="800080"/>
                </a:solidFill>
                <a:effectLst/>
                <a:uLnTx/>
                <a:uFillTx/>
                <a:latin typeface="Times New Roman" panose="02020603050405020304" pitchFamily="18" charset="0"/>
                <a:ea typeface="+mn-ea"/>
                <a:cs typeface="Times New Roman" panose="02020603050405020304" pitchFamily="18" charset="0"/>
              </a:rPr>
              <a:t>ầu và phần kết thúc. Hãy viết tiếp vào phần còn thiếu.</a:t>
            </a:r>
            <a:endParaRPr kumimoji="0" lang="en-US" sz="4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4039158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Hình ảnh 7">
            <a:extLst>
              <a:ext uri="{FF2B5EF4-FFF2-40B4-BE49-F238E27FC236}">
                <a16:creationId xmlns:a16="http://schemas.microsoft.com/office/drawing/2014/main" id="{040CBC0F-BA9E-4D07-8139-DF699E019885}"/>
              </a:ext>
            </a:extLst>
          </p:cNvPr>
          <p:cNvPicPr>
            <a:picLocks noChangeAspect="1"/>
          </p:cNvPicPr>
          <p:nvPr/>
        </p:nvPicPr>
        <p:blipFill>
          <a:blip r:embed="rId2"/>
          <a:stretch>
            <a:fillRect/>
          </a:stretch>
        </p:blipFill>
        <p:spPr>
          <a:xfrm>
            <a:off x="685800" y="417315"/>
            <a:ext cx="11125200" cy="6346246"/>
          </a:xfrm>
          <a:prstGeom prst="rect">
            <a:avLst/>
          </a:prstGeom>
        </p:spPr>
      </p:pic>
    </p:spTree>
    <p:extLst>
      <p:ext uri="{BB962C8B-B14F-4D97-AF65-F5344CB8AC3E}">
        <p14:creationId xmlns:p14="http://schemas.microsoft.com/office/powerpoint/2010/main" val="272418839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Hình chữ nhật 14">
            <a:extLst>
              <a:ext uri="{FF2B5EF4-FFF2-40B4-BE49-F238E27FC236}">
                <a16:creationId xmlns:a16="http://schemas.microsoft.com/office/drawing/2014/main" id="{45112257-FC78-433C-AF68-8182C52363CC}"/>
              </a:ext>
            </a:extLst>
          </p:cNvPr>
          <p:cNvSpPr/>
          <p:nvPr/>
        </p:nvSpPr>
        <p:spPr>
          <a:xfrm>
            <a:off x="343899" y="1084706"/>
            <a:ext cx="7079615" cy="4796886"/>
          </a:xfrm>
          <a:prstGeom prst="rect">
            <a:avLst/>
          </a:prstGeom>
          <a:ln w="38100">
            <a:solidFill>
              <a:srgbClr val="FF000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8" name="Hình Bầu dục 57">
            <a:extLst>
              <a:ext uri="{FF2B5EF4-FFF2-40B4-BE49-F238E27FC236}">
                <a16:creationId xmlns:a16="http://schemas.microsoft.com/office/drawing/2014/main" id="{47B095F3-F2F1-4603-A1EC-5E92B761EBAE}"/>
              </a:ext>
            </a:extLst>
          </p:cNvPr>
          <p:cNvSpPr/>
          <p:nvPr/>
        </p:nvSpPr>
        <p:spPr>
          <a:xfrm>
            <a:off x="629550" y="2971112"/>
            <a:ext cx="757816" cy="392254"/>
          </a:xfrm>
          <a:prstGeom prst="ellipse">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3" name="Nhóm 52">
            <a:extLst>
              <a:ext uri="{FF2B5EF4-FFF2-40B4-BE49-F238E27FC236}">
                <a16:creationId xmlns:a16="http://schemas.microsoft.com/office/drawing/2014/main" id="{415F6593-860D-4009-BD5C-2C045E175D52}"/>
              </a:ext>
            </a:extLst>
          </p:cNvPr>
          <p:cNvGrpSpPr/>
          <p:nvPr/>
        </p:nvGrpSpPr>
        <p:grpSpPr>
          <a:xfrm>
            <a:off x="5042843" y="5541477"/>
            <a:ext cx="2344241" cy="1031170"/>
            <a:chOff x="320253" y="7772401"/>
            <a:chExt cx="2344241" cy="1031170"/>
          </a:xfrm>
        </p:grpSpPr>
        <p:sp>
          <p:nvSpPr>
            <p:cNvPr id="54" name="Hình tự do: Hình 53">
              <a:extLst>
                <a:ext uri="{FF2B5EF4-FFF2-40B4-BE49-F238E27FC236}">
                  <a16:creationId xmlns:a16="http://schemas.microsoft.com/office/drawing/2014/main" id="{22630348-C5CB-4998-BA3B-02C0555AE234}"/>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Hộp Văn bản 54">
              <a:extLst>
                <a:ext uri="{FF2B5EF4-FFF2-40B4-BE49-F238E27FC236}">
                  <a16:creationId xmlns:a16="http://schemas.microsoft.com/office/drawing/2014/main" id="{C655010D-6360-4709-88ED-0E4BAFC04B2D}"/>
                </a:ext>
              </a:extLst>
            </p:cNvPr>
            <p:cNvSpPr txBox="1"/>
            <p:nvPr/>
          </p:nvSpPr>
          <p:spPr>
            <a:xfrm>
              <a:off x="351785" y="8280351"/>
              <a:ext cx="229344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kết thúc</a:t>
              </a:r>
            </a:p>
          </p:txBody>
        </p:sp>
      </p:grpSp>
      <p:grpSp>
        <p:nvGrpSpPr>
          <p:cNvPr id="57" name="Nhóm 56">
            <a:extLst>
              <a:ext uri="{FF2B5EF4-FFF2-40B4-BE49-F238E27FC236}">
                <a16:creationId xmlns:a16="http://schemas.microsoft.com/office/drawing/2014/main" id="{0D1503BE-D00D-4429-9A17-829194198593}"/>
              </a:ext>
            </a:extLst>
          </p:cNvPr>
          <p:cNvGrpSpPr/>
          <p:nvPr/>
        </p:nvGrpSpPr>
        <p:grpSpPr>
          <a:xfrm>
            <a:off x="309528" y="3374157"/>
            <a:ext cx="6962919" cy="2377307"/>
            <a:chOff x="259505" y="3441612"/>
            <a:chExt cx="6962919" cy="2377307"/>
          </a:xfrm>
        </p:grpSpPr>
        <p:sp>
          <p:nvSpPr>
            <p:cNvPr id="36" name="Hình chữ nhật 35">
              <a:extLst>
                <a:ext uri="{FF2B5EF4-FFF2-40B4-BE49-F238E27FC236}">
                  <a16:creationId xmlns:a16="http://schemas.microsoft.com/office/drawing/2014/main" id="{9575B86D-3174-42C8-8511-810A6C597168}"/>
                </a:ext>
              </a:extLst>
            </p:cNvPr>
            <p:cNvSpPr/>
            <p:nvPr/>
          </p:nvSpPr>
          <p:spPr>
            <a:xfrm>
              <a:off x="259505" y="5286674"/>
              <a:ext cx="5160978"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Hình chữ nhật 36">
              <a:extLst>
                <a:ext uri="{FF2B5EF4-FFF2-40B4-BE49-F238E27FC236}">
                  <a16:creationId xmlns:a16="http://schemas.microsoft.com/office/drawing/2014/main" id="{6DFB5A26-9493-4116-9789-36E98F669B6B}"/>
                </a:ext>
              </a:extLst>
            </p:cNvPr>
            <p:cNvSpPr/>
            <p:nvPr/>
          </p:nvSpPr>
          <p:spPr>
            <a:xfrm>
              <a:off x="276439" y="4773435"/>
              <a:ext cx="6945984" cy="70091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Hình chữ nhật 37">
              <a:extLst>
                <a:ext uri="{FF2B5EF4-FFF2-40B4-BE49-F238E27FC236}">
                  <a16:creationId xmlns:a16="http://schemas.microsoft.com/office/drawing/2014/main" id="{9ECCD344-4D0E-4577-ABB5-998A7F31B54B}"/>
                </a:ext>
              </a:extLst>
            </p:cNvPr>
            <p:cNvSpPr/>
            <p:nvPr/>
          </p:nvSpPr>
          <p:spPr>
            <a:xfrm>
              <a:off x="276440" y="4381650"/>
              <a:ext cx="6945984"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Hình chữ nhật 38">
              <a:extLst>
                <a:ext uri="{FF2B5EF4-FFF2-40B4-BE49-F238E27FC236}">
                  <a16:creationId xmlns:a16="http://schemas.microsoft.com/office/drawing/2014/main" id="{AB4B7F9A-03BB-4E4D-BF00-E6A167016B26}"/>
                </a:ext>
              </a:extLst>
            </p:cNvPr>
            <p:cNvSpPr/>
            <p:nvPr/>
          </p:nvSpPr>
          <p:spPr>
            <a:xfrm>
              <a:off x="662686" y="3938434"/>
              <a:ext cx="6559737"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Hình chữ nhật 42">
              <a:extLst>
                <a:ext uri="{FF2B5EF4-FFF2-40B4-BE49-F238E27FC236}">
                  <a16:creationId xmlns:a16="http://schemas.microsoft.com/office/drawing/2014/main" id="{DE2E34E7-90BC-4C35-BB44-7B0C38BF0D82}"/>
                </a:ext>
              </a:extLst>
            </p:cNvPr>
            <p:cNvSpPr/>
            <p:nvPr/>
          </p:nvSpPr>
          <p:spPr>
            <a:xfrm>
              <a:off x="657426" y="3441612"/>
              <a:ext cx="3755299" cy="53224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Nhóm 33">
            <a:extLst>
              <a:ext uri="{FF2B5EF4-FFF2-40B4-BE49-F238E27FC236}">
                <a16:creationId xmlns:a16="http://schemas.microsoft.com/office/drawing/2014/main" id="{9AAB3EB9-AF83-4527-82D2-DEABE1B0C112}"/>
              </a:ext>
            </a:extLst>
          </p:cNvPr>
          <p:cNvGrpSpPr/>
          <p:nvPr/>
        </p:nvGrpSpPr>
        <p:grpSpPr>
          <a:xfrm>
            <a:off x="226369" y="1079262"/>
            <a:ext cx="7096549" cy="1511733"/>
            <a:chOff x="4475001" y="-1358041"/>
            <a:chExt cx="7096549" cy="1511733"/>
          </a:xfrm>
        </p:grpSpPr>
        <p:sp>
          <p:nvSpPr>
            <p:cNvPr id="31" name="Hình chữ nhật 30">
              <a:extLst>
                <a:ext uri="{FF2B5EF4-FFF2-40B4-BE49-F238E27FC236}">
                  <a16:creationId xmlns:a16="http://schemas.microsoft.com/office/drawing/2014/main" id="{C3CC0580-C90F-4A48-8E01-A64D6C1065D8}"/>
                </a:ext>
              </a:extLst>
            </p:cNvPr>
            <p:cNvSpPr/>
            <p:nvPr/>
          </p:nvSpPr>
          <p:spPr>
            <a:xfrm>
              <a:off x="4475001" y="-274183"/>
              <a:ext cx="408567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Hình chữ nhật 29">
              <a:extLst>
                <a:ext uri="{FF2B5EF4-FFF2-40B4-BE49-F238E27FC236}">
                  <a16:creationId xmlns:a16="http://schemas.microsoft.com/office/drawing/2014/main" id="{4D72FC52-59ED-45E7-8C8B-9E71DED8758B}"/>
                </a:ext>
              </a:extLst>
            </p:cNvPr>
            <p:cNvSpPr/>
            <p:nvPr/>
          </p:nvSpPr>
          <p:spPr>
            <a:xfrm>
              <a:off x="4491934" y="-551184"/>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Hình chữ nhật 28">
              <a:extLst>
                <a:ext uri="{FF2B5EF4-FFF2-40B4-BE49-F238E27FC236}">
                  <a16:creationId xmlns:a16="http://schemas.microsoft.com/office/drawing/2014/main" id="{500C86B1-A8C5-4793-ADEF-CEB0ED8F7518}"/>
                </a:ext>
              </a:extLst>
            </p:cNvPr>
            <p:cNvSpPr/>
            <p:nvPr/>
          </p:nvSpPr>
          <p:spPr>
            <a:xfrm>
              <a:off x="4491935" y="-1001737"/>
              <a:ext cx="7079615"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Hình chữ nhật 3">
              <a:extLst>
                <a:ext uri="{FF2B5EF4-FFF2-40B4-BE49-F238E27FC236}">
                  <a16:creationId xmlns:a16="http://schemas.microsoft.com/office/drawing/2014/main" id="{2684E69C-7B1F-4151-9C4F-995DEA83196D}"/>
                </a:ext>
              </a:extLst>
            </p:cNvPr>
            <p:cNvSpPr/>
            <p:nvPr/>
          </p:nvSpPr>
          <p:spPr>
            <a:xfrm>
              <a:off x="4878182" y="-1358041"/>
              <a:ext cx="6684588" cy="427875"/>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 name="Text Placeholder 4">
            <a:extLst>
              <a:ext uri="{FF2B5EF4-FFF2-40B4-BE49-F238E27FC236}">
                <a16:creationId xmlns:a16="http://schemas.microsoft.com/office/drawing/2014/main" id="{45B92E75-C04F-4D38-8E8C-B99BCA07806A}"/>
              </a:ext>
            </a:extLst>
          </p:cNvPr>
          <p:cNvSpPr txBox="1">
            <a:spLocks/>
          </p:cNvSpPr>
          <p:nvPr/>
        </p:nvSpPr>
        <p:spPr>
          <a:xfrm>
            <a:off x="309528" y="427131"/>
            <a:ext cx="7086600" cy="6358655"/>
          </a:xfrm>
          <a:prstGeom prst="rect">
            <a:avLst/>
          </a:prstGeom>
          <a:ln>
            <a:solidFill>
              <a:schemeClr val="tx1"/>
            </a:solidFill>
            <a:prstDash val="sysDash"/>
          </a:ln>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00">
                    <a:lumMod val="75000"/>
                    <a:lumOff val="25000"/>
                  </a:srgbClr>
                </a:solidFill>
                <a:effectLst/>
                <a:uLnTx/>
                <a:uFillTx/>
                <a:latin typeface="Arial"/>
                <a:ea typeface="+mn-ea"/>
                <a:cs typeface="+mn-cs"/>
              </a:rPr>
              <a:t>   </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 Vừa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i, cô bé hiếu thảo vừa lo mấy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ồng bạc không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ủ trả tiền thuốc cho mẹ. Bỗng cô thấy bên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ờng có vật gì nh</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chiếc tai nải ai bỏ quên.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p>
          <a:p>
            <a:pPr marL="91440" marR="0" lvl="0" indent="-91440" algn="just" defTabSz="914400" rtl="0" eaLnBrk="1" fontAlgn="auto" latinLnBrk="0" hangingPunct="1">
              <a:lnSpc>
                <a:spcPct val="90000"/>
              </a:lnSpc>
              <a:spcBef>
                <a:spcPts val="16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Bà lão c</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ời hiền hậu:</a:t>
            </a:r>
          </a:p>
          <a:p>
            <a:pPr marL="91440" marR="0" lvl="0" indent="-91440" algn="just" defTabSz="914400" rtl="0" eaLnBrk="1" fontAlgn="auto" latinLnBrk="0" hangingPunct="1">
              <a:lnSpc>
                <a:spcPct val="90000"/>
              </a:lnSpc>
              <a:spcBef>
                <a:spcPts val="1200"/>
              </a:spcBef>
              <a:spcAft>
                <a:spcPts val="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 Khen cho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ã hiếu thảo lại thật thà. Ta chính là tiên thử lòng con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ấy thôi. Con thật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áng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ợc giúp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ỡ. Hãy </a:t>
            </a:r>
            <a:r>
              <a:rPr kumimoji="0" lang="vi-VN"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đư</a:t>
            </a: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a ta về nhà chữa bệnh cho mẹ con.</a:t>
            </a:r>
          </a:p>
          <a:p>
            <a:pPr marL="91440" marR="0" lvl="0" indent="-91440" algn="just" defTabSz="914400" rtl="0"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en-US" sz="3000" b="1" i="0" u="none" strike="noStrike" kern="1200" cap="none" spc="0" normalizeH="0" baseline="0" noProof="0">
                <a:ln>
                  <a:noFill/>
                </a:ln>
                <a:solidFill>
                  <a:srgbClr val="00004D"/>
                </a:solidFill>
                <a:effectLst/>
                <a:uLnTx/>
                <a:uFillTx/>
                <a:latin typeface="Times New Roman" panose="02020603050405020304" pitchFamily="18" charset="0"/>
                <a:ea typeface="+mn-ea"/>
                <a:cs typeface="Times New Roman" panose="02020603050405020304" pitchFamily="18" charset="0"/>
              </a:rPr>
              <a:t>   </a:t>
            </a:r>
            <a:endParaRPr kumimoji="0" lang="en-US" sz="30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7DB14758-C0FD-4A59-9896-9ACE9AA3AD80}"/>
              </a:ext>
            </a:extLst>
          </p:cNvPr>
          <p:cNvPicPr>
            <a:picLocks noChangeAspect="1" noChangeArrowheads="1"/>
          </p:cNvPicPr>
          <p:nvPr/>
        </p:nvPicPr>
        <p:blipFill>
          <a:blip r:embed="rId2"/>
          <a:stretch>
            <a:fillRect/>
          </a:stretch>
        </p:blipFill>
        <p:spPr>
          <a:xfrm>
            <a:off x="7779909" y="1162966"/>
            <a:ext cx="4257143" cy="4209524"/>
          </a:xfrm>
          <a:prstGeom prst="rect">
            <a:avLst/>
          </a:prstGeom>
          <a:effectLst>
            <a:softEdge rad="112500"/>
          </a:effectLst>
        </p:spPr>
      </p:pic>
      <p:grpSp>
        <p:nvGrpSpPr>
          <p:cNvPr id="11" name="Nhóm 10">
            <a:extLst>
              <a:ext uri="{FF2B5EF4-FFF2-40B4-BE49-F238E27FC236}">
                <a16:creationId xmlns:a16="http://schemas.microsoft.com/office/drawing/2014/main" id="{B499BA44-2DFC-4EED-AA64-256CCF907C70}"/>
              </a:ext>
            </a:extLst>
          </p:cNvPr>
          <p:cNvGrpSpPr/>
          <p:nvPr/>
        </p:nvGrpSpPr>
        <p:grpSpPr>
          <a:xfrm>
            <a:off x="252520" y="29114"/>
            <a:ext cx="1405467" cy="863600"/>
            <a:chOff x="7518400" y="7704667"/>
            <a:chExt cx="1405467" cy="1049867"/>
          </a:xfrm>
        </p:grpSpPr>
        <p:sp>
          <p:nvSpPr>
            <p:cNvPr id="9" name="Hình tự do: Hình 8">
              <a:extLst>
                <a:ext uri="{FF2B5EF4-FFF2-40B4-BE49-F238E27FC236}">
                  <a16:creationId xmlns:a16="http://schemas.microsoft.com/office/drawing/2014/main" id="{82C8922A-3B8F-46F6-B248-B0C2B9C9541F}"/>
                </a:ext>
              </a:extLst>
            </p:cNvPr>
            <p:cNvSpPr/>
            <p:nvPr/>
          </p:nvSpPr>
          <p:spPr>
            <a:xfrm>
              <a:off x="7518400" y="7704667"/>
              <a:ext cx="1405467" cy="1049867"/>
            </a:xfrm>
            <a:custGeom>
              <a:avLst/>
              <a:gdLst>
                <a:gd name="connsiteX0" fmla="*/ 0 w 1405467"/>
                <a:gd name="connsiteY0" fmla="*/ 0 h 1049867"/>
                <a:gd name="connsiteX1" fmla="*/ 1405467 w 1405467"/>
                <a:gd name="connsiteY1" fmla="*/ 0 h 1049867"/>
                <a:gd name="connsiteX2" fmla="*/ 1405467 w 1405467"/>
                <a:gd name="connsiteY2" fmla="*/ 626533 h 1049867"/>
                <a:gd name="connsiteX3" fmla="*/ 1005816 w 1405467"/>
                <a:gd name="connsiteY3" fmla="*/ 626533 h 1049867"/>
                <a:gd name="connsiteX4" fmla="*/ 1005816 w 1405467"/>
                <a:gd name="connsiteY4" fmla="*/ 812801 h 1049867"/>
                <a:gd name="connsiteX5" fmla="*/ 1253068 w 1405467"/>
                <a:gd name="connsiteY5" fmla="*/ 812801 h 1049867"/>
                <a:gd name="connsiteX6" fmla="*/ 758563 w 1405467"/>
                <a:gd name="connsiteY6" fmla="*/ 1049867 h 1049867"/>
                <a:gd name="connsiteX7" fmla="*/ 264058 w 1405467"/>
                <a:gd name="connsiteY7" fmla="*/ 812801 h 1049867"/>
                <a:gd name="connsiteX8" fmla="*/ 511311 w 1405467"/>
                <a:gd name="connsiteY8" fmla="*/ 812801 h 1049867"/>
                <a:gd name="connsiteX9" fmla="*/ 511311 w 1405467"/>
                <a:gd name="connsiteY9" fmla="*/ 626533 h 1049867"/>
                <a:gd name="connsiteX10" fmla="*/ 0 w 1405467"/>
                <a:gd name="connsiteY10" fmla="*/ 626533 h 104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5467" h="1049867">
                  <a:moveTo>
                    <a:pt x="0" y="0"/>
                  </a:moveTo>
                  <a:lnTo>
                    <a:pt x="1405467" y="0"/>
                  </a:lnTo>
                  <a:lnTo>
                    <a:pt x="1405467" y="626533"/>
                  </a:lnTo>
                  <a:lnTo>
                    <a:pt x="1005816" y="626533"/>
                  </a:lnTo>
                  <a:lnTo>
                    <a:pt x="1005816" y="812801"/>
                  </a:lnTo>
                  <a:lnTo>
                    <a:pt x="1253068" y="812801"/>
                  </a:lnTo>
                  <a:lnTo>
                    <a:pt x="758563" y="1049867"/>
                  </a:lnTo>
                  <a:lnTo>
                    <a:pt x="264058" y="812801"/>
                  </a:lnTo>
                  <a:lnTo>
                    <a:pt x="511311" y="812801"/>
                  </a:lnTo>
                  <a:lnTo>
                    <a:pt x="511311" y="626533"/>
                  </a:lnTo>
                  <a:lnTo>
                    <a:pt x="0" y="626533"/>
                  </a:lnTo>
                  <a:close/>
                </a:path>
              </a:pathLst>
            </a:custGeom>
            <a:solidFill>
              <a:srgbClr val="FF0000"/>
            </a:solidFill>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Hộp Văn bản 9">
              <a:extLst>
                <a:ext uri="{FF2B5EF4-FFF2-40B4-BE49-F238E27FC236}">
                  <a16:creationId xmlns:a16="http://schemas.microsoft.com/office/drawing/2014/main" id="{19CD0D10-4231-4628-A3C9-7DA8AB7203DA}"/>
                </a:ext>
              </a:extLst>
            </p:cNvPr>
            <p:cNvSpPr txBox="1"/>
            <p:nvPr/>
          </p:nvSpPr>
          <p:spPr>
            <a:xfrm>
              <a:off x="7636932" y="7757063"/>
              <a:ext cx="12700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Đoạn 3</a:t>
              </a:r>
            </a:p>
          </p:txBody>
        </p:sp>
      </p:grpSp>
      <p:grpSp>
        <p:nvGrpSpPr>
          <p:cNvPr id="25" name="Nhóm 24">
            <a:extLst>
              <a:ext uri="{FF2B5EF4-FFF2-40B4-BE49-F238E27FC236}">
                <a16:creationId xmlns:a16="http://schemas.microsoft.com/office/drawing/2014/main" id="{614F3583-BD01-4814-8124-8B7EDBC79B03}"/>
              </a:ext>
            </a:extLst>
          </p:cNvPr>
          <p:cNvGrpSpPr/>
          <p:nvPr/>
        </p:nvGrpSpPr>
        <p:grpSpPr>
          <a:xfrm>
            <a:off x="4827383" y="2503971"/>
            <a:ext cx="2395040" cy="997347"/>
            <a:chOff x="320253" y="7772401"/>
            <a:chExt cx="2395040" cy="997347"/>
          </a:xfrm>
        </p:grpSpPr>
        <p:sp>
          <p:nvSpPr>
            <p:cNvPr id="24" name="Hình tự do: Hình 23">
              <a:extLst>
                <a:ext uri="{FF2B5EF4-FFF2-40B4-BE49-F238E27FC236}">
                  <a16:creationId xmlns:a16="http://schemas.microsoft.com/office/drawing/2014/main" id="{201BCA60-C88E-4E15-B04D-EFD7CA10D7A0}"/>
                </a:ext>
              </a:extLst>
            </p:cNvPr>
            <p:cNvSpPr/>
            <p:nvPr/>
          </p:nvSpPr>
          <p:spPr>
            <a:xfrm>
              <a:off x="320253" y="7772401"/>
              <a:ext cx="2344241" cy="997347"/>
            </a:xfrm>
            <a:custGeom>
              <a:avLst/>
              <a:gdLst>
                <a:gd name="connsiteX0" fmla="*/ 1178347 w 2344241"/>
                <a:gd name="connsiteY0" fmla="*/ 0 h 997347"/>
                <a:gd name="connsiteX1" fmla="*/ 2033480 w 2344241"/>
                <a:gd name="connsiteY1" fmla="*/ 304797 h 997347"/>
                <a:gd name="connsiteX2" fmla="*/ 1605914 w 2344241"/>
                <a:gd name="connsiteY2" fmla="*/ 304797 h 997347"/>
                <a:gd name="connsiteX3" fmla="*/ 1605914 w 2344241"/>
                <a:gd name="connsiteY3" fmla="*/ 474127 h 997347"/>
                <a:gd name="connsiteX4" fmla="*/ 2344241 w 2344241"/>
                <a:gd name="connsiteY4" fmla="*/ 474127 h 997347"/>
                <a:gd name="connsiteX5" fmla="*/ 2344241 w 2344241"/>
                <a:gd name="connsiteY5" fmla="*/ 997347 h 997347"/>
                <a:gd name="connsiteX6" fmla="*/ 0 w 2344241"/>
                <a:gd name="connsiteY6" fmla="*/ 997347 h 997347"/>
                <a:gd name="connsiteX7" fmla="*/ 0 w 2344241"/>
                <a:gd name="connsiteY7" fmla="*/ 474127 h 997347"/>
                <a:gd name="connsiteX8" fmla="*/ 750781 w 2344241"/>
                <a:gd name="connsiteY8" fmla="*/ 474127 h 997347"/>
                <a:gd name="connsiteX9" fmla="*/ 750781 w 2344241"/>
                <a:gd name="connsiteY9" fmla="*/ 304797 h 997347"/>
                <a:gd name="connsiteX10" fmla="*/ 323214 w 2344241"/>
                <a:gd name="connsiteY10" fmla="*/ 304797 h 997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44241" h="997347">
                  <a:moveTo>
                    <a:pt x="1178347" y="0"/>
                  </a:moveTo>
                  <a:lnTo>
                    <a:pt x="2033480" y="304797"/>
                  </a:lnTo>
                  <a:lnTo>
                    <a:pt x="1605914" y="304797"/>
                  </a:lnTo>
                  <a:lnTo>
                    <a:pt x="1605914" y="474127"/>
                  </a:lnTo>
                  <a:lnTo>
                    <a:pt x="2344241" y="474127"/>
                  </a:lnTo>
                  <a:lnTo>
                    <a:pt x="2344241" y="997347"/>
                  </a:lnTo>
                  <a:lnTo>
                    <a:pt x="0" y="997347"/>
                  </a:lnTo>
                  <a:lnTo>
                    <a:pt x="0" y="474127"/>
                  </a:lnTo>
                  <a:lnTo>
                    <a:pt x="750781" y="474127"/>
                  </a:lnTo>
                  <a:lnTo>
                    <a:pt x="750781" y="304797"/>
                  </a:lnTo>
                  <a:lnTo>
                    <a:pt x="323214" y="304797"/>
                  </a:lnTo>
                  <a:close/>
                </a:path>
              </a:pathLst>
            </a:cu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Hộp Văn bản 17">
              <a:extLst>
                <a:ext uri="{FF2B5EF4-FFF2-40B4-BE49-F238E27FC236}">
                  <a16:creationId xmlns:a16="http://schemas.microsoft.com/office/drawing/2014/main" id="{5F400287-0600-49B5-ACCF-7F5D48E9C6F2}"/>
                </a:ext>
              </a:extLst>
            </p:cNvPr>
            <p:cNvSpPr txBox="1"/>
            <p:nvPr/>
          </p:nvSpPr>
          <p:spPr>
            <a:xfrm>
              <a:off x="371052" y="8246528"/>
              <a:ext cx="2344241"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Calibri" panose="020F0502020204030204"/>
                  <a:ea typeface="+mn-ea"/>
                  <a:cs typeface="+mn-cs"/>
                </a:rPr>
                <a:t>Phần mở đầu</a:t>
              </a:r>
            </a:p>
          </p:txBody>
        </p:sp>
      </p:grpSp>
      <p:sp>
        <p:nvSpPr>
          <p:cNvPr id="66" name="Bong bóng Ý nghĩ: Hình đám mây 65">
            <a:extLst>
              <a:ext uri="{FF2B5EF4-FFF2-40B4-BE49-F238E27FC236}">
                <a16:creationId xmlns:a16="http://schemas.microsoft.com/office/drawing/2014/main" id="{53EA36F8-681F-4DB6-90E7-B6B1F7EE890B}"/>
              </a:ext>
            </a:extLst>
          </p:cNvPr>
          <p:cNvSpPr/>
          <p:nvPr/>
        </p:nvSpPr>
        <p:spPr>
          <a:xfrm>
            <a:off x="282142" y="505406"/>
            <a:ext cx="3280859" cy="2108680"/>
          </a:xfrm>
          <a:prstGeom prst="cloudCallout">
            <a:avLst/>
          </a:prstGeom>
          <a:solidFill>
            <a:srgbClr val="FFC0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3C0BB5"/>
                </a:solidFill>
                <a:effectLst/>
                <a:uLnTx/>
                <a:uFillTx/>
                <a:latin typeface="Times New Roman" panose="02020603050405020304" pitchFamily="18" charset="0"/>
                <a:ea typeface="+mn-ea"/>
                <a:cs typeface="Times New Roman" panose="02020603050405020304" pitchFamily="18" charset="0"/>
              </a:rPr>
              <a:t>Viết tiếp phần còn thiếu</a:t>
            </a:r>
          </a:p>
        </p:txBody>
      </p:sp>
    </p:spTree>
    <p:extLst>
      <p:ext uri="{BB962C8B-B14F-4D97-AF65-F5344CB8AC3E}">
        <p14:creationId xmlns:p14="http://schemas.microsoft.com/office/powerpoint/2010/main" val="106376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6" presetClass="emph" presetSubtype="0" fill="hold" grpId="1" nodeType="clickEffect">
                                  <p:stCondLst>
                                    <p:cond delay="0"/>
                                  </p:stCondLst>
                                  <p:childTnLst>
                                    <p:animEffect transition="out" filter="fade">
                                      <p:cBhvr>
                                        <p:cTn id="12" dur="500" tmFilter="0, 0; .2, .5; .8, .5; 1, 0"/>
                                        <p:tgtEl>
                                          <p:spTgt spid="15"/>
                                        </p:tgtEl>
                                      </p:cBhvr>
                                    </p:animEffect>
                                    <p:animScale>
                                      <p:cBhvr>
                                        <p:cTn id="13" dur="250" autoRev="1" fill="hold"/>
                                        <p:tgtEl>
                                          <p:spTgt spid="15"/>
                                        </p:tgtEl>
                                      </p:cBhvr>
                                      <p:by x="105000" y="105000"/>
                                    </p:animScale>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nodeType="clickEffect">
                                  <p:stCondLst>
                                    <p:cond delay="0"/>
                                  </p:stCondLst>
                                  <p:childTnLst>
                                    <p:set>
                                      <p:cBhvr>
                                        <p:cTn id="23" dur="1" fill="hold">
                                          <p:stCondLst>
                                            <p:cond delay="0"/>
                                          </p:stCondLst>
                                        </p:cTn>
                                        <p:tgtEl>
                                          <p:spTgt spid="34"/>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25"/>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7"/>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57"/>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53"/>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58"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055F64A1-2DD6-42F9-B8DE-ABE20F06AD51}"/>
              </a:ext>
            </a:extLst>
          </p:cNvPr>
          <p:cNvGrpSpPr/>
          <p:nvPr/>
        </p:nvGrpSpPr>
        <p:grpSpPr>
          <a:xfrm>
            <a:off x="-353961" y="411534"/>
            <a:ext cx="12248221" cy="6446465"/>
            <a:chOff x="1947503" y="3866451"/>
            <a:chExt cx="3217434" cy="2645522"/>
          </a:xfrm>
        </p:grpSpPr>
        <p:pic>
          <p:nvPicPr>
            <p:cNvPr id="9" name="图片 8">
              <a:extLst>
                <a:ext uri="{FF2B5EF4-FFF2-40B4-BE49-F238E27FC236}">
                  <a16:creationId xmlns:a16="http://schemas.microsoft.com/office/drawing/2014/main" id="{2CAD5F4F-D022-42E5-B89C-F04CCB290745}"/>
                </a:ext>
              </a:extLst>
            </p:cNvPr>
            <p:cNvPicPr>
              <a:picLocks noChangeAspect="1"/>
            </p:cNvPicPr>
            <p:nvPr/>
          </p:nvPicPr>
          <p:blipFill>
            <a:blip r:embed="rId3">
              <a:duotone>
                <a:schemeClr val="accent4">
                  <a:shade val="45000"/>
                  <a:satMod val="135000"/>
                </a:schemeClr>
                <a:prstClr val="white"/>
              </a:duotone>
            </a:blip>
            <a:stretch>
              <a:fillRect/>
            </a:stretch>
          </p:blipFill>
          <p:spPr>
            <a:xfrm>
              <a:off x="1947503" y="3866451"/>
              <a:ext cx="3217434" cy="2645522"/>
            </a:xfrm>
            <a:prstGeom prst="rect">
              <a:avLst/>
            </a:prstGeom>
          </p:spPr>
        </p:pic>
        <p:sp>
          <p:nvSpPr>
            <p:cNvPr id="10" name="文本框 9">
              <a:extLst>
                <a:ext uri="{FF2B5EF4-FFF2-40B4-BE49-F238E27FC236}">
                  <a16:creationId xmlns:a16="http://schemas.microsoft.com/office/drawing/2014/main" id="{41D8CF20-FF0A-4A1D-A3F1-76B6550B5CFA}"/>
                </a:ext>
              </a:extLst>
            </p:cNvPr>
            <p:cNvSpPr txBox="1"/>
            <p:nvPr/>
          </p:nvSpPr>
          <p:spPr>
            <a:xfrm>
              <a:off x="2219828" y="4639505"/>
              <a:ext cx="2763105" cy="1309587"/>
            </a:xfrm>
            <a:prstGeom prst="rect">
              <a:avLst/>
            </a:prstGeom>
            <a:noFill/>
          </p:spPr>
          <p:txBody>
            <a:bodyPr wrap="square" rtlCol="0">
              <a:spAutoFit/>
            </a:bodyPr>
            <a:lstStyle>
              <a:defPPr>
                <a:defRPr lang="zh-CN"/>
              </a:defPPr>
              <a:lvl1pPr>
                <a:lnSpc>
                  <a:spcPct val="120000"/>
                </a:lnSpc>
                <a:defRPr sz="4000">
                  <a:latin typeface="汉仪小麦体简" panose="00020600040101010101" pitchFamily="18" charset="-122"/>
                  <a:ea typeface="汉仪小麦体简" panose="00020600040101010101" pitchFamily="18" charset="-122"/>
                </a:defRPr>
              </a:lvl1pPr>
            </a:lstStyle>
            <a:p>
              <a:pPr algn="ctr"/>
              <a:r>
                <a:rPr lang="vi-VN" sz="3400" b="1">
                  <a:solidFill>
                    <a:srgbClr val="A37D1D"/>
                  </a:solidFill>
                  <a:latin typeface="+mj-lt"/>
                </a:rPr>
                <a:t> Ba đoạn văn này nói về một em bé vừa hiếu thảo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vừa thật thà, trung thực, em lo thiếu tiền mua </a:t>
              </a:r>
              <a:endParaRPr lang="en-US" sz="3400" b="1">
                <a:solidFill>
                  <a:srgbClr val="A37D1D"/>
                </a:solidFill>
                <a:latin typeface="+mj-lt"/>
              </a:endParaRPr>
            </a:p>
            <a:p>
              <a:pPr algn="ctr"/>
              <a:r>
                <a:rPr lang="en-US" sz="3400" b="1">
                  <a:solidFill>
                    <a:srgbClr val="A37D1D"/>
                  </a:solidFill>
                  <a:latin typeface="+mj-lt"/>
                </a:rPr>
                <a:t>                       </a:t>
              </a:r>
              <a:r>
                <a:rPr lang="vi-VN" sz="3400" b="1">
                  <a:solidFill>
                    <a:srgbClr val="A37D1D"/>
                  </a:solidFill>
                  <a:latin typeface="+mj-lt"/>
                </a:rPr>
                <a:t>thuốc</a:t>
              </a:r>
              <a:r>
                <a:rPr lang="en-US" sz="3400" b="1">
                  <a:solidFill>
                    <a:srgbClr val="A37D1D"/>
                  </a:solidFill>
                  <a:latin typeface="+mj-lt"/>
                </a:rPr>
                <a:t> </a:t>
              </a:r>
              <a:r>
                <a:rPr lang="vi-VN" sz="3400" b="1">
                  <a:solidFill>
                    <a:srgbClr val="A37D1D"/>
                  </a:solidFill>
                  <a:latin typeface="+mj-lt"/>
                </a:rPr>
                <a:t>cho mẹ nhưng thật thà trả lại</a:t>
              </a:r>
              <a:r>
                <a:rPr lang="en-US" sz="3400" b="1">
                  <a:solidFill>
                    <a:srgbClr val="A37D1D"/>
                  </a:solidFill>
                  <a:latin typeface="+mj-lt"/>
                </a:rPr>
                <a:t> </a:t>
              </a:r>
              <a:r>
                <a:rPr lang="en-US" sz="3400" b="1">
                  <a:solidFill>
                    <a:srgbClr val="A37D1D"/>
                  </a:solidFill>
                  <a:latin typeface="+mj-lt"/>
                  <a:cs typeface="Times New Roman" panose="02020603050405020304" pitchFamily="18" charset="0"/>
                </a:rPr>
                <a:t>đồ </a:t>
              </a:r>
              <a:r>
                <a:rPr lang="vi-VN" sz="3400" b="1">
                  <a:solidFill>
                    <a:srgbClr val="A37D1D"/>
                  </a:solidFill>
                  <a:latin typeface="+mj-lt"/>
                </a:rPr>
                <a:t>của người khác đánh rơi.</a:t>
              </a:r>
              <a:endParaRPr lang="zh-CN" altLang="en-US" sz="3400" b="1">
                <a:solidFill>
                  <a:srgbClr val="A37D1D"/>
                </a:solidFill>
                <a:latin typeface="+mj-lt"/>
                <a:ea typeface="inpin heiti" panose="00000500000000000000" pitchFamily="2" charset="-122"/>
                <a:sym typeface="inpin heiti" panose="00000500000000000000" pitchFamily="2" charset="-122"/>
              </a:endParaRPr>
            </a:p>
            <a:p>
              <a:pPr algn="ctr"/>
              <a:endParaRPr lang="en-US" sz="3400" b="1">
                <a:solidFill>
                  <a:srgbClr val="A37D1D"/>
                </a:solidFill>
                <a:latin typeface="+mj-lt"/>
                <a:cs typeface="Times New Roman" panose="02020603050405020304" pitchFamily="18" charset="0"/>
              </a:endParaRPr>
            </a:p>
          </p:txBody>
        </p:sp>
      </p:grpSp>
      <p:grpSp>
        <p:nvGrpSpPr>
          <p:cNvPr id="12" name="组合 11">
            <a:extLst>
              <a:ext uri="{FF2B5EF4-FFF2-40B4-BE49-F238E27FC236}">
                <a16:creationId xmlns:a16="http://schemas.microsoft.com/office/drawing/2014/main" id="{6BFCB1AB-741E-4CE3-8F82-543BC750ED33}"/>
              </a:ext>
            </a:extLst>
          </p:cNvPr>
          <p:cNvGrpSpPr/>
          <p:nvPr/>
        </p:nvGrpSpPr>
        <p:grpSpPr>
          <a:xfrm>
            <a:off x="78303" y="5514539"/>
            <a:ext cx="1053903" cy="1169634"/>
            <a:chOff x="-2033679" y="889419"/>
            <a:chExt cx="463503" cy="619473"/>
          </a:xfrm>
        </p:grpSpPr>
        <p:pic>
          <p:nvPicPr>
            <p:cNvPr id="13" name="Picture 10" descr="E:\丫头\png\小人\卡通类素材\ry.png">
              <a:extLst>
                <a:ext uri="{FF2B5EF4-FFF2-40B4-BE49-F238E27FC236}">
                  <a16:creationId xmlns:a16="http://schemas.microsoft.com/office/drawing/2014/main" id="{FA5C9325-B69C-417B-B6CB-D588A16AB488}"/>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E:\丫头\png\小人\卡通类素材\ry.png">
              <a:extLst>
                <a:ext uri="{FF2B5EF4-FFF2-40B4-BE49-F238E27FC236}">
                  <a16:creationId xmlns:a16="http://schemas.microsoft.com/office/drawing/2014/main" id="{3831DC30-D0E9-4944-B824-F9A58D770384}"/>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组合 17">
            <a:extLst>
              <a:ext uri="{FF2B5EF4-FFF2-40B4-BE49-F238E27FC236}">
                <a16:creationId xmlns:a16="http://schemas.microsoft.com/office/drawing/2014/main" id="{FD6350E9-EAF8-48AE-9D9F-5F76B5400EA9}"/>
              </a:ext>
            </a:extLst>
          </p:cNvPr>
          <p:cNvGrpSpPr/>
          <p:nvPr/>
        </p:nvGrpSpPr>
        <p:grpSpPr>
          <a:xfrm>
            <a:off x="1114196" y="5555580"/>
            <a:ext cx="1053903" cy="1169634"/>
            <a:chOff x="-2033679" y="889419"/>
            <a:chExt cx="463503" cy="619473"/>
          </a:xfrm>
        </p:grpSpPr>
        <p:pic>
          <p:nvPicPr>
            <p:cNvPr id="19" name="Picture 10" descr="E:\丫头\png\小人\卡通类素材\ry.png">
              <a:extLst>
                <a:ext uri="{FF2B5EF4-FFF2-40B4-BE49-F238E27FC236}">
                  <a16:creationId xmlns:a16="http://schemas.microsoft.com/office/drawing/2014/main" id="{91626E33-AAF0-4EDE-9E98-B76EF77C2CEE}"/>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0" descr="E:\丫头\png\小人\卡通类素材\ry.png">
              <a:extLst>
                <a:ext uri="{FF2B5EF4-FFF2-40B4-BE49-F238E27FC236}">
                  <a16:creationId xmlns:a16="http://schemas.microsoft.com/office/drawing/2014/main" id="{1BC7E4D7-B131-40BB-9A9B-BC4C737D6AB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组合 20">
            <a:extLst>
              <a:ext uri="{FF2B5EF4-FFF2-40B4-BE49-F238E27FC236}">
                <a16:creationId xmlns:a16="http://schemas.microsoft.com/office/drawing/2014/main" id="{2E2CFD3A-AB98-434F-9156-54C94CA0F82C}"/>
              </a:ext>
            </a:extLst>
          </p:cNvPr>
          <p:cNvGrpSpPr/>
          <p:nvPr/>
        </p:nvGrpSpPr>
        <p:grpSpPr>
          <a:xfrm>
            <a:off x="2255574" y="5523841"/>
            <a:ext cx="1053903" cy="1169634"/>
            <a:chOff x="-2033679" y="889419"/>
            <a:chExt cx="463503" cy="619473"/>
          </a:xfrm>
        </p:grpSpPr>
        <p:pic>
          <p:nvPicPr>
            <p:cNvPr id="22" name="Picture 10" descr="E:\丫头\png\小人\卡通类素材\ry.png">
              <a:extLst>
                <a:ext uri="{FF2B5EF4-FFF2-40B4-BE49-F238E27FC236}">
                  <a16:creationId xmlns:a16="http://schemas.microsoft.com/office/drawing/2014/main" id="{451A05B8-901C-422C-98AC-6CFF9C8AD48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E:\丫头\png\小人\卡通类素材\ry.png">
              <a:extLst>
                <a:ext uri="{FF2B5EF4-FFF2-40B4-BE49-F238E27FC236}">
                  <a16:creationId xmlns:a16="http://schemas.microsoft.com/office/drawing/2014/main" id="{99ECBAB2-6717-4343-807F-CAA4FFA94B3E}"/>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组合 23">
            <a:extLst>
              <a:ext uri="{FF2B5EF4-FFF2-40B4-BE49-F238E27FC236}">
                <a16:creationId xmlns:a16="http://schemas.microsoft.com/office/drawing/2014/main" id="{522B2312-CC07-43DC-8F91-334224C60528}"/>
              </a:ext>
            </a:extLst>
          </p:cNvPr>
          <p:cNvGrpSpPr/>
          <p:nvPr/>
        </p:nvGrpSpPr>
        <p:grpSpPr>
          <a:xfrm>
            <a:off x="9845847" y="5509915"/>
            <a:ext cx="1053903" cy="1169634"/>
            <a:chOff x="-2033679" y="889419"/>
            <a:chExt cx="463503" cy="619473"/>
          </a:xfrm>
        </p:grpSpPr>
        <p:pic>
          <p:nvPicPr>
            <p:cNvPr id="25" name="Picture 10" descr="E:\丫头\png\小人\卡通类素材\ry.png">
              <a:extLst>
                <a:ext uri="{FF2B5EF4-FFF2-40B4-BE49-F238E27FC236}">
                  <a16:creationId xmlns:a16="http://schemas.microsoft.com/office/drawing/2014/main" id="{A7543793-821A-4EF2-A295-ACD4AAEB7E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0" descr="E:\丫头\png\小人\卡通类素材\ry.png">
              <a:extLst>
                <a:ext uri="{FF2B5EF4-FFF2-40B4-BE49-F238E27FC236}">
                  <a16:creationId xmlns:a16="http://schemas.microsoft.com/office/drawing/2014/main" id="{8D2236E1-9A3D-4770-B529-590CA6E77710}"/>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组合 26">
            <a:extLst>
              <a:ext uri="{FF2B5EF4-FFF2-40B4-BE49-F238E27FC236}">
                <a16:creationId xmlns:a16="http://schemas.microsoft.com/office/drawing/2014/main" id="{07A2C6B4-F2AD-47EE-8014-17E249C8B527}"/>
              </a:ext>
            </a:extLst>
          </p:cNvPr>
          <p:cNvGrpSpPr/>
          <p:nvPr/>
        </p:nvGrpSpPr>
        <p:grpSpPr>
          <a:xfrm>
            <a:off x="10976079" y="5509915"/>
            <a:ext cx="1053903" cy="1169634"/>
            <a:chOff x="-2033679" y="889419"/>
            <a:chExt cx="463503" cy="619473"/>
          </a:xfrm>
        </p:grpSpPr>
        <p:pic>
          <p:nvPicPr>
            <p:cNvPr id="28" name="Picture 10" descr="E:\丫头\png\小人\卡通类素材\ry.png">
              <a:extLst>
                <a:ext uri="{FF2B5EF4-FFF2-40B4-BE49-F238E27FC236}">
                  <a16:creationId xmlns:a16="http://schemas.microsoft.com/office/drawing/2014/main" id="{4AFAEA84-7105-473B-A084-12E193CA9BE9}"/>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41008"/>
            <a:stretch/>
          </p:blipFill>
          <p:spPr bwMode="auto">
            <a:xfrm>
              <a:off x="-2033679" y="889419"/>
              <a:ext cx="463503" cy="5400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E:\丫头\png\小人\卡通类素材\ry.png">
              <a:extLst>
                <a:ext uri="{FF2B5EF4-FFF2-40B4-BE49-F238E27FC236}">
                  <a16:creationId xmlns:a16="http://schemas.microsoft.com/office/drawing/2014/main" id="{E01DEB40-1F1C-4891-90D2-C7A89410CC8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992"/>
            <a:stretch/>
          </p:blipFill>
          <p:spPr bwMode="auto">
            <a:xfrm>
              <a:off x="-1995208" y="1220892"/>
              <a:ext cx="355608" cy="288000"/>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E:\丫头\png\小人\卡通类素材\yunf.png">
            <a:extLst>
              <a:ext uri="{FF2B5EF4-FFF2-40B4-BE49-F238E27FC236}">
                <a16:creationId xmlns:a16="http://schemas.microsoft.com/office/drawing/2014/main" id="{D3A645F1-E7B9-4E5A-9C1C-FF517EB1B7B8}"/>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90430" y="99964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E:\丫头\png\小人\卡通类素材\yunf.png">
            <a:extLst>
              <a:ext uri="{FF2B5EF4-FFF2-40B4-BE49-F238E27FC236}">
                <a16:creationId xmlns:a16="http://schemas.microsoft.com/office/drawing/2014/main" id="{CB9C1B59-BD01-4F4F-AC44-1F7E32E0156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31990">
            <a:off x="3852531" y="674321"/>
            <a:ext cx="1269162" cy="532803"/>
          </a:xfrm>
          <a:prstGeom prst="rect">
            <a:avLst/>
          </a:prstGeom>
          <a:noFill/>
          <a:extLst>
            <a:ext uri="{909E8E84-426E-40DD-AFC4-6F175D3DCCD1}">
              <a14:hiddenFill xmlns:a14="http://schemas.microsoft.com/office/drawing/2010/main">
                <a:solidFill>
                  <a:srgbClr val="FFFFFF"/>
                </a:solidFill>
              </a14:hiddenFill>
            </a:ext>
          </a:extLst>
        </p:spPr>
      </p:pic>
      <p:pic>
        <p:nvPicPr>
          <p:cNvPr id="33" name="图片 32">
            <a:extLst>
              <a:ext uri="{FF2B5EF4-FFF2-40B4-BE49-F238E27FC236}">
                <a16:creationId xmlns:a16="http://schemas.microsoft.com/office/drawing/2014/main" id="{351705D0-E1F2-4E4F-8EA9-64B09DAA498D}"/>
              </a:ext>
            </a:extLst>
          </p:cNvPr>
          <p:cNvPicPr>
            <a:picLocks noChangeAspect="1"/>
          </p:cNvPicPr>
          <p:nvPr/>
        </p:nvPicPr>
        <p:blipFill>
          <a:blip r:embed="rId7"/>
          <a:stretch>
            <a:fillRect/>
          </a:stretch>
        </p:blipFill>
        <p:spPr>
          <a:xfrm rot="2700000">
            <a:off x="1401085" y="319639"/>
            <a:ext cx="1534028" cy="1492540"/>
          </a:xfrm>
          <a:prstGeom prst="rect">
            <a:avLst/>
          </a:prstGeom>
        </p:spPr>
      </p:pic>
    </p:spTree>
    <p:extLst>
      <p:ext uri="{BB962C8B-B14F-4D97-AF65-F5344CB8AC3E}">
        <p14:creationId xmlns:p14="http://schemas.microsoft.com/office/powerpoint/2010/main" val="1095026163"/>
      </p:ext>
    </p:extLst>
  </p:cSld>
  <p:clrMapOvr>
    <a:masterClrMapping/>
  </p:clrMapOvr>
  <mc:AlternateContent xmlns:mc="http://schemas.openxmlformats.org/markup-compatibility/2006" xmlns:p14="http://schemas.microsoft.com/office/powerpoint/2010/main">
    <mc:Choice Requires="p14">
      <p:transition spd="med" p14:dur="700">
        <p14:doors dir="ver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2" presetClass="entr" presetSubtype="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2750" fill="hold"/>
                                        <p:tgtEl>
                                          <p:spTgt spid="12"/>
                                        </p:tgtEl>
                                        <p:attrNameLst>
                                          <p:attrName>ppt_x</p:attrName>
                                        </p:attrNameLst>
                                      </p:cBhvr>
                                      <p:tavLst>
                                        <p:tav tm="0">
                                          <p:val>
                                            <p:strVal val="1+#ppt_w/2"/>
                                          </p:val>
                                        </p:tav>
                                        <p:tav tm="100000">
                                          <p:val>
                                            <p:strVal val="#ppt_x"/>
                                          </p:val>
                                        </p:tav>
                                      </p:tavLst>
                                    </p:anim>
                                    <p:anim calcmode="lin" valueType="num">
                                      <p:cBhvr additive="base">
                                        <p:cTn id="13" dur="275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2750" fill="hold"/>
                                        <p:tgtEl>
                                          <p:spTgt spid="18"/>
                                        </p:tgtEl>
                                        <p:attrNameLst>
                                          <p:attrName>ppt_x</p:attrName>
                                        </p:attrNameLst>
                                      </p:cBhvr>
                                      <p:tavLst>
                                        <p:tav tm="0">
                                          <p:val>
                                            <p:strVal val="1+#ppt_w/2"/>
                                          </p:val>
                                        </p:tav>
                                        <p:tav tm="100000">
                                          <p:val>
                                            <p:strVal val="#ppt_x"/>
                                          </p:val>
                                        </p:tav>
                                      </p:tavLst>
                                    </p:anim>
                                    <p:anim calcmode="lin" valueType="num">
                                      <p:cBhvr additive="base">
                                        <p:cTn id="17" dur="2750" fill="hold"/>
                                        <p:tgtEl>
                                          <p:spTgt spid="18"/>
                                        </p:tgtEl>
                                        <p:attrNameLst>
                                          <p:attrName>ppt_y</p:attrName>
                                        </p:attrNameLst>
                                      </p:cBhvr>
                                      <p:tavLst>
                                        <p:tav tm="0">
                                          <p:val>
                                            <p:strVal val="1+#ppt_h/2"/>
                                          </p:val>
                                        </p:tav>
                                        <p:tav tm="100000">
                                          <p:val>
                                            <p:strVal val="#ppt_y"/>
                                          </p:val>
                                        </p:tav>
                                      </p:tavLst>
                                    </p:anim>
                                  </p:childTnLst>
                                </p:cTn>
                              </p:par>
                              <p:par>
                                <p:cTn id="18" presetID="2" presetClass="entr" presetSubtype="6" fill="hold" nodeType="withEffect">
                                  <p:stCondLst>
                                    <p:cond delay="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2750" fill="hold"/>
                                        <p:tgtEl>
                                          <p:spTgt spid="21"/>
                                        </p:tgtEl>
                                        <p:attrNameLst>
                                          <p:attrName>ppt_x</p:attrName>
                                        </p:attrNameLst>
                                      </p:cBhvr>
                                      <p:tavLst>
                                        <p:tav tm="0">
                                          <p:val>
                                            <p:strVal val="1+#ppt_w/2"/>
                                          </p:val>
                                        </p:tav>
                                        <p:tav tm="100000">
                                          <p:val>
                                            <p:strVal val="#ppt_x"/>
                                          </p:val>
                                        </p:tav>
                                      </p:tavLst>
                                    </p:anim>
                                    <p:anim calcmode="lin" valueType="num">
                                      <p:cBhvr additive="base">
                                        <p:cTn id="21" dur="2750" fill="hold"/>
                                        <p:tgtEl>
                                          <p:spTgt spid="21"/>
                                        </p:tgtEl>
                                        <p:attrNameLst>
                                          <p:attrName>ppt_y</p:attrName>
                                        </p:attrNameLst>
                                      </p:cBhvr>
                                      <p:tavLst>
                                        <p:tav tm="0">
                                          <p:val>
                                            <p:strVal val="1+#ppt_h/2"/>
                                          </p:val>
                                        </p:tav>
                                        <p:tav tm="100000">
                                          <p:val>
                                            <p:strVal val="#ppt_y"/>
                                          </p:val>
                                        </p:tav>
                                      </p:tavLst>
                                    </p:anim>
                                  </p:childTnLst>
                                </p:cTn>
                              </p:par>
                              <p:par>
                                <p:cTn id="22" presetID="2" presetClass="entr" presetSubtype="6"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2750" fill="hold"/>
                                        <p:tgtEl>
                                          <p:spTgt spid="24"/>
                                        </p:tgtEl>
                                        <p:attrNameLst>
                                          <p:attrName>ppt_x</p:attrName>
                                        </p:attrNameLst>
                                      </p:cBhvr>
                                      <p:tavLst>
                                        <p:tav tm="0">
                                          <p:val>
                                            <p:strVal val="1+#ppt_w/2"/>
                                          </p:val>
                                        </p:tav>
                                        <p:tav tm="100000">
                                          <p:val>
                                            <p:strVal val="#ppt_x"/>
                                          </p:val>
                                        </p:tav>
                                      </p:tavLst>
                                    </p:anim>
                                    <p:anim calcmode="lin" valueType="num">
                                      <p:cBhvr additive="base">
                                        <p:cTn id="25" dur="275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6"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2750" fill="hold"/>
                                        <p:tgtEl>
                                          <p:spTgt spid="27"/>
                                        </p:tgtEl>
                                        <p:attrNameLst>
                                          <p:attrName>ppt_x</p:attrName>
                                        </p:attrNameLst>
                                      </p:cBhvr>
                                      <p:tavLst>
                                        <p:tav tm="0">
                                          <p:val>
                                            <p:strVal val="1+#ppt_w/2"/>
                                          </p:val>
                                        </p:tav>
                                        <p:tav tm="100000">
                                          <p:val>
                                            <p:strVal val="#ppt_x"/>
                                          </p:val>
                                        </p:tav>
                                      </p:tavLst>
                                    </p:anim>
                                    <p:anim calcmode="lin" valueType="num">
                                      <p:cBhvr additive="base">
                                        <p:cTn id="29" dur="2750" fill="hold"/>
                                        <p:tgtEl>
                                          <p:spTgt spid="27"/>
                                        </p:tgtEl>
                                        <p:attrNameLst>
                                          <p:attrName>ppt_y</p:attrName>
                                        </p:attrNameLst>
                                      </p:cBhvr>
                                      <p:tavLst>
                                        <p:tav tm="0">
                                          <p:val>
                                            <p:strVal val="1+#ppt_h/2"/>
                                          </p:val>
                                        </p:tav>
                                        <p:tav tm="100000">
                                          <p:val>
                                            <p:strVal val="#ppt_y"/>
                                          </p:val>
                                        </p:tav>
                                      </p:tavLst>
                                    </p:anim>
                                  </p:childTnLst>
                                </p:cTn>
                              </p:par>
                              <p:par>
                                <p:cTn id="30" presetID="10" presetClass="entr" presetSubtype="0" fill="hold" nodeType="with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par>
                                <p:cTn id="33"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34" dur="1500" fill="hold"/>
                                        <p:tgtEl>
                                          <p:spTgt spid="30"/>
                                        </p:tgtEl>
                                        <p:attrNameLst>
                                          <p:attrName>ppt_x</p:attrName>
                                          <p:attrName>ppt_y</p:attrName>
                                        </p:attrNameLst>
                                      </p:cBhvr>
                                      <p:rCtr x="1059" y="31"/>
                                    </p:animMotion>
                                  </p:childTnLst>
                                </p:cTn>
                              </p:par>
                              <p:par>
                                <p:cTn id="35" presetID="10" presetClass="entr" presetSubtype="0" fill="hold"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par>
                                <p:cTn id="38" presetID="0" presetClass="path" presetSubtype="0" repeatCount="indefinite" accel="50000" decel="50000" autoRev="1" fill="hold" nodeType="withEffect">
                                  <p:stCondLst>
                                    <p:cond delay="0"/>
                                  </p:stCondLst>
                                  <p:childTnLst>
                                    <p:animMotion origin="layout" path="M -0.00243 -0.00062 L 0.01875 2.46914E-6 " pathEditMode="relative" rAng="0" ptsTypes="AA">
                                      <p:cBhvr>
                                        <p:cTn id="39" dur="1500" fill="hold"/>
                                        <p:tgtEl>
                                          <p:spTgt spid="31"/>
                                        </p:tgtEl>
                                        <p:attrNameLst>
                                          <p:attrName>ppt_x</p:attrName>
                                          <p:attrName>ppt_y</p:attrName>
                                        </p:attrNameLst>
                                      </p:cBhvr>
                                      <p:rCtr x="1059" y="31"/>
                                    </p:animMotion>
                                  </p:childTnLst>
                                </p:cTn>
                              </p:par>
                              <p:par>
                                <p:cTn id="40" presetID="31" presetClass="entr" presetSubtype="0"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 calcmode="lin" valueType="num">
                                      <p:cBhvr>
                                        <p:cTn id="42" dur="1000" fill="hold"/>
                                        <p:tgtEl>
                                          <p:spTgt spid="33"/>
                                        </p:tgtEl>
                                        <p:attrNameLst>
                                          <p:attrName>ppt_w</p:attrName>
                                        </p:attrNameLst>
                                      </p:cBhvr>
                                      <p:tavLst>
                                        <p:tav tm="0">
                                          <p:val>
                                            <p:fltVal val="0"/>
                                          </p:val>
                                        </p:tav>
                                        <p:tav tm="100000">
                                          <p:val>
                                            <p:strVal val="#ppt_w"/>
                                          </p:val>
                                        </p:tav>
                                      </p:tavLst>
                                    </p:anim>
                                    <p:anim calcmode="lin" valueType="num">
                                      <p:cBhvr>
                                        <p:cTn id="43" dur="1000" fill="hold"/>
                                        <p:tgtEl>
                                          <p:spTgt spid="33"/>
                                        </p:tgtEl>
                                        <p:attrNameLst>
                                          <p:attrName>ppt_h</p:attrName>
                                        </p:attrNameLst>
                                      </p:cBhvr>
                                      <p:tavLst>
                                        <p:tav tm="0">
                                          <p:val>
                                            <p:fltVal val="0"/>
                                          </p:val>
                                        </p:tav>
                                        <p:tav tm="100000">
                                          <p:val>
                                            <p:strVal val="#ppt_h"/>
                                          </p:val>
                                        </p:tav>
                                      </p:tavLst>
                                    </p:anim>
                                    <p:anim calcmode="lin" valueType="num">
                                      <p:cBhvr>
                                        <p:cTn id="44" dur="1000" fill="hold"/>
                                        <p:tgtEl>
                                          <p:spTgt spid="33"/>
                                        </p:tgtEl>
                                        <p:attrNameLst>
                                          <p:attrName>style.rotation</p:attrName>
                                        </p:attrNameLst>
                                      </p:cBhvr>
                                      <p:tavLst>
                                        <p:tav tm="0">
                                          <p:val>
                                            <p:fltVal val="90"/>
                                          </p:val>
                                        </p:tav>
                                        <p:tav tm="100000">
                                          <p:val>
                                            <p:fltVal val="0"/>
                                          </p:val>
                                        </p:tav>
                                      </p:tavLst>
                                    </p:anim>
                                    <p:animEffect transition="in" filter="fade">
                                      <p:cBhvr>
                                        <p:cTn id="45"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Grp="1" noChangeAspect="1" noChangeArrowheads="1"/>
          </p:cNvPicPr>
          <p:nvPr>
            <p:ph idx="1"/>
          </p:nvPr>
        </p:nvPicPr>
        <p:blipFill>
          <a:blip r:embed="rId2"/>
          <a:stretch>
            <a:fillRect/>
          </a:stretch>
        </p:blipFill>
        <p:spPr>
          <a:xfrm>
            <a:off x="7934857" y="1219200"/>
            <a:ext cx="4257143" cy="4209524"/>
          </a:xfrm>
          <a:effectLst>
            <a:softEdge rad="112500"/>
          </a:effectLst>
        </p:spPr>
      </p:pic>
      <p:sp>
        <p:nvSpPr>
          <p:cNvPr id="2" name="Rectangle 1"/>
          <p:cNvSpPr/>
          <p:nvPr/>
        </p:nvSpPr>
        <p:spPr>
          <a:xfrm>
            <a:off x="0" y="0"/>
            <a:ext cx="41148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half" idx="2"/>
          </p:nvPr>
        </p:nvSpPr>
        <p:spPr>
          <a:xfrm>
            <a:off x="0" y="152400"/>
            <a:ext cx="8077202" cy="6096000"/>
          </a:xfrm>
        </p:spPr>
        <p:txBody>
          <a:bodyPr>
            <a:normAutofit fontScale="25000" lnSpcReduction="20000"/>
          </a:bodyPr>
          <a:lstStyle/>
          <a:p>
            <a:pPr algn="just">
              <a:defRPr/>
            </a:pPr>
            <a:r>
              <a:rPr lang="en-US" sz="2800" b="1" dirty="0">
                <a:latin typeface="Arial"/>
              </a:rPr>
              <a:t>   </a:t>
            </a:r>
          </a:p>
          <a:p>
            <a:pPr algn="just">
              <a:lnSpc>
                <a:spcPct val="120000"/>
              </a:lnSpc>
              <a:defRPr/>
            </a:pPr>
            <a:r>
              <a:rPr lang="en-US" sz="11200" b="1" dirty="0">
                <a:latin typeface="Arial"/>
              </a:rPr>
              <a:t> </a:t>
            </a:r>
            <a:r>
              <a:rPr lang="en-US" sz="10400" b="1" dirty="0">
                <a:solidFill>
                  <a:srgbClr val="00004D"/>
                </a:solidFill>
                <a:effectLst/>
                <a:latin typeface="Times New Roman" panose="02020603050405020304" pitchFamily="18" charset="0"/>
                <a:cs typeface="Times New Roman" panose="02020603050405020304" pitchFamily="18" charset="0"/>
              </a:rPr>
              <a:t>c)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bé</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vừa</a:t>
            </a:r>
            <a:r>
              <a:rPr lang="en-US" sz="10400" b="1" dirty="0">
                <a:solidFill>
                  <a:srgbClr val="00004D"/>
                </a:solidFill>
                <a:effectLst/>
                <a:latin typeface="Times New Roman" panose="02020603050405020304" pitchFamily="18" charset="0"/>
                <a:cs typeface="Times New Roman" panose="02020603050405020304" pitchFamily="18" charset="0"/>
              </a:rPr>
              <a:t> lo </a:t>
            </a:r>
            <a:r>
              <a:rPr lang="en-US" sz="10400" b="1" dirty="0" err="1">
                <a:solidFill>
                  <a:srgbClr val="00004D"/>
                </a:solidFill>
                <a:effectLst/>
                <a:latin typeface="Times New Roman" panose="02020603050405020304" pitchFamily="18" charset="0"/>
                <a:cs typeface="Times New Roman" panose="02020603050405020304" pitchFamily="18" charset="0"/>
              </a:rPr>
              <a:t>mấy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ồng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bạc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không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ủ </a:t>
            </a:r>
            <a:r>
              <a:rPr lang="en-US" sz="10400" b="1" dirty="0" err="1">
                <a:solidFill>
                  <a:srgbClr val="00004D"/>
                </a:solidFill>
                <a:effectLst/>
                <a:latin typeface="Times New Roman" panose="02020603050405020304" pitchFamily="18" charset="0"/>
                <a:cs typeface="Times New Roman" panose="02020603050405020304" pitchFamily="18" charset="0"/>
              </a:rPr>
              <a:t>trả</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thuốc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Bỗng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cô</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ờng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có</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gì</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chiếc</a:t>
            </a:r>
            <a:r>
              <a:rPr lang="en-US" sz="10400" b="1" dirty="0">
                <a:solidFill>
                  <a:srgbClr val="00004D"/>
                </a:solidFill>
                <a:effectLst/>
                <a:latin typeface="Times New Roman" panose="02020603050405020304" pitchFamily="18" charset="0"/>
                <a:cs typeface="Times New Roman" panose="02020603050405020304" pitchFamily="18" charset="0"/>
              </a:rPr>
              <a:t> tai </a:t>
            </a:r>
            <a:r>
              <a:rPr lang="en-US" sz="10400" b="1" dirty="0" err="1">
                <a:solidFill>
                  <a:srgbClr val="00004D"/>
                </a:solidFill>
                <a:effectLst/>
                <a:latin typeface="Times New Roman" panose="02020603050405020304" pitchFamily="18" charset="0"/>
                <a:cs typeface="Times New Roman" panose="02020603050405020304" pitchFamily="18" charset="0"/>
              </a:rPr>
              <a:t>nải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ai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bỏ</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quên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nhặt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err="1">
                <a:solidFill>
                  <a:srgbClr val="FF0000"/>
                </a:solidFill>
                <a:effectLst/>
                <a:latin typeface="Times New Roman" panose="02020603050405020304" pitchFamily="18" charset="0"/>
                <a:cs typeface="Times New Roman" panose="02020603050405020304" pitchFamily="18" charset="0"/>
              </a:rPr>
              <a:t>lên</a:t>
            </a:r>
            <a:r>
              <a:rPr lang="en-US" sz="10400" b="1">
                <a:solidFill>
                  <a:srgbClr val="FF0000"/>
                </a:solidFill>
                <a:effectLst/>
                <a:latin typeface="Times New Roman" panose="02020603050405020304" pitchFamily="18" charset="0"/>
                <a:cs typeface="Times New Roman" panose="02020603050405020304" pitchFamily="18" charset="0"/>
              </a:rPr>
              <a:t> v</a:t>
            </a:r>
            <a:r>
              <a:rPr lang="vi-VN" sz="10400" b="1">
                <a:solidFill>
                  <a:srgbClr val="FF0000"/>
                </a:solidFill>
                <a:latin typeface="Times New Roman" panose="02020603050405020304" pitchFamily="18" charset="0"/>
                <a:cs typeface="Times New Roman" panose="02020603050405020304" pitchFamily="18" charset="0"/>
              </a:rPr>
              <a:t>à</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cảm</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nặng</a:t>
            </a:r>
            <a:r>
              <a:rPr lang="en-US" sz="10400" b="1">
                <a:solidFill>
                  <a:srgbClr val="FF0000"/>
                </a:solidFill>
                <a:effectLst/>
                <a:latin typeface="Times New Roman" panose="02020603050405020304" pitchFamily="18" charset="0"/>
                <a:cs typeface="Times New Roman" panose="02020603050405020304" pitchFamily="18" charset="0"/>
              </a:rPr>
              <a:t>. Cô</a:t>
            </a:r>
            <a:r>
              <a:rPr lang="vi-VN" sz="10400" b="1">
                <a:solidFill>
                  <a:srgbClr val="FF0000"/>
                </a:solidFill>
                <a:latin typeface="Times New Roman" panose="02020603050405020304" pitchFamily="18" charset="0"/>
                <a:cs typeface="Times New Roman" panose="02020603050405020304" pitchFamily="18" charset="0"/>
              </a:rPr>
              <a:t> mở </a:t>
            </a:r>
            <a:r>
              <a:rPr lang="en-US" sz="10400" b="1">
                <a:solidFill>
                  <a:srgbClr val="FF0000"/>
                </a:solidFill>
                <a:effectLst/>
                <a:latin typeface="Times New Roman" panose="02020603050405020304" pitchFamily="18" charset="0"/>
                <a:cs typeface="Times New Roman" panose="02020603050405020304" pitchFamily="18" charset="0"/>
              </a:rPr>
              <a:t>ra </a:t>
            </a:r>
            <a:r>
              <a:rPr lang="vi-VN" sz="10400" b="1">
                <a:solidFill>
                  <a:srgbClr val="FF0000"/>
                </a:solidFill>
                <a:effectLst/>
                <a:latin typeface="Times New Roman" panose="02020603050405020304" pitchFamily="18" charset="0"/>
                <a:cs typeface="Times New Roman" panose="02020603050405020304" pitchFamily="18" charset="0"/>
              </a:rPr>
              <a:t>thì</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thấy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bên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trong</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rất</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err="1">
                <a:solidFill>
                  <a:srgbClr val="FF0000"/>
                </a:solidFill>
                <a:effectLst/>
                <a:latin typeface="Times New Roman" panose="02020603050405020304" pitchFamily="18" charset="0"/>
                <a:cs typeface="Times New Roman" panose="02020603050405020304" pitchFamily="18" charset="0"/>
              </a:rPr>
              <a:t>thầm</a:t>
            </a:r>
            <a:r>
              <a:rPr lang="en-US" sz="10400" b="1">
                <a:solidFill>
                  <a:srgbClr val="FF0000"/>
                </a:solidFill>
                <a:effectLst/>
                <a:latin typeface="Times New Roman" panose="02020603050405020304" pitchFamily="18" charset="0"/>
                <a:cs typeface="Times New Roman" panose="02020603050405020304" pitchFamily="18" charset="0"/>
              </a:rPr>
              <a:t> </a:t>
            </a:r>
            <a:r>
              <a:rPr lang="vi-VN" sz="10400" b="1">
                <a:solidFill>
                  <a:srgbClr val="FF0000"/>
                </a:solidFill>
                <a:effectLst/>
                <a:latin typeface="Times New Roman" panose="02020603050405020304" pitchFamily="18" charset="0"/>
                <a:cs typeface="Times New Roman" panose="02020603050405020304" pitchFamily="18" charset="0"/>
              </a:rPr>
              <a:t>nghĩ</a:t>
            </a:r>
            <a:r>
              <a:rPr lang="en-US" sz="10400" b="1">
                <a:solidFill>
                  <a:srgbClr val="FF0000"/>
                </a:solidFill>
                <a:effectLst/>
                <a:latin typeface="Times New Roman" panose="02020603050405020304" pitchFamily="18" charset="0"/>
                <a:cs typeface="Times New Roman" panose="02020603050405020304" pitchFamily="18" charset="0"/>
              </a:rPr>
              <a:t>: </a:t>
            </a:r>
            <a:r>
              <a:rPr lang="en-US" sz="10400" b="1" dirty="0">
                <a:solidFill>
                  <a:srgbClr val="FF0000"/>
                </a:solidFill>
                <a:effectLst/>
                <a:latin typeface="Times New Roman" panose="02020603050405020304" pitchFamily="18" charset="0"/>
                <a:cs typeface="Times New Roman" panose="02020603050405020304" pitchFamily="18" charset="0"/>
              </a:rPr>
              <a:t>“Ai mà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nhiều</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tiền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thê</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tội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nghiệp</a:t>
            </a:r>
            <a:r>
              <a:rPr lang="en-US" sz="10400" b="1" dirty="0">
                <a:solidFill>
                  <a:srgbClr val="FF0000"/>
                </a:solidFill>
                <a:effectLst/>
                <a:latin typeface="Times New Roman" panose="02020603050405020304" pitchFamily="18" charset="0"/>
                <a:cs typeface="Times New Roman" panose="02020603050405020304" pitchFamily="18" charset="0"/>
              </a:rPr>
              <a:t> quá!” </a:t>
            </a:r>
            <a:r>
              <a:rPr lang="en-US" sz="10400" b="1" dirty="0" err="1">
                <a:solidFill>
                  <a:srgbClr val="FF0000"/>
                </a:solidFill>
                <a:effectLst/>
                <a:latin typeface="Times New Roman" panose="02020603050405020304" pitchFamily="18" charset="0"/>
                <a:cs typeface="Times New Roman" panose="02020603050405020304" pitchFamily="18" charset="0"/>
              </a:rPr>
              <a:t>Cô</a:t>
            </a:r>
            <a:r>
              <a:rPr lang="en-US" sz="10400" b="1" dirty="0">
                <a:solidFill>
                  <a:srgbClr val="FF0000"/>
                </a:solidFill>
                <a:effectLst/>
                <a:latin typeface="Times New Roman" panose="02020603050405020304" pitchFamily="18" charset="0"/>
                <a:cs typeface="Times New Roman" panose="02020603050405020304" pitchFamily="18" charset="0"/>
              </a:rPr>
              <a:t> bé </a:t>
            </a:r>
            <a:r>
              <a:rPr lang="en-US" sz="10400" b="1" dirty="0" err="1">
                <a:solidFill>
                  <a:srgbClr val="FF0000"/>
                </a:solidFill>
                <a:effectLst/>
                <a:latin typeface="Times New Roman" panose="02020603050405020304" pitchFamily="18" charset="0"/>
                <a:cs typeface="Times New Roman" panose="02020603050405020304" pitchFamily="18" charset="0"/>
              </a:rPr>
              <a:t>nhìn</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quanh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thấy</a:t>
            </a:r>
            <a:r>
              <a:rPr lang="en-US" sz="10400" b="1" dirty="0">
                <a:solidFill>
                  <a:srgbClr val="FF0000"/>
                </a:solidFill>
                <a:latin typeface="Times New Roman" panose="02020603050405020304" pitchFamily="18" charset="0"/>
                <a:cs typeface="Times New Roman" panose="02020603050405020304" pitchFamily="18" charset="0"/>
              </a:rPr>
              <a:t> ở </a:t>
            </a:r>
            <a:r>
              <a:rPr lang="en-US" sz="10400" b="1" dirty="0" err="1">
                <a:solidFill>
                  <a:srgbClr val="FF0000"/>
                </a:solidFill>
                <a:latin typeface="Times New Roman" panose="02020603050405020304" pitchFamily="18" charset="0"/>
                <a:cs typeface="Times New Roman" panose="02020603050405020304" pitchFamily="18" charset="0"/>
              </a:rPr>
              <a:t>phía</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trước</a:t>
            </a:r>
            <a:r>
              <a:rPr lang="en-US" sz="10400" b="1" dirty="0">
                <a:solidFill>
                  <a:srgbClr val="FF0000"/>
                </a:solidFill>
                <a:latin typeface="Times New Roman" panose="02020603050405020304" pitchFamily="18" charset="0"/>
                <a:cs typeface="Times New Roman" panose="02020603050405020304" pitchFamily="18" charset="0"/>
              </a:rPr>
              <a:t> có </a:t>
            </a:r>
            <a:r>
              <a:rPr lang="en-US" sz="10400" b="1" err="1">
                <a:solidFill>
                  <a:srgbClr val="FF0000"/>
                </a:solidFill>
                <a:latin typeface="Times New Roman" panose="02020603050405020304" pitchFamily="18" charset="0"/>
                <a:cs typeface="Times New Roman" panose="02020603050405020304" pitchFamily="18" charset="0"/>
              </a:rPr>
              <a:t>một</a:t>
            </a:r>
            <a:r>
              <a:rPr lang="en-US" sz="10400" b="1">
                <a:solidFill>
                  <a:srgbClr val="FF0000"/>
                </a:solidFill>
                <a:latin typeface="Times New Roman" panose="02020603050405020304" pitchFamily="18" charset="0"/>
                <a:cs typeface="Times New Roman" panose="02020603050405020304" pitchFamily="18" charset="0"/>
              </a:rPr>
              <a:t> b</a:t>
            </a:r>
            <a:r>
              <a:rPr lang="vi-VN" sz="10400" b="1">
                <a:solidFill>
                  <a:srgbClr val="FF0000"/>
                </a:solidFill>
                <a:latin typeface="Times New Roman" panose="02020603050405020304" pitchFamily="18" charset="0"/>
                <a:cs typeface="Times New Roman" panose="02020603050405020304" pitchFamily="18" charset="0"/>
              </a:rPr>
              <a:t>à </a:t>
            </a:r>
            <a:r>
              <a:rPr lang="en-US" sz="10400" b="1">
                <a:solidFill>
                  <a:srgbClr val="FF0000"/>
                </a:solidFill>
                <a:latin typeface="Times New Roman" panose="02020603050405020304" pitchFamily="18" charset="0"/>
                <a:cs typeface="Times New Roman" panose="02020603050405020304" pitchFamily="18" charset="0"/>
              </a:rPr>
              <a:t>cụ </a:t>
            </a:r>
            <a:r>
              <a:rPr lang="en-US" sz="10400" b="1" dirty="0" err="1">
                <a:solidFill>
                  <a:srgbClr val="FF0000"/>
                </a:solidFill>
                <a:latin typeface="Times New Roman" panose="02020603050405020304" pitchFamily="18" charset="0"/>
                <a:cs typeface="Times New Roman" panose="02020603050405020304" pitchFamily="18" charset="0"/>
              </a:rPr>
              <a:t>đang</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loay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err="1">
                <a:solidFill>
                  <a:srgbClr val="FF0000"/>
                </a:solidFill>
                <a:latin typeface="Times New Roman" panose="02020603050405020304" pitchFamily="18" charset="0"/>
                <a:cs typeface="Times New Roman" panose="02020603050405020304" pitchFamily="18" charset="0"/>
              </a:rPr>
              <a:t>tìm</a:t>
            </a:r>
            <a:r>
              <a:rPr lang="en-US" sz="10400" b="1">
                <a:solidFill>
                  <a:srgbClr val="FF0000"/>
                </a:solidFill>
                <a:latin typeface="Times New Roman" panose="02020603050405020304" pitchFamily="18" charset="0"/>
                <a:cs typeface="Times New Roman" panose="02020603050405020304" pitchFamily="18" charset="0"/>
              </a:rPr>
              <a:t> vật</a:t>
            </a:r>
            <a:r>
              <a:rPr lang="vi-VN" sz="10400" b="1">
                <a:solidFill>
                  <a:srgbClr val="FF0000"/>
                </a:solidFill>
                <a:latin typeface="Times New Roman" panose="02020603050405020304" pitchFamily="18" charset="0"/>
                <a:cs typeface="Times New Roman" panose="02020603050405020304" pitchFamily="18" charset="0"/>
              </a:rPr>
              <a:t> gì </a:t>
            </a:r>
            <a:r>
              <a:rPr lang="en-US" sz="10400" b="1">
                <a:solidFill>
                  <a:srgbClr val="FF0000"/>
                </a:solidFill>
                <a:latin typeface="Times New Roman" panose="02020603050405020304" pitchFamily="18" charset="0"/>
                <a:cs typeface="Times New Roman" panose="02020603050405020304" pitchFamily="18" charset="0"/>
              </a:rPr>
              <a:t>đ</a:t>
            </a:r>
            <a:r>
              <a:rPr lang="vi-VN" sz="10400" b="1">
                <a:solidFill>
                  <a:srgbClr val="FF0000"/>
                </a:solidFill>
                <a:latin typeface="Times New Roman" panose="02020603050405020304" pitchFamily="18" charset="0"/>
                <a:cs typeface="Times New Roman" panose="02020603050405020304" pitchFamily="18" charset="0"/>
              </a:rPr>
              <a:t>ó</a:t>
            </a:r>
            <a:r>
              <a:rPr lang="en-US" sz="10400" b="1">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Cô</a:t>
            </a:r>
            <a:r>
              <a:rPr lang="en-US" sz="10400" b="1" dirty="0">
                <a:solidFill>
                  <a:srgbClr val="FF0000"/>
                </a:solidFill>
                <a:latin typeface="Times New Roman" panose="02020603050405020304" pitchFamily="18" charset="0"/>
                <a:cs typeface="Times New Roman" panose="02020603050405020304" pitchFamily="18" charset="0"/>
              </a:rPr>
              <a:t> bé </a:t>
            </a:r>
            <a:r>
              <a:rPr lang="en-US" sz="10400" b="1" dirty="0" err="1">
                <a:solidFill>
                  <a:srgbClr val="FF0000"/>
                </a:solidFill>
                <a:latin typeface="Times New Roman" panose="02020603050405020304" pitchFamily="18" charset="0"/>
                <a:cs typeface="Times New Roman" panose="02020603050405020304" pitchFamily="18" charset="0"/>
              </a:rPr>
              <a:t>liền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chạy</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thật</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nhanh</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đến</a:t>
            </a:r>
            <a:r>
              <a:rPr lang="en-US" sz="10400" b="1" dirty="0">
                <a:solidFill>
                  <a:srgbClr val="FF0000"/>
                </a:solidFill>
                <a:latin typeface="Times New Roman" panose="02020603050405020304" pitchFamily="18" charset="0"/>
                <a:cs typeface="Times New Roman" panose="02020603050405020304" pitchFamily="18" charset="0"/>
              </a:rPr>
              <a:t> </a:t>
            </a:r>
            <a:r>
              <a:rPr lang="en-US" sz="10400" b="1" err="1">
                <a:solidFill>
                  <a:srgbClr val="FF0000"/>
                </a:solidFill>
                <a:latin typeface="Times New Roman" panose="02020603050405020304" pitchFamily="18" charset="0"/>
                <a:cs typeface="Times New Roman" panose="02020603050405020304" pitchFamily="18" charset="0"/>
              </a:rPr>
              <a:t>chô</a:t>
            </a:r>
            <a:r>
              <a:rPr lang="en-US" sz="10400" b="1">
                <a:solidFill>
                  <a:srgbClr val="FF0000"/>
                </a:solidFill>
                <a:latin typeface="Times New Roman" panose="02020603050405020304" pitchFamily="18" charset="0"/>
                <a:cs typeface="Times New Roman" panose="02020603050405020304" pitchFamily="18" charset="0"/>
              </a:rPr>
              <a:t>̃ </a:t>
            </a:r>
            <a:r>
              <a:rPr lang="vi-VN" sz="10400" b="1">
                <a:solidFill>
                  <a:srgbClr val="FF0000"/>
                </a:solidFill>
                <a:latin typeface="Times New Roman" panose="02020603050405020304" pitchFamily="18" charset="0"/>
                <a:cs typeface="Times New Roman" panose="02020603050405020304" pitchFamily="18" charset="0"/>
              </a:rPr>
              <a:t>bà</a:t>
            </a:r>
            <a:r>
              <a:rPr lang="en-US" sz="10400" b="1">
                <a:solidFill>
                  <a:srgbClr val="FF0000"/>
                </a:solidFill>
                <a:latin typeface="Times New Roman" panose="02020603050405020304" pitchFamily="18" charset="0"/>
                <a:cs typeface="Times New Roman" panose="02020603050405020304" pitchFamily="18" charset="0"/>
              </a:rPr>
              <a:t> cụ </a:t>
            </a:r>
            <a:r>
              <a:rPr lang="vi-VN" sz="10400" b="1">
                <a:solidFill>
                  <a:srgbClr val="FF0000"/>
                </a:solidFill>
                <a:latin typeface="Times New Roman" panose="02020603050405020304" pitchFamily="18" charset="0"/>
                <a:cs typeface="Times New Roman" panose="02020603050405020304" pitchFamily="18" charset="0"/>
              </a:rPr>
              <a:t>và</a:t>
            </a:r>
            <a:r>
              <a:rPr lang="en-US" sz="10400" b="1">
                <a:solidFill>
                  <a:srgbClr val="FF0000"/>
                </a:solidFill>
                <a:latin typeface="Times New Roman" panose="02020603050405020304" pitchFamily="18" charset="0"/>
                <a:cs typeface="Times New Roman" panose="02020603050405020304" pitchFamily="18" charset="0"/>
              </a:rPr>
              <a:t> </a:t>
            </a:r>
            <a:r>
              <a:rPr lang="en-US" sz="10400" b="1" dirty="0" err="1">
                <a:solidFill>
                  <a:srgbClr val="FF0000"/>
                </a:solidFill>
                <a:latin typeface="Times New Roman" panose="02020603050405020304" pitchFamily="18" charset="0"/>
                <a:cs typeface="Times New Roman" panose="02020603050405020304" pitchFamily="18" charset="0"/>
              </a:rPr>
              <a:t>hỏi</a:t>
            </a:r>
            <a:r>
              <a:rPr lang="en-US" sz="10400" b="1" dirty="0">
                <a:solidFill>
                  <a:srgbClr val="FF0000"/>
                </a:solidFill>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FF0000"/>
                </a:solidFill>
                <a:effectLst/>
                <a:latin typeface="Times New Roman" panose="02020603050405020304" pitchFamily="18" charset="0"/>
                <a:cs typeface="Times New Roman" panose="02020603050405020304" pitchFamily="18" charset="0"/>
              </a:rPr>
              <a:t>  - Cụ </a:t>
            </a:r>
            <a:r>
              <a:rPr lang="en-US" sz="10400" b="1" dirty="0" err="1">
                <a:solidFill>
                  <a:srgbClr val="FF0000"/>
                </a:solidFill>
                <a:effectLst/>
                <a:latin typeface="Times New Roman" panose="02020603050405020304" pitchFamily="18" charset="0"/>
                <a:cs typeface="Times New Roman" panose="02020603050405020304" pitchFamily="18" charset="0"/>
              </a:rPr>
              <a:t>ơi</a:t>
            </a:r>
            <a:r>
              <a:rPr lang="en-US" sz="10400" b="1" dirty="0">
                <a:solidFill>
                  <a:srgbClr val="FF0000"/>
                </a:solidFill>
                <a:effectLst/>
                <a:latin typeface="Times New Roman" panose="02020603050405020304" pitchFamily="18" charset="0"/>
                <a:cs typeface="Times New Roman" panose="02020603050405020304" pitchFamily="18" charset="0"/>
              </a:rPr>
              <a:t>, có </a:t>
            </a:r>
            <a:r>
              <a:rPr lang="en-US" sz="10400" b="1" dirty="0" err="1">
                <a:solidFill>
                  <a:srgbClr val="FF0000"/>
                </a:solidFill>
                <a:effectLst/>
                <a:latin typeface="Times New Roman" panose="02020603050405020304" pitchFamily="18" charset="0"/>
                <a:cs typeface="Times New Roman" panose="02020603050405020304" pitchFamily="18" charset="0"/>
              </a:rPr>
              <a:t>phải</a:t>
            </a:r>
            <a:r>
              <a:rPr lang="en-US" sz="10400" b="1" dirty="0">
                <a:solidFill>
                  <a:srgbClr val="FF0000"/>
                </a:solidFill>
                <a:effectLst/>
                <a:latin typeface="Times New Roman" panose="02020603050405020304" pitchFamily="18" charset="0"/>
                <a:cs typeface="Times New Roman" panose="02020603050405020304" pitchFamily="18" charset="0"/>
              </a:rPr>
              <a:t> cụ </a:t>
            </a:r>
            <a:r>
              <a:rPr lang="en-US" sz="10400" b="1" dirty="0" err="1">
                <a:solidFill>
                  <a:srgbClr val="FF0000"/>
                </a:solidFill>
                <a:effectLst/>
                <a:latin typeface="Times New Roman" panose="02020603050405020304" pitchFamily="18" charset="0"/>
                <a:cs typeface="Times New Roman" panose="02020603050405020304" pitchFamily="18" charset="0"/>
              </a:rPr>
              <a:t>đánh</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rơi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chiếc</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tay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nải</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này</a:t>
            </a:r>
            <a:r>
              <a:rPr lang="en-US" sz="10400" b="1" dirty="0">
                <a:solidFill>
                  <a:srgbClr val="FF0000"/>
                </a:solidFill>
                <a:effectLst/>
                <a:latin typeface="Times New Roman" panose="02020603050405020304" pitchFamily="18" charset="0"/>
                <a:cs typeface="Times New Roman" panose="02020603050405020304" pitchFamily="18" charset="0"/>
              </a:rPr>
              <a:t> </a:t>
            </a:r>
            <a:r>
              <a:rPr lang="en-US" sz="10400" b="1" dirty="0" err="1">
                <a:solidFill>
                  <a:srgbClr val="FF0000"/>
                </a:solidFill>
                <a:effectLst/>
                <a:latin typeface="Times New Roman" panose="02020603050405020304" pitchFamily="18" charset="0"/>
                <a:cs typeface="Times New Roman" panose="02020603050405020304" pitchFamily="18" charset="0"/>
              </a:rPr>
              <a:t>không</a:t>
            </a:r>
            <a:r>
              <a:rPr lang="en-US" sz="10400" b="1" dirty="0">
                <a:solidFill>
                  <a:srgbClr val="FF0000"/>
                </a:solidFill>
                <a:effectLst/>
                <a:latin typeface="Times New Roman" panose="02020603050405020304" pitchFamily="18" charset="0"/>
                <a:cs typeface="Times New Roman" panose="02020603050405020304" pitchFamily="18" charset="0"/>
              </a:rPr>
              <a:t> ạ?</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lão</a:t>
            </a:r>
            <a:r>
              <a:rPr lang="en-US" sz="10400" b="1" dirty="0">
                <a:solidFill>
                  <a:srgbClr val="00004D"/>
                </a:solidFill>
                <a:effectLst/>
                <a:latin typeface="Times New Roman" panose="02020603050405020304" pitchFamily="18" charset="0"/>
                <a:cs typeface="Times New Roman" panose="02020603050405020304" pitchFamily="18" charset="0"/>
              </a:rPr>
              <a:t> c</a:t>
            </a:r>
            <a:r>
              <a:rPr lang="vi-VN" sz="10400" b="1" dirty="0">
                <a:solidFill>
                  <a:srgbClr val="00004D"/>
                </a:solidFill>
                <a:effectLst/>
                <a:latin typeface="Times New Roman" panose="02020603050405020304" pitchFamily="18" charset="0"/>
                <a:cs typeface="Times New Roman" panose="02020603050405020304" pitchFamily="18" charset="0"/>
              </a:rPr>
              <a:t>ư</a:t>
            </a:r>
            <a:r>
              <a:rPr lang="en-US" sz="10400" b="1" dirty="0" err="1">
                <a:solidFill>
                  <a:srgbClr val="00004D"/>
                </a:solidFill>
                <a:effectLst/>
                <a:latin typeface="Times New Roman" panose="02020603050405020304" pitchFamily="18" charset="0"/>
                <a:cs typeface="Times New Roman" panose="02020603050405020304" pitchFamily="18" charset="0"/>
              </a:rPr>
              <a:t>ời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hiền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hậu</a:t>
            </a:r>
            <a:r>
              <a:rPr lang="en-US" sz="10400" b="1" dirty="0">
                <a:solidFill>
                  <a:srgbClr val="00004D"/>
                </a:solidFill>
                <a:effectLst/>
                <a:latin typeface="Times New Roman" panose="02020603050405020304" pitchFamily="18" charset="0"/>
                <a:cs typeface="Times New Roman" panose="02020603050405020304" pitchFamily="18" charset="0"/>
              </a:rPr>
              <a:t>:</a:t>
            </a:r>
          </a:p>
          <a:p>
            <a:pPr algn="just">
              <a:lnSpc>
                <a:spcPct val="120000"/>
              </a:lnSpc>
              <a:defRPr/>
            </a:pPr>
            <a:r>
              <a:rPr lang="en-US" sz="10400" b="1" dirty="0">
                <a:solidFill>
                  <a:srgbClr val="00004D"/>
                </a:solidFill>
                <a:effectLst/>
                <a:latin typeface="Times New Roman" panose="02020603050405020304" pitchFamily="18" charset="0"/>
                <a:cs typeface="Times New Roman" panose="02020603050405020304" pitchFamily="18" charset="0"/>
              </a:rPr>
              <a:t>   - </a:t>
            </a:r>
            <a:r>
              <a:rPr lang="en-US" sz="10400" b="1" dirty="0" err="1">
                <a:solidFill>
                  <a:srgbClr val="00004D"/>
                </a:solidFill>
                <a:effectLst/>
                <a:latin typeface="Times New Roman" panose="02020603050405020304" pitchFamily="18" charset="0"/>
                <a:cs typeface="Times New Roman" panose="02020603050405020304" pitchFamily="18" charset="0"/>
              </a:rPr>
              <a:t>Khen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ã </a:t>
            </a:r>
            <a:r>
              <a:rPr lang="en-US" sz="10400" b="1" dirty="0" err="1">
                <a:solidFill>
                  <a:srgbClr val="00004D"/>
                </a:solidFill>
                <a:effectLst/>
                <a:latin typeface="Times New Roman" panose="02020603050405020304" pitchFamily="18" charset="0"/>
                <a:cs typeface="Times New Roman" panose="02020603050405020304" pitchFamily="18" charset="0"/>
              </a:rPr>
              <a:t>hiếu</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thảo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lại</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thà</a:t>
            </a:r>
            <a:r>
              <a:rPr lang="en-US" sz="10400" b="1" dirty="0">
                <a:solidFill>
                  <a:srgbClr val="00004D"/>
                </a:solidFill>
                <a:effectLst/>
                <a:latin typeface="Times New Roman" panose="02020603050405020304" pitchFamily="18" charset="0"/>
                <a:cs typeface="Times New Roman" panose="02020603050405020304" pitchFamily="18" charset="0"/>
              </a:rPr>
              <a:t>. Ta </a:t>
            </a:r>
            <a:r>
              <a:rPr lang="en-US" sz="10400" b="1" dirty="0" err="1">
                <a:solidFill>
                  <a:srgbClr val="00004D"/>
                </a:solidFill>
                <a:effectLst/>
                <a:latin typeface="Times New Roman" panose="02020603050405020304" pitchFamily="18" charset="0"/>
                <a:cs typeface="Times New Roman" panose="02020603050405020304" pitchFamily="18" charset="0"/>
              </a:rPr>
              <a:t>chính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tiên</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thử</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lòng</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ấy</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thôi</a:t>
            </a:r>
            <a:r>
              <a:rPr lang="en-US" sz="10400" b="1" dirty="0">
                <a:solidFill>
                  <a:srgbClr val="00004D"/>
                </a:solidFill>
                <a:effectLst/>
                <a:latin typeface="Times New Roman" panose="02020603050405020304" pitchFamily="18" charset="0"/>
                <a:cs typeface="Times New Roman" panose="02020603050405020304" pitchFamily="18" charset="0"/>
              </a:rPr>
              <a:t>. Con </a:t>
            </a:r>
            <a:r>
              <a:rPr lang="en-US" sz="10400" b="1" dirty="0" err="1">
                <a:solidFill>
                  <a:srgbClr val="00004D"/>
                </a:solidFill>
                <a:effectLst/>
                <a:latin typeface="Times New Roman" panose="02020603050405020304" pitchFamily="18" charset="0"/>
                <a:cs typeface="Times New Roman" panose="02020603050405020304" pitchFamily="18" charset="0"/>
              </a:rPr>
              <a:t>thật</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err="1">
                <a:solidFill>
                  <a:srgbClr val="00004D"/>
                </a:solidFill>
                <a:effectLst/>
                <a:latin typeface="Times New Roman" panose="02020603050405020304" pitchFamily="18" charset="0"/>
                <a:cs typeface="Times New Roman" panose="02020603050405020304" pitchFamily="18" charset="0"/>
              </a:rPr>
              <a:t>áng</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err="1">
                <a:solidFill>
                  <a:srgbClr val="00004D"/>
                </a:solidFill>
                <a:effectLst/>
                <a:latin typeface="Times New Roman" panose="02020603050405020304" pitchFamily="18" charset="0"/>
                <a:cs typeface="Times New Roman" panose="02020603050405020304" pitchFamily="18" charset="0"/>
              </a:rPr>
              <a:t>ợc</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giúp</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a:t>
            </a:r>
            <a:r>
              <a:rPr lang="en-US" sz="10400" b="1" dirty="0">
                <a:solidFill>
                  <a:srgbClr val="00004D"/>
                </a:solidFill>
                <a:effectLst/>
                <a:latin typeface="Times New Roman" panose="02020603050405020304" pitchFamily="18" charset="0"/>
                <a:cs typeface="Times New Roman" panose="02020603050405020304" pitchFamily="18" charset="0"/>
              </a:rPr>
              <a:t>ỡ. </a:t>
            </a:r>
            <a:r>
              <a:rPr lang="en-US" sz="10400" b="1" dirty="0" err="1">
                <a:solidFill>
                  <a:srgbClr val="00004D"/>
                </a:solidFill>
                <a:effectLst/>
                <a:latin typeface="Times New Roman" panose="02020603050405020304" pitchFamily="18" charset="0"/>
                <a:cs typeface="Times New Roman" panose="02020603050405020304" pitchFamily="18" charset="0"/>
              </a:rPr>
              <a:t>Hãy</a:t>
            </a:r>
            <a:r>
              <a:rPr lang="en-US" sz="10400" b="1" dirty="0">
                <a:solidFill>
                  <a:srgbClr val="00004D"/>
                </a:solidFill>
                <a:effectLst/>
                <a:latin typeface="Times New Roman" panose="02020603050405020304" pitchFamily="18" charset="0"/>
                <a:cs typeface="Times New Roman" panose="02020603050405020304" pitchFamily="18" charset="0"/>
              </a:rPr>
              <a:t> </a:t>
            </a:r>
            <a:r>
              <a:rPr lang="vi-VN" sz="10400" b="1" dirty="0">
                <a:solidFill>
                  <a:srgbClr val="00004D"/>
                </a:solidFill>
                <a:effectLst/>
                <a:latin typeface="Times New Roman" panose="02020603050405020304" pitchFamily="18" charset="0"/>
                <a:cs typeface="Times New Roman" panose="02020603050405020304" pitchFamily="18" charset="0"/>
              </a:rPr>
              <a:t>đư</a:t>
            </a:r>
            <a:r>
              <a:rPr lang="en-US" sz="10400" b="1" dirty="0">
                <a:solidFill>
                  <a:srgbClr val="00004D"/>
                </a:solidFill>
                <a:effectLst/>
                <a:latin typeface="Times New Roman" panose="02020603050405020304" pitchFamily="18" charset="0"/>
                <a:cs typeface="Times New Roman" panose="02020603050405020304" pitchFamily="18" charset="0"/>
              </a:rPr>
              <a:t>a </a:t>
            </a:r>
            <a:r>
              <a:rPr lang="en-US" sz="10400" b="1" dirty="0" err="1">
                <a:solidFill>
                  <a:srgbClr val="00004D"/>
                </a:solidFill>
                <a:effectLst/>
                <a:latin typeface="Times New Roman" panose="02020603050405020304" pitchFamily="18" charset="0"/>
                <a:cs typeface="Times New Roman" panose="02020603050405020304" pitchFamily="18" charset="0"/>
              </a:rPr>
              <a:t>ta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về</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nhà</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chữa</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bệnh</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cho</a:t>
            </a:r>
            <a:r>
              <a:rPr lang="en-US" sz="10400" b="1" dirty="0">
                <a:solidFill>
                  <a:srgbClr val="00004D"/>
                </a:solidFill>
                <a:effectLst/>
                <a:latin typeface="Times New Roman" panose="02020603050405020304" pitchFamily="18" charset="0"/>
                <a:cs typeface="Times New Roman" panose="02020603050405020304" pitchFamily="18" charset="0"/>
              </a:rPr>
              <a:t> </a:t>
            </a:r>
            <a:r>
              <a:rPr lang="en-US" sz="10400" b="1" dirty="0" err="1">
                <a:solidFill>
                  <a:srgbClr val="00004D"/>
                </a:solidFill>
                <a:effectLst/>
                <a:latin typeface="Times New Roman" panose="02020603050405020304" pitchFamily="18" charset="0"/>
                <a:cs typeface="Times New Roman" panose="02020603050405020304" pitchFamily="18" charset="0"/>
              </a:rPr>
              <a:t>mẹ</a:t>
            </a:r>
            <a:r>
              <a:rPr lang="en-US" sz="10400" b="1" dirty="0">
                <a:solidFill>
                  <a:srgbClr val="00004D"/>
                </a:solidFill>
                <a:effectLst/>
                <a:latin typeface="Times New Roman" panose="02020603050405020304" pitchFamily="18" charset="0"/>
                <a:cs typeface="Times New Roman" panose="02020603050405020304" pitchFamily="18" charset="0"/>
              </a:rPr>
              <a:t> con.</a:t>
            </a:r>
          </a:p>
          <a:p>
            <a:pPr algn="just">
              <a:defRPr/>
            </a:pPr>
            <a:r>
              <a:rPr lang="en-US" sz="4500" b="1" dirty="0">
                <a:solidFill>
                  <a:srgbClr val="00004D"/>
                </a:solidFill>
                <a:effectLst/>
                <a:latin typeface="Times New Roman" panose="02020603050405020304" pitchFamily="18" charset="0"/>
                <a:cs typeface="Times New Roman" panose="02020603050405020304" pitchFamily="18" charset="0"/>
              </a:rPr>
              <a:t>   </a:t>
            </a:r>
            <a:endParaRPr lang="en-US" sz="4500" b="1" dirty="0">
              <a:effectLst/>
              <a:latin typeface="Times New Roman" panose="02020603050405020304" pitchFamily="18" charset="0"/>
              <a:cs typeface="Times New Roman" panose="02020603050405020304" pitchFamily="18" charset="0"/>
            </a:endParaRPr>
          </a:p>
        </p:txBody>
      </p:sp>
    </p:spTree>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Subtitle 3"/>
          <p:cNvSpPr txBox="1">
            <a:spLocks/>
          </p:cNvSpPr>
          <p:nvPr/>
        </p:nvSpPr>
        <p:spPr>
          <a:xfrm>
            <a:off x="152400" y="-16667"/>
            <a:ext cx="11382374" cy="1128712"/>
          </a:xfrm>
          <a:prstGeom prst="rect">
            <a:avLst/>
          </a:prstGeom>
        </p:spPr>
        <p:txBody>
          <a:bodyPr/>
          <a:lstStyle/>
          <a:p>
            <a:pPr marL="342900" indent="-342900" eaLnBrk="0" hangingPunct="0">
              <a:spcBef>
                <a:spcPct val="20000"/>
              </a:spcBef>
              <a:buClr>
                <a:schemeClr val="hlink"/>
              </a:buClr>
              <a:buSzPct val="120000"/>
              <a:defRPr/>
            </a:pP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Thế</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gọi</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cốt</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a:t>
            </a:r>
          </a:p>
          <a:p>
            <a:pPr marL="342900" indent="-342900" eaLnBrk="0" hangingPunct="0">
              <a:spcBef>
                <a:spcPct val="20000"/>
              </a:spcBef>
              <a:buClr>
                <a:schemeClr val="hlink"/>
              </a:buClr>
              <a:buSzPct val="120000"/>
              <a:defRPr/>
            </a:pP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Cốt</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truyện</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gồm</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có</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mấy</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Đó</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là</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những</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phần</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kern="0" dirty="0" err="1">
                <a:solidFill>
                  <a:schemeClr val="accent1">
                    <a:lumMod val="75000"/>
                  </a:schemeClr>
                </a:solidFill>
                <a:latin typeface="Times New Roman" panose="02020603050405020304" pitchFamily="18" charset="0"/>
                <a:cs typeface="Times New Roman" panose="02020603050405020304" pitchFamily="18" charset="0"/>
              </a:rPr>
              <a:t>nào</a:t>
            </a:r>
            <a:r>
              <a:rPr lang="en-US" sz="2800" b="1" kern="0" dirty="0">
                <a:solidFill>
                  <a:schemeClr val="accent1">
                    <a:lumMod val="75000"/>
                  </a:schemeClr>
                </a:solidFill>
                <a:latin typeface="Times New Roman" panose="02020603050405020304" pitchFamily="18" charset="0"/>
                <a:cs typeface="Times New Roman" panose="02020603050405020304" pitchFamily="18" charset="0"/>
              </a:rPr>
              <a:t>?</a:t>
            </a:r>
          </a:p>
        </p:txBody>
      </p:sp>
      <p:sp>
        <p:nvSpPr>
          <p:cNvPr id="3" name="Rectangle 2">
            <a:extLst>
              <a:ext uri="{FF2B5EF4-FFF2-40B4-BE49-F238E27FC236}">
                <a16:creationId xmlns:a16="http://schemas.microsoft.com/office/drawing/2014/main" id="{D1791AD8-6DD7-435D-A321-3DC2753B2F21}"/>
              </a:ext>
            </a:extLst>
          </p:cNvPr>
          <p:cNvSpPr/>
          <p:nvPr/>
        </p:nvSpPr>
        <p:spPr>
          <a:xfrm>
            <a:off x="276225" y="2895600"/>
            <a:ext cx="2590800" cy="9906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Cốt</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truyện</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4B0D967F-1ED9-4BB1-BE14-9579300ACC95}"/>
              </a:ext>
            </a:extLst>
          </p:cNvPr>
          <p:cNvCxnSpPr>
            <a:cxnSpLocks/>
            <a:stCxn id="3" idx="3"/>
          </p:cNvCxnSpPr>
          <p:nvPr/>
        </p:nvCxnSpPr>
        <p:spPr>
          <a:xfrm>
            <a:off x="2867025" y="3390900"/>
            <a:ext cx="762000" cy="0"/>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D48699A6-0386-4550-BCD5-943539C1715A}"/>
              </a:ext>
            </a:extLst>
          </p:cNvPr>
          <p:cNvCxnSpPr>
            <a:cxnSpLocks/>
          </p:cNvCxnSpPr>
          <p:nvPr/>
        </p:nvCxnSpPr>
        <p:spPr>
          <a:xfrm flipV="1">
            <a:off x="3629025" y="1676400"/>
            <a:ext cx="0" cy="2743200"/>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80BC8A2-C616-43DC-A6E4-ADD8FEB13F0A}"/>
              </a:ext>
            </a:extLst>
          </p:cNvPr>
          <p:cNvCxnSpPr>
            <a:cxnSpLocks/>
          </p:cNvCxnSpPr>
          <p:nvPr/>
        </p:nvCxnSpPr>
        <p:spPr>
          <a:xfrm>
            <a:off x="3629025" y="1676400"/>
            <a:ext cx="193357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F9EAEDA-0124-441A-B840-68FB8B179F49}"/>
              </a:ext>
            </a:extLst>
          </p:cNvPr>
          <p:cNvCxnSpPr>
            <a:cxnSpLocks/>
          </p:cNvCxnSpPr>
          <p:nvPr/>
        </p:nvCxnSpPr>
        <p:spPr>
          <a:xfrm>
            <a:off x="3629025" y="4419600"/>
            <a:ext cx="3867150"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C8EBF05-C08A-49F1-B800-23C905833AA9}"/>
              </a:ext>
            </a:extLst>
          </p:cNvPr>
          <p:cNvCxnSpPr>
            <a:cxnSpLocks/>
          </p:cNvCxnSpPr>
          <p:nvPr/>
        </p:nvCxnSpPr>
        <p:spPr>
          <a:xfrm flipV="1">
            <a:off x="5562600" y="3124200"/>
            <a:ext cx="0" cy="2743200"/>
          </a:xfrm>
          <a:prstGeom prst="line">
            <a:avLst/>
          </a:prstGeom>
          <a:ln w="38100">
            <a:solidFill>
              <a:srgbClr val="0000FF"/>
            </a:solidFill>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618E0D0D-B54E-4068-8D76-525B4A276B93}"/>
              </a:ext>
            </a:extLst>
          </p:cNvPr>
          <p:cNvCxnSpPr>
            <a:cxnSpLocks/>
          </p:cNvCxnSpPr>
          <p:nvPr/>
        </p:nvCxnSpPr>
        <p:spPr>
          <a:xfrm>
            <a:off x="5562600" y="3133725"/>
            <a:ext cx="193357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599E8FE1-4DC2-4E5C-9C31-826F92A60E33}"/>
              </a:ext>
            </a:extLst>
          </p:cNvPr>
          <p:cNvCxnSpPr>
            <a:cxnSpLocks/>
          </p:cNvCxnSpPr>
          <p:nvPr/>
        </p:nvCxnSpPr>
        <p:spPr>
          <a:xfrm>
            <a:off x="5562600" y="5838825"/>
            <a:ext cx="1933575"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23" name="Subtitle 3">
            <a:extLst>
              <a:ext uri="{FF2B5EF4-FFF2-40B4-BE49-F238E27FC236}">
                <a16:creationId xmlns:a16="http://schemas.microsoft.com/office/drawing/2014/main" id="{FA069BFF-3A0F-45C4-A237-9F8597AE5408}"/>
              </a:ext>
            </a:extLst>
          </p:cNvPr>
          <p:cNvSpPr txBox="1">
            <a:spLocks/>
          </p:cNvSpPr>
          <p:nvPr/>
        </p:nvSpPr>
        <p:spPr>
          <a:xfrm>
            <a:off x="5562600" y="1362076"/>
            <a:ext cx="5714995" cy="1128712"/>
          </a:xfrm>
          <a:prstGeom prst="rect">
            <a:avLst/>
          </a:prstGeom>
        </p:spPr>
        <p:txBody>
          <a:bodyPr/>
          <a:lstStyle/>
          <a:p>
            <a:pPr marL="342900" indent="-342900" eaLnBrk="0" hangingPunct="0">
              <a:spcBef>
                <a:spcPct val="20000"/>
              </a:spcBef>
              <a:buClr>
                <a:schemeClr val="hlink"/>
              </a:buClr>
              <a:buSzPct val="120000"/>
              <a:defRPr/>
            </a:pPr>
            <a:r>
              <a:rPr lang="en-US" sz="2800" b="1" i="1" kern="0" dirty="0" err="1">
                <a:latin typeface="Times New Roman" panose="02020603050405020304" pitchFamily="18" charset="0"/>
                <a:cs typeface="Times New Roman" panose="02020603050405020304" pitchFamily="18" charset="0"/>
              </a:rPr>
              <a:t>Chuỗi</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các</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sự</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việc</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làm</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nòng</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cốt</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cho</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diễn</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biến</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của</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truyện</a:t>
            </a:r>
            <a:endParaRPr lang="en-US" sz="2800" b="1" i="1" kern="0" dirty="0">
              <a:latin typeface="Times New Roman" panose="02020603050405020304" pitchFamily="18" charset="0"/>
              <a:cs typeface="Times New Roman" panose="02020603050405020304" pitchFamily="18" charset="0"/>
            </a:endParaRPr>
          </a:p>
        </p:txBody>
      </p:sp>
      <p:sp>
        <p:nvSpPr>
          <p:cNvPr id="24" name="Subtitle 3">
            <a:extLst>
              <a:ext uri="{FF2B5EF4-FFF2-40B4-BE49-F238E27FC236}">
                <a16:creationId xmlns:a16="http://schemas.microsoft.com/office/drawing/2014/main" id="{07EEF089-5A2E-49E1-8B6D-DFD645F97DF4}"/>
              </a:ext>
            </a:extLst>
          </p:cNvPr>
          <p:cNvSpPr txBox="1">
            <a:spLocks/>
          </p:cNvSpPr>
          <p:nvPr/>
        </p:nvSpPr>
        <p:spPr>
          <a:xfrm>
            <a:off x="7620000" y="2757488"/>
            <a:ext cx="4143374" cy="1128712"/>
          </a:xfrm>
          <a:prstGeom prst="rect">
            <a:avLst/>
          </a:prstGeom>
        </p:spPr>
        <p:txBody>
          <a:bodyPr/>
          <a:lstStyle/>
          <a:p>
            <a:pPr marL="342900" indent="-342900" eaLnBrk="0" hangingPunct="0">
              <a:spcBef>
                <a:spcPct val="20000"/>
              </a:spcBef>
              <a:buClr>
                <a:schemeClr val="hlink"/>
              </a:buClr>
              <a:buSzPct val="120000"/>
              <a:defRPr/>
            </a:pPr>
            <a:r>
              <a:rPr lang="en-US" sz="2800" b="1" i="1" kern="0" dirty="0" err="1">
                <a:latin typeface="Times New Roman" panose="02020603050405020304" pitchFamily="18" charset="0"/>
                <a:cs typeface="Times New Roman" panose="02020603050405020304" pitchFamily="18" charset="0"/>
              </a:rPr>
              <a:t>Mở</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đầu</a:t>
            </a:r>
            <a:r>
              <a:rPr lang="en-US" sz="2800" b="1"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Sự</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việc</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bắt</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đầu</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sự</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việc</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khơi</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nguồn</a:t>
            </a:r>
            <a:endParaRPr lang="en-US" sz="2800" b="1" i="1" kern="0" dirty="0">
              <a:latin typeface="Times New Roman" panose="02020603050405020304" pitchFamily="18" charset="0"/>
              <a:cs typeface="Times New Roman" panose="02020603050405020304" pitchFamily="18" charset="0"/>
            </a:endParaRPr>
          </a:p>
        </p:txBody>
      </p:sp>
      <p:sp>
        <p:nvSpPr>
          <p:cNvPr id="25" name="Subtitle 3">
            <a:extLst>
              <a:ext uri="{FF2B5EF4-FFF2-40B4-BE49-F238E27FC236}">
                <a16:creationId xmlns:a16="http://schemas.microsoft.com/office/drawing/2014/main" id="{51F41F75-CF61-4A3D-83D5-8208CD719D02}"/>
              </a:ext>
            </a:extLst>
          </p:cNvPr>
          <p:cNvSpPr txBox="1">
            <a:spLocks/>
          </p:cNvSpPr>
          <p:nvPr/>
        </p:nvSpPr>
        <p:spPr>
          <a:xfrm>
            <a:off x="7496175" y="4067177"/>
            <a:ext cx="4876788" cy="1128712"/>
          </a:xfrm>
          <a:prstGeom prst="rect">
            <a:avLst/>
          </a:prstGeom>
        </p:spPr>
        <p:txBody>
          <a:bodyPr/>
          <a:lstStyle/>
          <a:p>
            <a:pPr marL="342900" indent="-342900" eaLnBrk="0" hangingPunct="0">
              <a:spcBef>
                <a:spcPct val="20000"/>
              </a:spcBef>
              <a:buClr>
                <a:schemeClr val="hlink"/>
              </a:buClr>
              <a:buSzPct val="120000"/>
              <a:defRPr/>
            </a:pPr>
            <a:r>
              <a:rPr lang="en-US" sz="2800" b="1" i="1" kern="0" dirty="0" err="1">
                <a:latin typeface="Times New Roman" panose="02020603050405020304" pitchFamily="18" charset="0"/>
                <a:cs typeface="Times New Roman" panose="02020603050405020304" pitchFamily="18" charset="0"/>
              </a:rPr>
              <a:t>Diễn</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biến</a:t>
            </a:r>
            <a:r>
              <a:rPr lang="en-US" sz="2800" b="1"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Các</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sự</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việc</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chính</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kế</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tiếp</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làm</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diễn</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biến</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cho</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truyện</a:t>
            </a:r>
            <a:endParaRPr lang="en-US" sz="2800" b="1" i="1" kern="0" dirty="0">
              <a:latin typeface="Times New Roman" panose="02020603050405020304" pitchFamily="18" charset="0"/>
              <a:cs typeface="Times New Roman" panose="02020603050405020304" pitchFamily="18" charset="0"/>
            </a:endParaRPr>
          </a:p>
        </p:txBody>
      </p:sp>
      <p:sp>
        <p:nvSpPr>
          <p:cNvPr id="26" name="Subtitle 3">
            <a:extLst>
              <a:ext uri="{FF2B5EF4-FFF2-40B4-BE49-F238E27FC236}">
                <a16:creationId xmlns:a16="http://schemas.microsoft.com/office/drawing/2014/main" id="{67A16AB9-E2CA-40DD-8DCD-E68A1A2554A8}"/>
              </a:ext>
            </a:extLst>
          </p:cNvPr>
          <p:cNvSpPr txBox="1">
            <a:spLocks/>
          </p:cNvSpPr>
          <p:nvPr/>
        </p:nvSpPr>
        <p:spPr>
          <a:xfrm>
            <a:off x="7458075" y="5495924"/>
            <a:ext cx="4876788" cy="1128712"/>
          </a:xfrm>
          <a:prstGeom prst="rect">
            <a:avLst/>
          </a:prstGeom>
        </p:spPr>
        <p:txBody>
          <a:bodyPr/>
          <a:lstStyle/>
          <a:p>
            <a:pPr marL="342900" indent="-342900" eaLnBrk="0" hangingPunct="0">
              <a:spcBef>
                <a:spcPct val="20000"/>
              </a:spcBef>
              <a:buClr>
                <a:schemeClr val="hlink"/>
              </a:buClr>
              <a:buSzPct val="120000"/>
              <a:defRPr/>
            </a:pPr>
            <a:r>
              <a:rPr lang="en-US" sz="2800" b="1" i="1" kern="0" dirty="0" err="1">
                <a:latin typeface="Times New Roman" panose="02020603050405020304" pitchFamily="18" charset="0"/>
                <a:cs typeface="Times New Roman" panose="02020603050405020304" pitchFamily="18" charset="0"/>
              </a:rPr>
              <a:t>Kết</a:t>
            </a:r>
            <a:r>
              <a:rPr lang="en-US" sz="2800" b="1" i="1" kern="0" dirty="0">
                <a:latin typeface="Times New Roman" panose="02020603050405020304" pitchFamily="18" charset="0"/>
                <a:cs typeface="Times New Roman" panose="02020603050405020304" pitchFamily="18" charset="0"/>
              </a:rPr>
              <a:t> </a:t>
            </a:r>
            <a:r>
              <a:rPr lang="en-US" sz="2800" b="1" i="1" kern="0" dirty="0" err="1">
                <a:latin typeface="Times New Roman" panose="02020603050405020304" pitchFamily="18" charset="0"/>
                <a:cs typeface="Times New Roman" panose="02020603050405020304" pitchFamily="18" charset="0"/>
              </a:rPr>
              <a:t>thúc</a:t>
            </a:r>
            <a:r>
              <a:rPr lang="en-US" sz="2800" b="1"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Sự</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việc</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cho</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biết</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kết</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cục</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của</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câu</a:t>
            </a:r>
            <a:r>
              <a:rPr lang="en-US" sz="2800" i="1" kern="0" dirty="0">
                <a:latin typeface="Times New Roman" panose="02020603050405020304" pitchFamily="18" charset="0"/>
                <a:cs typeface="Times New Roman" panose="02020603050405020304" pitchFamily="18" charset="0"/>
              </a:rPr>
              <a:t> </a:t>
            </a:r>
            <a:r>
              <a:rPr lang="en-US" sz="2800" i="1" kern="0" dirty="0" err="1">
                <a:latin typeface="Times New Roman" panose="02020603050405020304" pitchFamily="18" charset="0"/>
                <a:cs typeface="Times New Roman" panose="02020603050405020304" pitchFamily="18" charset="0"/>
              </a:rPr>
              <a:t>chuyện</a:t>
            </a:r>
            <a:endParaRPr lang="en-US" sz="2800" b="1" i="1" kern="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blinds(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4">
                                            <p:txEl>
                                              <p:pRg st="0" end="0"/>
                                            </p:txEl>
                                          </p:spTgt>
                                        </p:tgtEl>
                                        <p:attrNameLst>
                                          <p:attrName>style.visibility</p:attrName>
                                        </p:attrNameLst>
                                      </p:cBhvr>
                                      <p:to>
                                        <p:strVal val="visible"/>
                                      </p:to>
                                    </p:set>
                                    <p:animEffect transition="in" filter="blinds(horizontal)">
                                      <p:cBhvr>
                                        <p:cTn id="12" dur="500"/>
                                        <p:tgtEl>
                                          <p:spTgt spid="2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animEffect transition="in" filter="blinds(horizontal)">
                                      <p:cBhvr>
                                        <p:cTn id="17" dur="500"/>
                                        <p:tgtEl>
                                          <p:spTgt spid="2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blinds(horizontal)">
                                      <p:cBhvr>
                                        <p:cTn id="22" dur="5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en-US" altLang="en-US"/>
          </a:p>
        </p:txBody>
      </p:sp>
      <p:pic>
        <p:nvPicPr>
          <p:cNvPr id="1945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7000" y="95250"/>
            <a:ext cx="6858000" cy="4953000"/>
          </a:xfrm>
          <a:noFill/>
          <a:ln>
            <a:solidFill>
              <a:schemeClr val="tx1"/>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2"/>
          <p:cNvSpPr txBox="1">
            <a:spLocks noRot="1" noChangeArrowheads="1"/>
          </p:cNvSpPr>
          <p:nvPr/>
        </p:nvSpPr>
        <p:spPr bwMode="auto">
          <a:xfrm>
            <a:off x="1828800" y="5029201"/>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sz="2800" b="1">
                <a:solidFill>
                  <a:srgbClr val="FF0000"/>
                </a:solidFill>
                <a:cs typeface="Times New Roman" panose="02020603050405020304" pitchFamily="18" charset="0"/>
              </a:rPr>
              <a:t>- Câu chuyện kể lại chuyện gì?</a:t>
            </a:r>
          </a:p>
        </p:txBody>
      </p:sp>
      <p:sp>
        <p:nvSpPr>
          <p:cNvPr id="5" name="Rectangle 3"/>
          <p:cNvSpPr txBox="1">
            <a:spLocks noRot="1" noChangeArrowheads="1"/>
          </p:cNvSpPr>
          <p:nvPr/>
        </p:nvSpPr>
        <p:spPr bwMode="auto">
          <a:xfrm>
            <a:off x="1828800" y="5548314"/>
            <a:ext cx="101346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pPr>
            <a:r>
              <a:rPr lang="en-US" altLang="en-US" sz="2800" b="1">
                <a:solidFill>
                  <a:srgbClr val="0070C0"/>
                </a:solidFill>
                <a:cs typeface="Times New Roman" panose="02020603050405020304" pitchFamily="18" charset="0"/>
              </a:rPr>
              <a:t>Câu chuyện kể lại em bé vừa hiếu thảo, vừa trung thực thật thà.</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xit" presetSubtype="26" fill="hold" grpId="1" nodeType="clickEffect">
                                  <p:stCondLst>
                                    <p:cond delay="0"/>
                                  </p:stCondLst>
                                  <p:childTnLst>
                                    <p:animEffect transition="out" filter="barn(in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4" name="TextBox 3"/>
          <p:cNvSpPr txBox="1"/>
          <p:nvPr/>
        </p:nvSpPr>
        <p:spPr>
          <a:xfrm>
            <a:off x="1143000" y="228600"/>
            <a:ext cx="6489277" cy="584775"/>
          </a:xfrm>
          <a:prstGeom prst="rect">
            <a:avLst/>
          </a:prstGeom>
          <a:noFill/>
        </p:spPr>
        <p:txBody>
          <a:bodyPr wrap="none" rtlCol="0">
            <a:spAutoFit/>
          </a:bodyPr>
          <a:lstStyle/>
          <a:p>
            <a:r>
              <a:rPr lang="en-US" sz="3200" b="1" dirty="0" err="1">
                <a:latin typeface="Times New Roman" panose="02020603050405020304" pitchFamily="18" charset="0"/>
                <a:cs typeface="Times New Roman" panose="02020603050405020304" pitchFamily="18" charset="0"/>
              </a:rPr>
              <a:t>Chúng</a:t>
            </a:r>
            <a:r>
              <a:rPr lang="en-US" sz="3200" b="1" dirty="0">
                <a:latin typeface="Times New Roman" panose="02020603050405020304" pitchFamily="18" charset="0"/>
                <a:cs typeface="Times New Roman" panose="02020603050405020304" pitchFamily="18" charset="0"/>
              </a:rPr>
              <a:t> ta </a:t>
            </a:r>
            <a:r>
              <a:rPr lang="en-US" sz="3200" b="1" dirty="0" err="1">
                <a:latin typeface="Times New Roman" panose="02020603050405020304" pitchFamily="18" charset="0"/>
                <a:cs typeface="Times New Roman" panose="02020603050405020304" pitchFamily="18" charset="0"/>
              </a:rPr>
              <a:t>học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được</a:t>
            </a:r>
            <a:r>
              <a:rPr lang="en-US" sz="3200" b="1" dirty="0">
                <a:latin typeface="Times New Roman" panose="02020603050405020304" pitchFamily="18" charset="0"/>
                <a:cs typeface="Times New Roman" panose="02020603050405020304" pitchFamily="18" charset="0"/>
              </a:rPr>
              <a:t> </a:t>
            </a:r>
            <a:r>
              <a:rPr lang="en-US" sz="3200" b="1" err="1">
                <a:latin typeface="Times New Roman" panose="02020603050405020304" pitchFamily="18" charset="0"/>
                <a:cs typeface="Times New Roman" panose="02020603050405020304" pitchFamily="18" charset="0"/>
              </a:rPr>
              <a:t>điều</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gì</a:t>
            </a:r>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từ</a:t>
            </a:r>
            <a:r>
              <a:rPr lang="en-US" sz="3200" b="1">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cô</a:t>
            </a:r>
            <a:r>
              <a:rPr lang="en-US" sz="3200" b="1" dirty="0">
                <a:latin typeface="Times New Roman" panose="02020603050405020304" pitchFamily="18" charset="0"/>
                <a:cs typeface="Times New Roman" panose="02020603050405020304" pitchFamily="18" charset="0"/>
              </a:rPr>
              <a:t> bé?</a:t>
            </a:r>
          </a:p>
        </p:txBody>
      </p:sp>
      <p:pic>
        <p:nvPicPr>
          <p:cNvPr id="5" name="Picture 4"/>
          <p:cNvPicPr>
            <a:picLocks noChangeAspect="1"/>
          </p:cNvPicPr>
          <p:nvPr/>
        </p:nvPicPr>
        <p:blipFill>
          <a:blip r:embed="rId2"/>
          <a:stretch>
            <a:fillRect/>
          </a:stretch>
        </p:blipFill>
        <p:spPr>
          <a:xfrm>
            <a:off x="8271782" y="3748087"/>
            <a:ext cx="3333750" cy="2219325"/>
          </a:xfrm>
          <a:prstGeom prst="rect">
            <a:avLst/>
          </a:prstGeom>
        </p:spPr>
      </p:pic>
      <p:pic>
        <p:nvPicPr>
          <p:cNvPr id="6" name="Picture 5"/>
          <p:cNvPicPr>
            <a:picLocks noChangeAspect="1"/>
          </p:cNvPicPr>
          <p:nvPr/>
        </p:nvPicPr>
        <p:blipFill>
          <a:blip r:embed="rId3"/>
          <a:stretch>
            <a:fillRect/>
          </a:stretch>
        </p:blipFill>
        <p:spPr>
          <a:xfrm>
            <a:off x="7795532" y="690265"/>
            <a:ext cx="4286250" cy="2676525"/>
          </a:xfrm>
          <a:prstGeom prst="rect">
            <a:avLst/>
          </a:prstGeom>
        </p:spPr>
      </p:pic>
      <p:pic>
        <p:nvPicPr>
          <p:cNvPr id="8" name="Picture 7"/>
          <p:cNvPicPr>
            <a:picLocks noChangeAspect="1"/>
          </p:cNvPicPr>
          <p:nvPr/>
        </p:nvPicPr>
        <p:blipFill>
          <a:blip r:embed="rId4"/>
          <a:stretch>
            <a:fillRect/>
          </a:stretch>
        </p:blipFill>
        <p:spPr>
          <a:xfrm>
            <a:off x="11875" y="890587"/>
            <a:ext cx="4286250" cy="2857500"/>
          </a:xfrm>
          <a:prstGeom prst="rect">
            <a:avLst/>
          </a:prstGeom>
        </p:spPr>
      </p:pic>
      <p:pic>
        <p:nvPicPr>
          <p:cNvPr id="9" name="Picture 8"/>
          <p:cNvPicPr>
            <a:picLocks noChangeAspect="1"/>
          </p:cNvPicPr>
          <p:nvPr/>
        </p:nvPicPr>
        <p:blipFill>
          <a:blip r:embed="rId5"/>
          <a:stretch>
            <a:fillRect/>
          </a:stretch>
        </p:blipFill>
        <p:spPr>
          <a:xfrm>
            <a:off x="1981200" y="3886200"/>
            <a:ext cx="5162550" cy="2366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F:\1-原创素材\1_mm1102\PPT\PPT_014\materaials\pageimg_g16.png">
            <a:extLst>
              <a:ext uri="{FF2B5EF4-FFF2-40B4-BE49-F238E27FC236}">
                <a16:creationId xmlns:a16="http://schemas.microsoft.com/office/drawing/2014/main" id="{1E51D711-61FB-414F-99E2-BE1FB7F55F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596" y="401233"/>
            <a:ext cx="10632504" cy="5883809"/>
          </a:xfrm>
          <a:prstGeom prst="rect">
            <a:avLst/>
          </a:prstGeom>
          <a:noFill/>
          <a:effectLst/>
          <a:extLst>
            <a:ext uri="{909E8E84-426E-40DD-AFC4-6F175D3DCCD1}">
              <a14:hiddenFill xmlns:a14="http://schemas.microsoft.com/office/drawing/2010/main">
                <a:solidFill>
                  <a:srgbClr val="FFFFFF"/>
                </a:solidFill>
              </a14:hiddenFill>
            </a:ext>
          </a:extLst>
        </p:spPr>
      </p:pic>
      <p:grpSp>
        <p:nvGrpSpPr>
          <p:cNvPr id="2" name="组合 1">
            <a:extLst>
              <a:ext uri="{FF2B5EF4-FFF2-40B4-BE49-F238E27FC236}">
                <a16:creationId xmlns:a16="http://schemas.microsoft.com/office/drawing/2014/main" id="{BF4BB5B6-830C-437A-9B20-D204218105C2}"/>
              </a:ext>
            </a:extLst>
          </p:cNvPr>
          <p:cNvGrpSpPr/>
          <p:nvPr/>
        </p:nvGrpSpPr>
        <p:grpSpPr>
          <a:xfrm>
            <a:off x="4853845" y="2395689"/>
            <a:ext cx="2425902" cy="3217535"/>
            <a:chOff x="3355393" y="1522865"/>
            <a:chExt cx="2425902" cy="3217535"/>
          </a:xfrm>
        </p:grpSpPr>
        <p:pic>
          <p:nvPicPr>
            <p:cNvPr id="3" name="Picture 3">
              <a:extLst>
                <a:ext uri="{FF2B5EF4-FFF2-40B4-BE49-F238E27FC236}">
                  <a16:creationId xmlns:a16="http://schemas.microsoft.com/office/drawing/2014/main" id="{B4968487-A21B-4E17-9509-1556931D38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322932">
              <a:off x="3355393" y="1522865"/>
              <a:ext cx="2425902" cy="321753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25">
              <a:extLst>
                <a:ext uri="{FF2B5EF4-FFF2-40B4-BE49-F238E27FC236}">
                  <a16:creationId xmlns:a16="http://schemas.microsoft.com/office/drawing/2014/main" id="{BAEEB115-DCCC-4160-84A1-68BB5C5D7274}"/>
                </a:ext>
              </a:extLst>
            </p:cNvPr>
            <p:cNvSpPr txBox="1"/>
            <p:nvPr/>
          </p:nvSpPr>
          <p:spPr>
            <a:xfrm>
              <a:off x="4271392" y="1708448"/>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01</a:t>
              </a:r>
            </a:p>
          </p:txBody>
        </p:sp>
        <p:sp>
          <p:nvSpPr>
            <p:cNvPr id="5" name="TextBox 27">
              <a:extLst>
                <a:ext uri="{FF2B5EF4-FFF2-40B4-BE49-F238E27FC236}">
                  <a16:creationId xmlns:a16="http://schemas.microsoft.com/office/drawing/2014/main" id="{CCEE777A-5A0D-4955-9161-FF11E2EB8304}"/>
                </a:ext>
              </a:extLst>
            </p:cNvPr>
            <p:cNvSpPr txBox="1"/>
            <p:nvPr/>
          </p:nvSpPr>
          <p:spPr>
            <a:xfrm>
              <a:off x="4271392" y="2510409"/>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02</a:t>
              </a:r>
            </a:p>
          </p:txBody>
        </p:sp>
        <p:sp>
          <p:nvSpPr>
            <p:cNvPr id="6" name="TextBox 28">
              <a:extLst>
                <a:ext uri="{FF2B5EF4-FFF2-40B4-BE49-F238E27FC236}">
                  <a16:creationId xmlns:a16="http://schemas.microsoft.com/office/drawing/2014/main" id="{299FB636-B30A-4843-8D8D-154158FB069F}"/>
                </a:ext>
              </a:extLst>
            </p:cNvPr>
            <p:cNvSpPr txBox="1"/>
            <p:nvPr/>
          </p:nvSpPr>
          <p:spPr>
            <a:xfrm>
              <a:off x="4271392" y="3292624"/>
              <a:ext cx="660648" cy="738664"/>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211E17"/>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03</a:t>
              </a:r>
            </a:p>
          </p:txBody>
        </p:sp>
      </p:grpSp>
      <p:sp>
        <p:nvSpPr>
          <p:cNvPr id="8" name="文本框 7">
            <a:extLst>
              <a:ext uri="{FF2B5EF4-FFF2-40B4-BE49-F238E27FC236}">
                <a16:creationId xmlns:a16="http://schemas.microsoft.com/office/drawing/2014/main" id="{702FBDFC-CEE2-4A48-8D48-D9F9AAB64F0D}"/>
              </a:ext>
            </a:extLst>
          </p:cNvPr>
          <p:cNvSpPr txBox="1"/>
          <p:nvPr/>
        </p:nvSpPr>
        <p:spPr>
          <a:xfrm>
            <a:off x="4444444" y="424888"/>
            <a:ext cx="4904990"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6600" b="0" i="0" u="none" strike="noStrike" kern="1200" cap="none" spc="0" normalizeH="0" baseline="0" noProof="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CỦNG CỐ</a:t>
            </a:r>
            <a:endParaRPr kumimoji="0" lang="zh-CN" altLang="en-US" sz="6600" b="0" i="0" u="none" strike="noStrike" kern="1200" cap="none" spc="0" normalizeH="0" baseline="0" noProof="0" dirty="0">
              <a:ln w="19050">
                <a:noFill/>
              </a:ln>
              <a:solidFill>
                <a:prstClr val="white"/>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
        <p:nvSpPr>
          <p:cNvPr id="9" name="文本框 8">
            <a:extLst>
              <a:ext uri="{FF2B5EF4-FFF2-40B4-BE49-F238E27FC236}">
                <a16:creationId xmlns:a16="http://schemas.microsoft.com/office/drawing/2014/main" id="{0C8B595A-8369-4237-A956-5AEEC0FD8DD6}"/>
              </a:ext>
            </a:extLst>
          </p:cNvPr>
          <p:cNvSpPr txBox="1"/>
          <p:nvPr/>
        </p:nvSpPr>
        <p:spPr>
          <a:xfrm>
            <a:off x="1397429" y="2455232"/>
            <a:ext cx="3918778"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Xem lại bài, học thuộc Ghi nhớ.</a:t>
            </a:r>
            <a:endParaRPr kumimoji="0" lang="zh-CN" altLang="en-US" sz="2800" b="1" i="0" u="none" strike="noStrike" kern="1200" cap="none" spc="0" normalizeH="0" baseline="0" noProof="0" dirty="0">
              <a:ln>
                <a:noFill/>
              </a:ln>
              <a:solidFill>
                <a:srgbClr val="436563"/>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0" name="文本框 9">
            <a:extLst>
              <a:ext uri="{FF2B5EF4-FFF2-40B4-BE49-F238E27FC236}">
                <a16:creationId xmlns:a16="http://schemas.microsoft.com/office/drawing/2014/main" id="{BCC1E22F-AA12-421C-8D07-33E6F3CBACAE}"/>
              </a:ext>
            </a:extLst>
          </p:cNvPr>
          <p:cNvSpPr txBox="1"/>
          <p:nvPr/>
        </p:nvSpPr>
        <p:spPr>
          <a:xfrm>
            <a:off x="7145617" y="2973422"/>
            <a:ext cx="3296144" cy="1307537"/>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Viết</a:t>
            </a:r>
            <a:r>
              <a:rPr kumimoji="0" lang="en-US" altLang="zh-CN" sz="2800" b="1" i="0" u="none" strike="noStrike" kern="1200" cap="none" spc="0" normalizeH="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2800" b="1" i="0" u="none" strike="noStrike" kern="1200" cap="none" spc="0" normalizeH="0" noProof="0" dirty="0" err="1">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lại</a:t>
            </a:r>
            <a:r>
              <a:rPr kumimoji="0" lang="en-US" altLang="zh-CN" sz="2800" b="1" i="0" u="none" strike="noStrike" kern="1200" cap="none" spc="0" normalizeH="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2800" b="1" i="0" u="none" strike="noStrike" kern="1200" cap="none" spc="0" normalizeH="0" noProof="0" dirty="0" err="1">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đoạn</a:t>
            </a:r>
            <a:r>
              <a:rPr kumimoji="0" lang="en-US" altLang="zh-CN" sz="2800" b="1" i="0" u="none" strike="noStrike" kern="1200" cap="none" spc="0" normalizeH="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c </a:t>
            </a:r>
            <a:r>
              <a:rPr kumimoji="0" lang="en-US" altLang="zh-CN" sz="2800" b="1" i="0" u="none" strike="noStrike" kern="1200" cap="none" spc="0" normalizeH="0" noProof="0" dirty="0" err="1">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hoàn</a:t>
            </a:r>
            <a:r>
              <a:rPr kumimoji="0" lang="en-US" altLang="zh-CN" sz="2800" b="1" i="0" u="none" strike="noStrike" kern="1200" cap="none" spc="0" normalizeH="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2800" b="1" i="0" u="none" strike="noStrike" kern="1200" cap="none" spc="0" normalizeH="0" noProof="0" dirty="0" err="1">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chỉnh</a:t>
            </a:r>
            <a:r>
              <a:rPr kumimoji="0" lang="en-US" altLang="zh-CN" sz="2800" b="1" i="0" u="none" strike="noStrike" kern="1200" cap="none" spc="0" normalizeH="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2800" b="1" i="0" u="none" strike="noStrike" kern="1200" cap="none" spc="0" normalizeH="0" noProof="0" dirty="0" err="1">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vào</a:t>
            </a:r>
            <a:r>
              <a:rPr kumimoji="0" lang="en-US" altLang="zh-CN" sz="2800" b="1" i="0" u="none" strike="noStrike" kern="1200" cap="none" spc="0" normalizeH="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 </a:t>
            </a:r>
            <a:r>
              <a:rPr kumimoji="0" lang="en-US" altLang="zh-CN" sz="2800" b="1" i="0" u="none" strike="noStrike" kern="1200" cap="none" spc="0" normalizeH="0" noProof="0" dirty="0" err="1">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vở</a:t>
            </a:r>
            <a:r>
              <a:rPr kumimoji="0" lang="en-US" altLang="zh-CN" sz="2800" b="1" i="0" u="none" strike="noStrike" kern="1200" cap="none" spc="0" normalizeH="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a:t>
            </a:r>
            <a:endParaRPr kumimoji="0" lang="zh-CN" altLang="en-US" sz="2800" b="1" i="0" u="none" strike="noStrike" kern="1200" cap="none" spc="0" normalizeH="0" baseline="0" noProof="0" dirty="0">
              <a:ln>
                <a:noFill/>
              </a:ln>
              <a:solidFill>
                <a:srgbClr val="D08B00"/>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
        <p:nvSpPr>
          <p:cNvPr id="11" name="文本框 10">
            <a:extLst>
              <a:ext uri="{FF2B5EF4-FFF2-40B4-BE49-F238E27FC236}">
                <a16:creationId xmlns:a16="http://schemas.microsoft.com/office/drawing/2014/main" id="{92483A4E-91E4-4B6A-BF42-AAD69CBFD75A}"/>
              </a:ext>
            </a:extLst>
          </p:cNvPr>
          <p:cNvSpPr txBox="1"/>
          <p:nvPr/>
        </p:nvSpPr>
        <p:spPr>
          <a:xfrm>
            <a:off x="1501058" y="4173511"/>
            <a:ext cx="3738009" cy="138499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Chuẩn bị bài sau: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rPr>
              <a:t>Trả bài văn viết thư.</a:t>
            </a:r>
            <a:endParaRPr kumimoji="0" lang="zh-CN" altLang="en-US" sz="2800" b="1" i="0" u="none" strike="noStrike" kern="1200" cap="none" spc="0" normalizeH="0" baseline="0" noProof="0" dirty="0">
              <a:ln>
                <a:noFill/>
              </a:ln>
              <a:solidFill>
                <a:srgbClr val="E16461"/>
              </a:solidFill>
              <a:effectLst/>
              <a:uLnTx/>
              <a:uFillTx/>
              <a:latin typeface="Times New Roman" panose="02020603050405020304" pitchFamily="18" charset="0"/>
              <a:ea typeface="inpin heiti" panose="00000500000000000000" pitchFamily="2" charset="-122"/>
              <a:cs typeface="Times New Roman" panose="02020603050405020304" pitchFamily="18" charset="0"/>
              <a:sym typeface="inpin heiti" panose="00000500000000000000" pitchFamily="2" charset="-122"/>
            </a:endParaRPr>
          </a:p>
        </p:txBody>
      </p:sp>
    </p:spTree>
    <p:extLst>
      <p:ext uri="{BB962C8B-B14F-4D97-AF65-F5344CB8AC3E}">
        <p14:creationId xmlns:p14="http://schemas.microsoft.com/office/powerpoint/2010/main" val="3547984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airplan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set>
                                      <p:cBhvr>
                                        <p:cTn id="7" dur="227" fill="hold">
                                          <p:stCondLst>
                                            <p:cond delay="0"/>
                                          </p:stCondLst>
                                        </p:cTn>
                                        <p:tgtEl>
                                          <p:spTgt spid="8"/>
                                        </p:tgtEl>
                                        <p:attrNameLst>
                                          <p:attrName>style.rotation</p:attrName>
                                        </p:attrNameLst>
                                      </p:cBhvr>
                                      <p:to>
                                        <p:strVal val="-45.0"/>
                                      </p:to>
                                    </p:set>
                                    <p:anim calcmode="lin" valueType="num">
                                      <p:cBhvr>
                                        <p:cTn id="8" dur="227" fill="hold">
                                          <p:stCondLst>
                                            <p:cond delay="227"/>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8"/>
                                        </p:tgtEl>
                                        <p:attrNameLst>
                                          <p:attrName>ppt_y</p:attrName>
                                        </p:attrNameLst>
                                      </p:cBhvr>
                                      <p:tavLst>
                                        <p:tav tm="0">
                                          <p:val>
                                            <p:strVal val="#ppt_y-(0.354*#ppt_w-0.172*#ppt_h)"/>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2" presetClass="entr" presetSubtype="8"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250"/>
                            </p:stCondLst>
                            <p:childTnLst>
                              <p:par>
                                <p:cTn id="23" presetID="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0-#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par>
                          <p:cTn id="27" fill="hold">
                            <p:stCondLst>
                              <p:cond delay="2750"/>
                            </p:stCondLst>
                            <p:childTnLst>
                              <p:par>
                                <p:cTn id="28" presetID="2" presetClass="entr" presetSubtype="2"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1+#ppt_w/2"/>
                                          </p:val>
                                        </p:tav>
                                        <p:tav tm="100000">
                                          <p:val>
                                            <p:strVal val="#ppt_x"/>
                                          </p:val>
                                        </p:tav>
                                      </p:tavLst>
                                    </p:anim>
                                    <p:anim calcmode="lin" valueType="num">
                                      <p:cBhvr additive="base">
                                        <p:cTn id="31" dur="500" fill="hold"/>
                                        <p:tgtEl>
                                          <p:spTgt spid="10"/>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0-#ppt_w/2"/>
                                          </p:val>
                                        </p:tav>
                                        <p:tav tm="100000">
                                          <p:val>
                                            <p:strVal val="#ppt_x"/>
                                          </p:val>
                                        </p:tav>
                                      </p:tavLst>
                                    </p:anim>
                                    <p:anim calcmode="lin" valueType="num">
                                      <p:cBhvr additive="base">
                                        <p:cTn id="3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2" name="组合 1">
            <a:extLst>
              <a:ext uri="{FF2B5EF4-FFF2-40B4-BE49-F238E27FC236}">
                <a16:creationId xmlns:a16="http://schemas.microsoft.com/office/drawing/2014/main" id="{8D2927FC-25D4-4ED1-8C2B-CC4A09159DD1}"/>
              </a:ext>
            </a:extLst>
          </p:cNvPr>
          <p:cNvGrpSpPr/>
          <p:nvPr/>
        </p:nvGrpSpPr>
        <p:grpSpPr>
          <a:xfrm rot="939091">
            <a:off x="5519722" y="67951"/>
            <a:ext cx="1653006" cy="2096362"/>
            <a:chOff x="6889751" y="6794500"/>
            <a:chExt cx="479425" cy="608013"/>
          </a:xfrm>
        </p:grpSpPr>
        <p:sp>
          <p:nvSpPr>
            <p:cNvPr id="73" name="Freeform 1928">
              <a:extLst>
                <a:ext uri="{FF2B5EF4-FFF2-40B4-BE49-F238E27FC236}">
                  <a16:creationId xmlns:a16="http://schemas.microsoft.com/office/drawing/2014/main" id="{38104019-5470-4472-AADE-0444C27C2463}"/>
                </a:ext>
              </a:extLst>
            </p:cNvPr>
            <p:cNvSpPr>
              <a:spLocks/>
            </p:cNvSpPr>
            <p:nvPr/>
          </p:nvSpPr>
          <p:spPr bwMode="auto">
            <a:xfrm>
              <a:off x="6926263"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4" name="Freeform 1929">
              <a:extLst>
                <a:ext uri="{FF2B5EF4-FFF2-40B4-BE49-F238E27FC236}">
                  <a16:creationId xmlns:a16="http://schemas.microsoft.com/office/drawing/2014/main" id="{418184C5-F9C1-46E1-976E-5BA21865BE52}"/>
                </a:ext>
              </a:extLst>
            </p:cNvPr>
            <p:cNvSpPr>
              <a:spLocks/>
            </p:cNvSpPr>
            <p:nvPr/>
          </p:nvSpPr>
          <p:spPr bwMode="auto">
            <a:xfrm>
              <a:off x="6889751" y="7310438"/>
              <a:ext cx="93663" cy="92075"/>
            </a:xfrm>
            <a:custGeom>
              <a:avLst/>
              <a:gdLst>
                <a:gd name="T0" fmla="*/ 44 w 61"/>
                <a:gd name="T1" fmla="*/ 30 h 60"/>
                <a:gd name="T2" fmla="*/ 40 w 61"/>
                <a:gd name="T3" fmla="*/ 40 h 60"/>
                <a:gd name="T4" fmla="*/ 30 w 61"/>
                <a:gd name="T5" fmla="*/ 44 h 60"/>
                <a:gd name="T6" fmla="*/ 21 w 61"/>
                <a:gd name="T7" fmla="*/ 40 h 60"/>
                <a:gd name="T8" fmla="*/ 16 w 61"/>
                <a:gd name="T9" fmla="*/ 30 h 60"/>
                <a:gd name="T10" fmla="*/ 21 w 61"/>
                <a:gd name="T11" fmla="*/ 20 h 60"/>
                <a:gd name="T12" fmla="*/ 30 w 61"/>
                <a:gd name="T13" fmla="*/ 16 h 60"/>
                <a:gd name="T14" fmla="*/ 40 w 61"/>
                <a:gd name="T15" fmla="*/ 20 h 60"/>
                <a:gd name="T16" fmla="*/ 44 w 61"/>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60">
                  <a:moveTo>
                    <a:pt x="44" y="30"/>
                  </a:moveTo>
                  <a:cubicBezTo>
                    <a:pt x="61" y="38"/>
                    <a:pt x="57" y="46"/>
                    <a:pt x="40" y="40"/>
                  </a:cubicBezTo>
                  <a:cubicBezTo>
                    <a:pt x="46" y="57"/>
                    <a:pt x="39" y="60"/>
                    <a:pt x="30" y="44"/>
                  </a:cubicBezTo>
                  <a:cubicBezTo>
                    <a:pt x="22" y="60"/>
                    <a:pt x="14" y="57"/>
                    <a:pt x="21" y="40"/>
                  </a:cubicBezTo>
                  <a:cubicBezTo>
                    <a:pt x="3" y="46"/>
                    <a:pt x="0" y="38"/>
                    <a:pt x="16" y="30"/>
                  </a:cubicBezTo>
                  <a:cubicBezTo>
                    <a:pt x="0" y="22"/>
                    <a:pt x="3" y="14"/>
                    <a:pt x="21" y="20"/>
                  </a:cubicBezTo>
                  <a:cubicBezTo>
                    <a:pt x="14" y="3"/>
                    <a:pt x="22" y="0"/>
                    <a:pt x="30" y="16"/>
                  </a:cubicBezTo>
                  <a:cubicBezTo>
                    <a:pt x="39" y="0"/>
                    <a:pt x="46" y="3"/>
                    <a:pt x="40" y="20"/>
                  </a:cubicBezTo>
                  <a:cubicBezTo>
                    <a:pt x="57" y="14"/>
                    <a:pt x="61"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5" name="Freeform 1930">
              <a:extLst>
                <a:ext uri="{FF2B5EF4-FFF2-40B4-BE49-F238E27FC236}">
                  <a16:creationId xmlns:a16="http://schemas.microsoft.com/office/drawing/2014/main" id="{1817F599-ACC1-470F-980D-2E6F616E7CE5}"/>
                </a:ext>
              </a:extLst>
            </p:cNvPr>
            <p:cNvSpPr>
              <a:spLocks/>
            </p:cNvSpPr>
            <p:nvPr/>
          </p:nvSpPr>
          <p:spPr bwMode="auto">
            <a:xfrm>
              <a:off x="7310438" y="7237413"/>
              <a:ext cx="20638" cy="100013"/>
            </a:xfrm>
            <a:custGeom>
              <a:avLst/>
              <a:gdLst>
                <a:gd name="T0" fmla="*/ 7 w 14"/>
                <a:gd name="T1" fmla="*/ 66 h 66"/>
                <a:gd name="T2" fmla="*/ 7 w 14"/>
                <a:gd name="T3" fmla="*/ 66 h 66"/>
                <a:gd name="T4" fmla="*/ 0 w 14"/>
                <a:gd name="T5" fmla="*/ 59 h 66"/>
                <a:gd name="T6" fmla="*/ 0 w 14"/>
                <a:gd name="T7" fmla="*/ 7 h 66"/>
                <a:gd name="T8" fmla="*/ 7 w 14"/>
                <a:gd name="T9" fmla="*/ 0 h 66"/>
                <a:gd name="T10" fmla="*/ 14 w 14"/>
                <a:gd name="T11" fmla="*/ 7 h 66"/>
                <a:gd name="T12" fmla="*/ 14 w 14"/>
                <a:gd name="T13" fmla="*/ 59 h 66"/>
                <a:gd name="T14" fmla="*/ 7 w 1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6">
                  <a:moveTo>
                    <a:pt x="7" y="66"/>
                  </a:moveTo>
                  <a:cubicBezTo>
                    <a:pt x="7" y="66"/>
                    <a:pt x="7" y="66"/>
                    <a:pt x="7" y="66"/>
                  </a:cubicBezTo>
                  <a:cubicBezTo>
                    <a:pt x="3" y="66"/>
                    <a:pt x="0" y="63"/>
                    <a:pt x="0" y="59"/>
                  </a:cubicBezTo>
                  <a:cubicBezTo>
                    <a:pt x="0" y="7"/>
                    <a:pt x="0" y="7"/>
                    <a:pt x="0" y="7"/>
                  </a:cubicBezTo>
                  <a:cubicBezTo>
                    <a:pt x="0" y="3"/>
                    <a:pt x="3" y="0"/>
                    <a:pt x="7" y="0"/>
                  </a:cubicBezTo>
                  <a:cubicBezTo>
                    <a:pt x="11" y="0"/>
                    <a:pt x="14" y="3"/>
                    <a:pt x="14" y="7"/>
                  </a:cubicBezTo>
                  <a:cubicBezTo>
                    <a:pt x="14" y="59"/>
                    <a:pt x="14" y="59"/>
                    <a:pt x="14" y="59"/>
                  </a:cubicBezTo>
                  <a:cubicBezTo>
                    <a:pt x="14" y="63"/>
                    <a:pt x="11" y="66"/>
                    <a:pt x="7" y="66"/>
                  </a:cubicBez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6" name="Freeform 1931">
              <a:extLst>
                <a:ext uri="{FF2B5EF4-FFF2-40B4-BE49-F238E27FC236}">
                  <a16:creationId xmlns:a16="http://schemas.microsoft.com/office/drawing/2014/main" id="{A1C22902-8378-46C1-925A-1294751B8AF5}"/>
                </a:ext>
              </a:extLst>
            </p:cNvPr>
            <p:cNvSpPr>
              <a:spLocks/>
            </p:cNvSpPr>
            <p:nvPr/>
          </p:nvSpPr>
          <p:spPr bwMode="auto">
            <a:xfrm>
              <a:off x="7277101" y="7310438"/>
              <a:ext cx="92075" cy="92075"/>
            </a:xfrm>
            <a:custGeom>
              <a:avLst/>
              <a:gdLst>
                <a:gd name="T0" fmla="*/ 44 w 60"/>
                <a:gd name="T1" fmla="*/ 30 h 60"/>
                <a:gd name="T2" fmla="*/ 40 w 60"/>
                <a:gd name="T3" fmla="*/ 40 h 60"/>
                <a:gd name="T4" fmla="*/ 30 w 60"/>
                <a:gd name="T5" fmla="*/ 44 h 60"/>
                <a:gd name="T6" fmla="*/ 20 w 60"/>
                <a:gd name="T7" fmla="*/ 40 h 60"/>
                <a:gd name="T8" fmla="*/ 16 w 60"/>
                <a:gd name="T9" fmla="*/ 30 h 60"/>
                <a:gd name="T10" fmla="*/ 20 w 60"/>
                <a:gd name="T11" fmla="*/ 20 h 60"/>
                <a:gd name="T12" fmla="*/ 30 w 60"/>
                <a:gd name="T13" fmla="*/ 16 h 60"/>
                <a:gd name="T14" fmla="*/ 40 w 60"/>
                <a:gd name="T15" fmla="*/ 20 h 60"/>
                <a:gd name="T16" fmla="*/ 44 w 60"/>
                <a:gd name="T17"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60">
                  <a:moveTo>
                    <a:pt x="44" y="30"/>
                  </a:moveTo>
                  <a:cubicBezTo>
                    <a:pt x="60" y="38"/>
                    <a:pt x="57" y="46"/>
                    <a:pt x="40" y="40"/>
                  </a:cubicBezTo>
                  <a:cubicBezTo>
                    <a:pt x="46" y="57"/>
                    <a:pt x="38" y="60"/>
                    <a:pt x="30" y="44"/>
                  </a:cubicBezTo>
                  <a:cubicBezTo>
                    <a:pt x="21" y="60"/>
                    <a:pt x="14" y="57"/>
                    <a:pt x="20" y="40"/>
                  </a:cubicBezTo>
                  <a:cubicBezTo>
                    <a:pt x="3" y="46"/>
                    <a:pt x="0" y="38"/>
                    <a:pt x="16" y="30"/>
                  </a:cubicBezTo>
                  <a:cubicBezTo>
                    <a:pt x="0" y="22"/>
                    <a:pt x="3" y="14"/>
                    <a:pt x="20" y="20"/>
                  </a:cubicBezTo>
                  <a:cubicBezTo>
                    <a:pt x="14" y="3"/>
                    <a:pt x="21" y="0"/>
                    <a:pt x="30" y="16"/>
                  </a:cubicBezTo>
                  <a:cubicBezTo>
                    <a:pt x="38" y="0"/>
                    <a:pt x="46" y="3"/>
                    <a:pt x="40" y="20"/>
                  </a:cubicBezTo>
                  <a:cubicBezTo>
                    <a:pt x="57" y="14"/>
                    <a:pt x="60" y="22"/>
                    <a:pt x="44" y="30"/>
                  </a:cubicBezTo>
                  <a:close/>
                </a:path>
              </a:pathLst>
            </a:custGeom>
            <a:solidFill>
              <a:srgbClr val="C449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7" name="Oval 1932">
              <a:extLst>
                <a:ext uri="{FF2B5EF4-FFF2-40B4-BE49-F238E27FC236}">
                  <a16:creationId xmlns:a16="http://schemas.microsoft.com/office/drawing/2014/main" id="{773F2D9E-DDDF-483E-9F01-77AA52B3F7EA}"/>
                </a:ext>
              </a:extLst>
            </p:cNvPr>
            <p:cNvSpPr>
              <a:spLocks noChangeArrowheads="1"/>
            </p:cNvSpPr>
            <p:nvPr/>
          </p:nvSpPr>
          <p:spPr bwMode="auto">
            <a:xfrm>
              <a:off x="7065963" y="6794500"/>
              <a:ext cx="112713" cy="100013"/>
            </a:xfrm>
            <a:prstGeom prst="ellipse">
              <a:avLst/>
            </a:pr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8" name="Freeform 1933">
              <a:extLst>
                <a:ext uri="{FF2B5EF4-FFF2-40B4-BE49-F238E27FC236}">
                  <a16:creationId xmlns:a16="http://schemas.microsoft.com/office/drawing/2014/main" id="{2E8E568D-00F4-47BB-899A-94972D9867F2}"/>
                </a:ext>
              </a:extLst>
            </p:cNvPr>
            <p:cNvSpPr>
              <a:spLocks/>
            </p:cNvSpPr>
            <p:nvPr/>
          </p:nvSpPr>
          <p:spPr bwMode="auto">
            <a:xfrm>
              <a:off x="6889751" y="6867525"/>
              <a:ext cx="477838" cy="446088"/>
            </a:xfrm>
            <a:custGeom>
              <a:avLst/>
              <a:gdLst>
                <a:gd name="T0" fmla="*/ 155 w 311"/>
                <a:gd name="T1" fmla="*/ 207 h 291"/>
                <a:gd name="T2" fmla="*/ 155 w 311"/>
                <a:gd name="T3" fmla="*/ 200 h 291"/>
                <a:gd name="T4" fmla="*/ 0 w 311"/>
                <a:gd name="T5" fmla="*/ 206 h 291"/>
                <a:gd name="T6" fmla="*/ 0 w 311"/>
                <a:gd name="T7" fmla="*/ 155 h 291"/>
                <a:gd name="T8" fmla="*/ 155 w 311"/>
                <a:gd name="T9" fmla="*/ 0 h 291"/>
                <a:gd name="T10" fmla="*/ 311 w 311"/>
                <a:gd name="T11" fmla="*/ 155 h 291"/>
                <a:gd name="T12" fmla="*/ 311 w 311"/>
                <a:gd name="T13" fmla="*/ 206 h 291"/>
                <a:gd name="T14" fmla="*/ 155 w 311"/>
                <a:gd name="T15" fmla="*/ 207 h 2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1" h="291">
                  <a:moveTo>
                    <a:pt x="155" y="207"/>
                  </a:moveTo>
                  <a:cubicBezTo>
                    <a:pt x="155" y="200"/>
                    <a:pt x="155" y="200"/>
                    <a:pt x="155" y="200"/>
                  </a:cubicBezTo>
                  <a:cubicBezTo>
                    <a:pt x="81" y="281"/>
                    <a:pt x="0" y="291"/>
                    <a:pt x="0" y="206"/>
                  </a:cubicBezTo>
                  <a:cubicBezTo>
                    <a:pt x="0" y="155"/>
                    <a:pt x="0" y="155"/>
                    <a:pt x="0" y="155"/>
                  </a:cubicBezTo>
                  <a:cubicBezTo>
                    <a:pt x="0" y="70"/>
                    <a:pt x="70" y="0"/>
                    <a:pt x="155" y="0"/>
                  </a:cubicBezTo>
                  <a:cubicBezTo>
                    <a:pt x="241" y="0"/>
                    <a:pt x="311" y="70"/>
                    <a:pt x="311" y="155"/>
                  </a:cubicBezTo>
                  <a:cubicBezTo>
                    <a:pt x="311" y="206"/>
                    <a:pt x="311" y="206"/>
                    <a:pt x="311" y="206"/>
                  </a:cubicBezTo>
                  <a:cubicBezTo>
                    <a:pt x="311" y="291"/>
                    <a:pt x="234" y="277"/>
                    <a:pt x="155" y="207"/>
                  </a:cubicBezTo>
                </a:path>
              </a:pathLst>
            </a:custGeom>
            <a:solidFill>
              <a:srgbClr val="C24A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79" name="Freeform 1934">
              <a:extLst>
                <a:ext uri="{FF2B5EF4-FFF2-40B4-BE49-F238E27FC236}">
                  <a16:creationId xmlns:a16="http://schemas.microsoft.com/office/drawing/2014/main" id="{BC164826-A5B0-46D6-8F91-3F27867F0F54}"/>
                </a:ext>
              </a:extLst>
            </p:cNvPr>
            <p:cNvSpPr>
              <a:spLocks/>
            </p:cNvSpPr>
            <p:nvPr/>
          </p:nvSpPr>
          <p:spPr bwMode="auto">
            <a:xfrm>
              <a:off x="6889751" y="7170738"/>
              <a:ext cx="477838" cy="20638"/>
            </a:xfrm>
            <a:custGeom>
              <a:avLst/>
              <a:gdLst>
                <a:gd name="T0" fmla="*/ 0 w 311"/>
                <a:gd name="T1" fmla="*/ 0 h 13"/>
                <a:gd name="T2" fmla="*/ 0 w 311"/>
                <a:gd name="T3" fmla="*/ 8 h 13"/>
                <a:gd name="T4" fmla="*/ 1 w 311"/>
                <a:gd name="T5" fmla="*/ 13 h 13"/>
                <a:gd name="T6" fmla="*/ 145 w 311"/>
                <a:gd name="T7" fmla="*/ 13 h 13"/>
                <a:gd name="T8" fmla="*/ 155 w 311"/>
                <a:gd name="T9" fmla="*/ 2 h 13"/>
                <a:gd name="T10" fmla="*/ 155 w 311"/>
                <a:gd name="T11" fmla="*/ 9 h 13"/>
                <a:gd name="T12" fmla="*/ 160 w 311"/>
                <a:gd name="T13" fmla="*/ 13 h 13"/>
                <a:gd name="T14" fmla="*/ 310 w 311"/>
                <a:gd name="T15" fmla="*/ 13 h 13"/>
                <a:gd name="T16" fmla="*/ 311 w 311"/>
                <a:gd name="T17" fmla="*/ 8 h 13"/>
                <a:gd name="T18" fmla="*/ 311 w 311"/>
                <a:gd name="T19" fmla="*/ 0 h 13"/>
                <a:gd name="T20" fmla="*/ 0 w 311"/>
                <a:gd name="T21"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1" h="13">
                  <a:moveTo>
                    <a:pt x="0" y="0"/>
                  </a:moveTo>
                  <a:cubicBezTo>
                    <a:pt x="0" y="8"/>
                    <a:pt x="0" y="8"/>
                    <a:pt x="0" y="8"/>
                  </a:cubicBezTo>
                  <a:cubicBezTo>
                    <a:pt x="0" y="9"/>
                    <a:pt x="1" y="11"/>
                    <a:pt x="1" y="13"/>
                  </a:cubicBezTo>
                  <a:cubicBezTo>
                    <a:pt x="145" y="13"/>
                    <a:pt x="145" y="13"/>
                    <a:pt x="145" y="13"/>
                  </a:cubicBezTo>
                  <a:cubicBezTo>
                    <a:pt x="149" y="9"/>
                    <a:pt x="152" y="6"/>
                    <a:pt x="155" y="2"/>
                  </a:cubicBezTo>
                  <a:cubicBezTo>
                    <a:pt x="155" y="9"/>
                    <a:pt x="155" y="9"/>
                    <a:pt x="155" y="9"/>
                  </a:cubicBezTo>
                  <a:cubicBezTo>
                    <a:pt x="157" y="10"/>
                    <a:pt x="158" y="12"/>
                    <a:pt x="160" y="13"/>
                  </a:cubicBezTo>
                  <a:cubicBezTo>
                    <a:pt x="310" y="13"/>
                    <a:pt x="310" y="13"/>
                    <a:pt x="310" y="13"/>
                  </a:cubicBezTo>
                  <a:cubicBezTo>
                    <a:pt x="310" y="11"/>
                    <a:pt x="311" y="9"/>
                    <a:pt x="311" y="8"/>
                  </a:cubicBezTo>
                  <a:cubicBezTo>
                    <a:pt x="311" y="0"/>
                    <a:pt x="311" y="0"/>
                    <a:pt x="311" y="0"/>
                  </a:cubicBezTo>
                  <a:cubicBezTo>
                    <a:pt x="0" y="0"/>
                    <a:pt x="0" y="0"/>
                    <a:pt x="0" y="0"/>
                  </a:cubicBezTo>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0" name="Rectangle 1935">
              <a:extLst>
                <a:ext uri="{FF2B5EF4-FFF2-40B4-BE49-F238E27FC236}">
                  <a16:creationId xmlns:a16="http://schemas.microsoft.com/office/drawing/2014/main" id="{E527CFD8-C36F-4520-A971-1E3778F4F954}"/>
                </a:ext>
              </a:extLst>
            </p:cNvPr>
            <p:cNvSpPr>
              <a:spLocks noChangeArrowheads="1"/>
            </p:cNvSpPr>
            <p:nvPr/>
          </p:nvSpPr>
          <p:spPr bwMode="auto">
            <a:xfrm>
              <a:off x="6889751" y="7126288"/>
              <a:ext cx="477838" cy="20638"/>
            </a:xfrm>
            <a:prstGeom prst="rect">
              <a:avLst/>
            </a:prstGeom>
            <a:solidFill>
              <a:srgbClr val="B09F9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1" name="Freeform 1936">
              <a:extLst>
                <a:ext uri="{FF2B5EF4-FFF2-40B4-BE49-F238E27FC236}">
                  <a16:creationId xmlns:a16="http://schemas.microsoft.com/office/drawing/2014/main" id="{0DCFEA24-EAFB-40D5-A92B-CC0B4CD60EE9}"/>
                </a:ext>
              </a:extLst>
            </p:cNvPr>
            <p:cNvSpPr>
              <a:spLocks/>
            </p:cNvSpPr>
            <p:nvPr/>
          </p:nvSpPr>
          <p:spPr bwMode="auto">
            <a:xfrm>
              <a:off x="6931026" y="6969125"/>
              <a:ext cx="400050" cy="350838"/>
            </a:xfrm>
            <a:custGeom>
              <a:avLst/>
              <a:gdLst>
                <a:gd name="T0" fmla="*/ 114 w 262"/>
                <a:gd name="T1" fmla="*/ 229 h 229"/>
                <a:gd name="T2" fmla="*/ 0 w 262"/>
                <a:gd name="T3" fmla="*/ 115 h 229"/>
                <a:gd name="T4" fmla="*/ 114 w 262"/>
                <a:gd name="T5" fmla="*/ 0 h 229"/>
                <a:gd name="T6" fmla="*/ 147 w 262"/>
                <a:gd name="T7" fmla="*/ 0 h 229"/>
                <a:gd name="T8" fmla="*/ 262 w 262"/>
                <a:gd name="T9" fmla="*/ 115 h 229"/>
                <a:gd name="T10" fmla="*/ 147 w 262"/>
                <a:gd name="T11" fmla="*/ 229 h 229"/>
                <a:gd name="T12" fmla="*/ 114 w 262"/>
                <a:gd name="T13" fmla="*/ 229 h 229"/>
              </a:gdLst>
              <a:ahLst/>
              <a:cxnLst>
                <a:cxn ang="0">
                  <a:pos x="T0" y="T1"/>
                </a:cxn>
                <a:cxn ang="0">
                  <a:pos x="T2" y="T3"/>
                </a:cxn>
                <a:cxn ang="0">
                  <a:pos x="T4" y="T5"/>
                </a:cxn>
                <a:cxn ang="0">
                  <a:pos x="T6" y="T7"/>
                </a:cxn>
                <a:cxn ang="0">
                  <a:pos x="T8" y="T9"/>
                </a:cxn>
                <a:cxn ang="0">
                  <a:pos x="T10" y="T11"/>
                </a:cxn>
                <a:cxn ang="0">
                  <a:pos x="T12" y="T13"/>
                </a:cxn>
              </a:cxnLst>
              <a:rect l="0" t="0" r="r" b="b"/>
              <a:pathLst>
                <a:path w="262" h="229">
                  <a:moveTo>
                    <a:pt x="114" y="229"/>
                  </a:moveTo>
                  <a:cubicBezTo>
                    <a:pt x="51" y="229"/>
                    <a:pt x="0" y="178"/>
                    <a:pt x="0" y="115"/>
                  </a:cubicBezTo>
                  <a:cubicBezTo>
                    <a:pt x="0" y="52"/>
                    <a:pt x="51" y="0"/>
                    <a:pt x="114" y="0"/>
                  </a:cubicBezTo>
                  <a:cubicBezTo>
                    <a:pt x="147" y="0"/>
                    <a:pt x="147" y="0"/>
                    <a:pt x="147" y="0"/>
                  </a:cubicBezTo>
                  <a:cubicBezTo>
                    <a:pt x="211" y="0"/>
                    <a:pt x="262" y="52"/>
                    <a:pt x="262" y="115"/>
                  </a:cubicBezTo>
                  <a:cubicBezTo>
                    <a:pt x="262" y="178"/>
                    <a:pt x="211" y="229"/>
                    <a:pt x="147" y="229"/>
                  </a:cubicBezTo>
                  <a:cubicBezTo>
                    <a:pt x="114" y="229"/>
                    <a:pt x="114" y="229"/>
                    <a:pt x="114" y="229"/>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2" name="Freeform 1937">
              <a:extLst>
                <a:ext uri="{FF2B5EF4-FFF2-40B4-BE49-F238E27FC236}">
                  <a16:creationId xmlns:a16="http://schemas.microsoft.com/office/drawing/2014/main" id="{6DB4037E-DA16-4C06-8631-799CDBA9F4C3}"/>
                </a:ext>
              </a:extLst>
            </p:cNvPr>
            <p:cNvSpPr>
              <a:spLocks/>
            </p:cNvSpPr>
            <p:nvPr/>
          </p:nvSpPr>
          <p:spPr bwMode="auto">
            <a:xfrm>
              <a:off x="6940551" y="6983413"/>
              <a:ext cx="381000" cy="322263"/>
            </a:xfrm>
            <a:custGeom>
              <a:avLst/>
              <a:gdLst>
                <a:gd name="T0" fmla="*/ 142 w 248"/>
                <a:gd name="T1" fmla="*/ 211 h 211"/>
                <a:gd name="T2" fmla="*/ 106 w 248"/>
                <a:gd name="T3" fmla="*/ 211 h 211"/>
                <a:gd name="T4" fmla="*/ 0 w 248"/>
                <a:gd name="T5" fmla="*/ 106 h 211"/>
                <a:gd name="T6" fmla="*/ 106 w 248"/>
                <a:gd name="T7" fmla="*/ 0 h 211"/>
                <a:gd name="T8" fmla="*/ 142 w 248"/>
                <a:gd name="T9" fmla="*/ 0 h 211"/>
                <a:gd name="T10" fmla="*/ 248 w 248"/>
                <a:gd name="T11" fmla="*/ 106 h 211"/>
                <a:gd name="T12" fmla="*/ 142 w 248"/>
                <a:gd name="T13" fmla="*/ 211 h 211"/>
              </a:gdLst>
              <a:ahLst/>
              <a:cxnLst>
                <a:cxn ang="0">
                  <a:pos x="T0" y="T1"/>
                </a:cxn>
                <a:cxn ang="0">
                  <a:pos x="T2" y="T3"/>
                </a:cxn>
                <a:cxn ang="0">
                  <a:pos x="T4" y="T5"/>
                </a:cxn>
                <a:cxn ang="0">
                  <a:pos x="T6" y="T7"/>
                </a:cxn>
                <a:cxn ang="0">
                  <a:pos x="T8" y="T9"/>
                </a:cxn>
                <a:cxn ang="0">
                  <a:pos x="T10" y="T11"/>
                </a:cxn>
                <a:cxn ang="0">
                  <a:pos x="T12" y="T13"/>
                </a:cxn>
              </a:cxnLst>
              <a:rect l="0" t="0" r="r" b="b"/>
              <a:pathLst>
                <a:path w="248" h="211">
                  <a:moveTo>
                    <a:pt x="142" y="211"/>
                  </a:moveTo>
                  <a:cubicBezTo>
                    <a:pt x="106" y="211"/>
                    <a:pt x="106" y="211"/>
                    <a:pt x="106" y="211"/>
                  </a:cubicBezTo>
                  <a:cubicBezTo>
                    <a:pt x="48" y="211"/>
                    <a:pt x="0" y="164"/>
                    <a:pt x="0" y="106"/>
                  </a:cubicBezTo>
                  <a:cubicBezTo>
                    <a:pt x="0" y="48"/>
                    <a:pt x="48" y="0"/>
                    <a:pt x="106" y="0"/>
                  </a:cubicBezTo>
                  <a:cubicBezTo>
                    <a:pt x="142" y="0"/>
                    <a:pt x="142" y="0"/>
                    <a:pt x="142" y="0"/>
                  </a:cubicBezTo>
                  <a:cubicBezTo>
                    <a:pt x="200" y="0"/>
                    <a:pt x="248" y="48"/>
                    <a:pt x="248" y="106"/>
                  </a:cubicBezTo>
                  <a:cubicBezTo>
                    <a:pt x="248" y="164"/>
                    <a:pt x="200" y="211"/>
                    <a:pt x="142" y="211"/>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3" name="Freeform 1938">
              <a:extLst>
                <a:ext uri="{FF2B5EF4-FFF2-40B4-BE49-F238E27FC236}">
                  <a16:creationId xmlns:a16="http://schemas.microsoft.com/office/drawing/2014/main" id="{76BB7A38-6508-4370-A78F-3B8CFB83DCFF}"/>
                </a:ext>
              </a:extLst>
            </p:cNvPr>
            <p:cNvSpPr>
              <a:spLocks/>
            </p:cNvSpPr>
            <p:nvPr/>
          </p:nvSpPr>
          <p:spPr bwMode="auto">
            <a:xfrm>
              <a:off x="6953251" y="7040563"/>
              <a:ext cx="368300" cy="265113"/>
            </a:xfrm>
            <a:custGeom>
              <a:avLst/>
              <a:gdLst>
                <a:gd name="T0" fmla="*/ 214 w 240"/>
                <a:gd name="T1" fmla="*/ 0 h 173"/>
                <a:gd name="T2" fmla="*/ 223 w 240"/>
                <a:gd name="T3" fmla="*/ 40 h 173"/>
                <a:gd name="T4" fmla="*/ 117 w 240"/>
                <a:gd name="T5" fmla="*/ 146 h 173"/>
                <a:gd name="T6" fmla="*/ 81 w 240"/>
                <a:gd name="T7" fmla="*/ 146 h 173"/>
                <a:gd name="T8" fmla="*/ 0 w 240"/>
                <a:gd name="T9" fmla="*/ 109 h 173"/>
                <a:gd name="T10" fmla="*/ 98 w 240"/>
                <a:gd name="T11" fmla="*/ 173 h 173"/>
                <a:gd name="T12" fmla="*/ 134 w 240"/>
                <a:gd name="T13" fmla="*/ 173 h 173"/>
                <a:gd name="T14" fmla="*/ 240 w 240"/>
                <a:gd name="T15" fmla="*/ 68 h 173"/>
                <a:gd name="T16" fmla="*/ 214 w 240"/>
                <a:gd name="T17"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173">
                  <a:moveTo>
                    <a:pt x="214" y="0"/>
                  </a:moveTo>
                  <a:cubicBezTo>
                    <a:pt x="220" y="12"/>
                    <a:pt x="223" y="26"/>
                    <a:pt x="223" y="40"/>
                  </a:cubicBezTo>
                  <a:cubicBezTo>
                    <a:pt x="223" y="99"/>
                    <a:pt x="175" y="146"/>
                    <a:pt x="117" y="146"/>
                  </a:cubicBezTo>
                  <a:cubicBezTo>
                    <a:pt x="81" y="146"/>
                    <a:pt x="81" y="146"/>
                    <a:pt x="81" y="146"/>
                  </a:cubicBezTo>
                  <a:cubicBezTo>
                    <a:pt x="49" y="146"/>
                    <a:pt x="20" y="131"/>
                    <a:pt x="0" y="109"/>
                  </a:cubicBezTo>
                  <a:cubicBezTo>
                    <a:pt x="16" y="147"/>
                    <a:pt x="54" y="173"/>
                    <a:pt x="98" y="173"/>
                  </a:cubicBezTo>
                  <a:cubicBezTo>
                    <a:pt x="134" y="173"/>
                    <a:pt x="134" y="173"/>
                    <a:pt x="134" y="173"/>
                  </a:cubicBezTo>
                  <a:cubicBezTo>
                    <a:pt x="192" y="173"/>
                    <a:pt x="240" y="126"/>
                    <a:pt x="240" y="68"/>
                  </a:cubicBezTo>
                  <a:cubicBezTo>
                    <a:pt x="240" y="42"/>
                    <a:pt x="230" y="18"/>
                    <a:pt x="214"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4" name="Freeform 1939">
              <a:extLst>
                <a:ext uri="{FF2B5EF4-FFF2-40B4-BE49-F238E27FC236}">
                  <a16:creationId xmlns:a16="http://schemas.microsoft.com/office/drawing/2014/main" id="{4ED11149-F976-486C-AE24-C2FBA6CEC36F}"/>
                </a:ext>
              </a:extLst>
            </p:cNvPr>
            <p:cNvSpPr>
              <a:spLocks/>
            </p:cNvSpPr>
            <p:nvPr/>
          </p:nvSpPr>
          <p:spPr bwMode="auto">
            <a:xfrm>
              <a:off x="7096126" y="7129463"/>
              <a:ext cx="34925" cy="68263"/>
            </a:xfrm>
            <a:custGeom>
              <a:avLst/>
              <a:gdLst>
                <a:gd name="T0" fmla="*/ 21 w 23"/>
                <a:gd name="T1" fmla="*/ 1 h 44"/>
                <a:gd name="T2" fmla="*/ 19 w 23"/>
                <a:gd name="T3" fmla="*/ 2 h 44"/>
                <a:gd name="T4" fmla="*/ 11 w 23"/>
                <a:gd name="T5" fmla="*/ 21 h 44"/>
                <a:gd name="T6" fmla="*/ 2 w 23"/>
                <a:gd name="T7" fmla="*/ 31 h 44"/>
                <a:gd name="T8" fmla="*/ 9 w 23"/>
                <a:gd name="T9" fmla="*/ 44 h 44"/>
                <a:gd name="T10" fmla="*/ 10 w 23"/>
                <a:gd name="T11" fmla="*/ 39 h 44"/>
                <a:gd name="T12" fmla="*/ 20 w 23"/>
                <a:gd name="T13" fmla="*/ 18 h 44"/>
                <a:gd name="T14" fmla="*/ 21 w 23"/>
                <a:gd name="T15" fmla="*/ 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4">
                  <a:moveTo>
                    <a:pt x="21" y="1"/>
                  </a:moveTo>
                  <a:cubicBezTo>
                    <a:pt x="20" y="0"/>
                    <a:pt x="19" y="1"/>
                    <a:pt x="19" y="2"/>
                  </a:cubicBezTo>
                  <a:cubicBezTo>
                    <a:pt x="18" y="9"/>
                    <a:pt x="17" y="15"/>
                    <a:pt x="11" y="21"/>
                  </a:cubicBezTo>
                  <a:cubicBezTo>
                    <a:pt x="8" y="24"/>
                    <a:pt x="3" y="27"/>
                    <a:pt x="2" y="31"/>
                  </a:cubicBezTo>
                  <a:cubicBezTo>
                    <a:pt x="0" y="37"/>
                    <a:pt x="2" y="44"/>
                    <a:pt x="9" y="44"/>
                  </a:cubicBezTo>
                  <a:cubicBezTo>
                    <a:pt x="11" y="44"/>
                    <a:pt x="12" y="41"/>
                    <a:pt x="10" y="39"/>
                  </a:cubicBezTo>
                  <a:cubicBezTo>
                    <a:pt x="0" y="35"/>
                    <a:pt x="18" y="23"/>
                    <a:pt x="20" y="18"/>
                  </a:cubicBezTo>
                  <a:cubicBezTo>
                    <a:pt x="23" y="12"/>
                    <a:pt x="23" y="6"/>
                    <a:pt x="21"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5" name="Oval 1940">
              <a:extLst>
                <a:ext uri="{FF2B5EF4-FFF2-40B4-BE49-F238E27FC236}">
                  <a16:creationId xmlns:a16="http://schemas.microsoft.com/office/drawing/2014/main" id="{C0E141F8-E7A0-43C5-83B5-6CCF4AC792CA}"/>
                </a:ext>
              </a:extLst>
            </p:cNvPr>
            <p:cNvSpPr>
              <a:spLocks noChangeArrowheads="1"/>
            </p:cNvSpPr>
            <p:nvPr/>
          </p:nvSpPr>
          <p:spPr bwMode="auto">
            <a:xfrm>
              <a:off x="6981826" y="7165975"/>
              <a:ext cx="73025" cy="73025"/>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6" name="Freeform 1941">
              <a:extLst>
                <a:ext uri="{FF2B5EF4-FFF2-40B4-BE49-F238E27FC236}">
                  <a16:creationId xmlns:a16="http://schemas.microsoft.com/office/drawing/2014/main" id="{B47E6661-D9EC-48FE-87A8-44FD56F69C61}"/>
                </a:ext>
              </a:extLst>
            </p:cNvPr>
            <p:cNvSpPr>
              <a:spLocks/>
            </p:cNvSpPr>
            <p:nvPr/>
          </p:nvSpPr>
          <p:spPr bwMode="auto">
            <a:xfrm>
              <a:off x="7194551" y="7165975"/>
              <a:ext cx="69850" cy="73025"/>
            </a:xfrm>
            <a:custGeom>
              <a:avLst/>
              <a:gdLst>
                <a:gd name="T0" fmla="*/ 23 w 46"/>
                <a:gd name="T1" fmla="*/ 0 h 47"/>
                <a:gd name="T2" fmla="*/ 0 w 46"/>
                <a:gd name="T3" fmla="*/ 24 h 47"/>
                <a:gd name="T4" fmla="*/ 18 w 46"/>
                <a:gd name="T5" fmla="*/ 47 h 47"/>
                <a:gd name="T6" fmla="*/ 46 w 46"/>
                <a:gd name="T7" fmla="*/ 19 h 47"/>
                <a:gd name="T8" fmla="*/ 23 w 46"/>
                <a:gd name="T9" fmla="*/ 0 h 47"/>
              </a:gdLst>
              <a:ahLst/>
              <a:cxnLst>
                <a:cxn ang="0">
                  <a:pos x="T0" y="T1"/>
                </a:cxn>
                <a:cxn ang="0">
                  <a:pos x="T2" y="T3"/>
                </a:cxn>
                <a:cxn ang="0">
                  <a:pos x="T4" y="T5"/>
                </a:cxn>
                <a:cxn ang="0">
                  <a:pos x="T6" y="T7"/>
                </a:cxn>
                <a:cxn ang="0">
                  <a:pos x="T8" y="T9"/>
                </a:cxn>
              </a:cxnLst>
              <a:rect l="0" t="0" r="r" b="b"/>
              <a:pathLst>
                <a:path w="46" h="47">
                  <a:moveTo>
                    <a:pt x="23" y="0"/>
                  </a:moveTo>
                  <a:cubicBezTo>
                    <a:pt x="10" y="0"/>
                    <a:pt x="0" y="11"/>
                    <a:pt x="0" y="24"/>
                  </a:cubicBezTo>
                  <a:cubicBezTo>
                    <a:pt x="0" y="35"/>
                    <a:pt x="8" y="44"/>
                    <a:pt x="18" y="47"/>
                  </a:cubicBezTo>
                  <a:cubicBezTo>
                    <a:pt x="29" y="39"/>
                    <a:pt x="39" y="30"/>
                    <a:pt x="46" y="19"/>
                  </a:cubicBezTo>
                  <a:cubicBezTo>
                    <a:pt x="44" y="8"/>
                    <a:pt x="35" y="0"/>
                    <a:pt x="23"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7" name="Freeform 1942">
              <a:extLst>
                <a:ext uri="{FF2B5EF4-FFF2-40B4-BE49-F238E27FC236}">
                  <a16:creationId xmlns:a16="http://schemas.microsoft.com/office/drawing/2014/main" id="{D01EB008-5761-4344-A8B0-E253497F0AD8}"/>
                </a:ext>
              </a:extLst>
            </p:cNvPr>
            <p:cNvSpPr>
              <a:spLocks/>
            </p:cNvSpPr>
            <p:nvPr/>
          </p:nvSpPr>
          <p:spPr bwMode="auto">
            <a:xfrm>
              <a:off x="7221538" y="7196138"/>
              <a:ext cx="44450" cy="42863"/>
            </a:xfrm>
            <a:custGeom>
              <a:avLst/>
              <a:gdLst>
                <a:gd name="T0" fmla="*/ 28 w 29"/>
                <a:gd name="T1" fmla="*/ 0 h 28"/>
                <a:gd name="T2" fmla="*/ 0 w 29"/>
                <a:gd name="T3" fmla="*/ 28 h 28"/>
                <a:gd name="T4" fmla="*/ 5 w 29"/>
                <a:gd name="T5" fmla="*/ 28 h 28"/>
                <a:gd name="T6" fmla="*/ 29 w 29"/>
                <a:gd name="T7" fmla="*/ 5 h 28"/>
                <a:gd name="T8" fmla="*/ 28 w 29"/>
                <a:gd name="T9" fmla="*/ 0 h 28"/>
              </a:gdLst>
              <a:ahLst/>
              <a:cxnLst>
                <a:cxn ang="0">
                  <a:pos x="T0" y="T1"/>
                </a:cxn>
                <a:cxn ang="0">
                  <a:pos x="T2" y="T3"/>
                </a:cxn>
                <a:cxn ang="0">
                  <a:pos x="T4" y="T5"/>
                </a:cxn>
                <a:cxn ang="0">
                  <a:pos x="T6" y="T7"/>
                </a:cxn>
                <a:cxn ang="0">
                  <a:pos x="T8" y="T9"/>
                </a:cxn>
              </a:cxnLst>
              <a:rect l="0" t="0" r="r" b="b"/>
              <a:pathLst>
                <a:path w="29" h="28">
                  <a:moveTo>
                    <a:pt x="28" y="0"/>
                  </a:moveTo>
                  <a:cubicBezTo>
                    <a:pt x="21" y="11"/>
                    <a:pt x="11" y="20"/>
                    <a:pt x="0" y="28"/>
                  </a:cubicBezTo>
                  <a:cubicBezTo>
                    <a:pt x="2" y="28"/>
                    <a:pt x="4" y="28"/>
                    <a:pt x="5" y="28"/>
                  </a:cubicBezTo>
                  <a:cubicBezTo>
                    <a:pt x="18" y="28"/>
                    <a:pt x="29" y="18"/>
                    <a:pt x="29" y="5"/>
                  </a:cubicBezTo>
                  <a:cubicBezTo>
                    <a:pt x="29" y="3"/>
                    <a:pt x="29" y="2"/>
                    <a:pt x="28"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8" name="Oval 1943">
              <a:extLst>
                <a:ext uri="{FF2B5EF4-FFF2-40B4-BE49-F238E27FC236}">
                  <a16:creationId xmlns:a16="http://schemas.microsoft.com/office/drawing/2014/main" id="{200B1F62-2DB4-4548-A8B5-B39DCFD490A3}"/>
                </a:ext>
              </a:extLst>
            </p:cNvPr>
            <p:cNvSpPr>
              <a:spLocks noChangeArrowheads="1"/>
            </p:cNvSpPr>
            <p:nvPr/>
          </p:nvSpPr>
          <p:spPr bwMode="auto">
            <a:xfrm>
              <a:off x="7018338" y="7108825"/>
              <a:ext cx="42863"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89" name="Oval 1944">
              <a:extLst>
                <a:ext uri="{FF2B5EF4-FFF2-40B4-BE49-F238E27FC236}">
                  <a16:creationId xmlns:a16="http://schemas.microsoft.com/office/drawing/2014/main" id="{2518A54A-CAF0-439B-9B52-6C6B4988101B}"/>
                </a:ext>
              </a:extLst>
            </p:cNvPr>
            <p:cNvSpPr>
              <a:spLocks noChangeArrowheads="1"/>
            </p:cNvSpPr>
            <p:nvPr/>
          </p:nvSpPr>
          <p:spPr bwMode="auto">
            <a:xfrm>
              <a:off x="7194551" y="7108825"/>
              <a:ext cx="44450" cy="74613"/>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0" name="Freeform 1945">
              <a:extLst>
                <a:ext uri="{FF2B5EF4-FFF2-40B4-BE49-F238E27FC236}">
                  <a16:creationId xmlns:a16="http://schemas.microsoft.com/office/drawing/2014/main" id="{4FE2AAFD-AA56-4982-A6A8-5CF98BEC73C2}"/>
                </a:ext>
              </a:extLst>
            </p:cNvPr>
            <p:cNvSpPr>
              <a:spLocks/>
            </p:cNvSpPr>
            <p:nvPr/>
          </p:nvSpPr>
          <p:spPr bwMode="auto">
            <a:xfrm>
              <a:off x="7072313" y="7196138"/>
              <a:ext cx="96838" cy="50800"/>
            </a:xfrm>
            <a:custGeom>
              <a:avLst/>
              <a:gdLst>
                <a:gd name="T0" fmla="*/ 31 w 63"/>
                <a:gd name="T1" fmla="*/ 33 h 33"/>
                <a:gd name="T2" fmla="*/ 1 w 63"/>
                <a:gd name="T3" fmla="*/ 12 h 33"/>
                <a:gd name="T4" fmla="*/ 3 w 63"/>
                <a:gd name="T5" fmla="*/ 7 h 33"/>
                <a:gd name="T6" fmla="*/ 8 w 63"/>
                <a:gd name="T7" fmla="*/ 9 h 33"/>
                <a:gd name="T8" fmla="*/ 31 w 63"/>
                <a:gd name="T9" fmla="*/ 25 h 33"/>
                <a:gd name="T10" fmla="*/ 55 w 63"/>
                <a:gd name="T11" fmla="*/ 4 h 33"/>
                <a:gd name="T12" fmla="*/ 60 w 63"/>
                <a:gd name="T13" fmla="*/ 1 h 33"/>
                <a:gd name="T14" fmla="*/ 63 w 63"/>
                <a:gd name="T15" fmla="*/ 6 h 33"/>
                <a:gd name="T16" fmla="*/ 31 w 63"/>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3">
                  <a:moveTo>
                    <a:pt x="31" y="33"/>
                  </a:moveTo>
                  <a:cubicBezTo>
                    <a:pt x="18" y="33"/>
                    <a:pt x="7" y="25"/>
                    <a:pt x="1" y="12"/>
                  </a:cubicBezTo>
                  <a:cubicBezTo>
                    <a:pt x="0" y="10"/>
                    <a:pt x="1" y="8"/>
                    <a:pt x="3" y="7"/>
                  </a:cubicBezTo>
                  <a:cubicBezTo>
                    <a:pt x="5" y="6"/>
                    <a:pt x="7" y="7"/>
                    <a:pt x="8" y="9"/>
                  </a:cubicBezTo>
                  <a:cubicBezTo>
                    <a:pt x="13" y="19"/>
                    <a:pt x="22" y="25"/>
                    <a:pt x="31" y="25"/>
                  </a:cubicBezTo>
                  <a:cubicBezTo>
                    <a:pt x="41" y="25"/>
                    <a:pt x="51" y="17"/>
                    <a:pt x="55" y="4"/>
                  </a:cubicBezTo>
                  <a:cubicBezTo>
                    <a:pt x="56" y="1"/>
                    <a:pt x="58" y="0"/>
                    <a:pt x="60" y="1"/>
                  </a:cubicBezTo>
                  <a:cubicBezTo>
                    <a:pt x="62" y="2"/>
                    <a:pt x="63" y="4"/>
                    <a:pt x="63" y="6"/>
                  </a:cubicBezTo>
                  <a:cubicBezTo>
                    <a:pt x="57" y="23"/>
                    <a:pt x="45" y="33"/>
                    <a:pt x="31" y="33"/>
                  </a:cubicBezTo>
                  <a:close/>
                </a:path>
              </a:pathLst>
            </a:cu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1" name="Freeform 1946">
              <a:extLst>
                <a:ext uri="{FF2B5EF4-FFF2-40B4-BE49-F238E27FC236}">
                  <a16:creationId xmlns:a16="http://schemas.microsoft.com/office/drawing/2014/main" id="{90D26A80-E4F0-4B2E-9525-0A5F1619E525}"/>
                </a:ext>
              </a:extLst>
            </p:cNvPr>
            <p:cNvSpPr>
              <a:spLocks/>
            </p:cNvSpPr>
            <p:nvPr/>
          </p:nvSpPr>
          <p:spPr bwMode="auto">
            <a:xfrm>
              <a:off x="6934201" y="6888163"/>
              <a:ext cx="411163" cy="176213"/>
            </a:xfrm>
            <a:custGeom>
              <a:avLst/>
              <a:gdLst>
                <a:gd name="T0" fmla="*/ 250 w 259"/>
                <a:gd name="T1" fmla="*/ 111 h 111"/>
                <a:gd name="T2" fmla="*/ 248 w 259"/>
                <a:gd name="T3" fmla="*/ 110 h 111"/>
                <a:gd name="T4" fmla="*/ 254 w 259"/>
                <a:gd name="T5" fmla="*/ 90 h 111"/>
                <a:gd name="T6" fmla="*/ 234 w 259"/>
                <a:gd name="T7" fmla="*/ 90 h 111"/>
                <a:gd name="T8" fmla="*/ 236 w 259"/>
                <a:gd name="T9" fmla="*/ 59 h 111"/>
                <a:gd name="T10" fmla="*/ 203 w 259"/>
                <a:gd name="T11" fmla="*/ 64 h 111"/>
                <a:gd name="T12" fmla="*/ 202 w 259"/>
                <a:gd name="T13" fmla="*/ 31 h 111"/>
                <a:gd name="T14" fmla="*/ 174 w 259"/>
                <a:gd name="T15" fmla="*/ 46 h 111"/>
                <a:gd name="T16" fmla="*/ 160 w 259"/>
                <a:gd name="T17" fmla="*/ 11 h 111"/>
                <a:gd name="T18" fmla="*/ 132 w 259"/>
                <a:gd name="T19" fmla="*/ 38 h 111"/>
                <a:gd name="T20" fmla="*/ 101 w 259"/>
                <a:gd name="T21" fmla="*/ 7 h 111"/>
                <a:gd name="T22" fmla="*/ 83 w 259"/>
                <a:gd name="T23" fmla="*/ 42 h 111"/>
                <a:gd name="T24" fmla="*/ 53 w 259"/>
                <a:gd name="T25" fmla="*/ 27 h 111"/>
                <a:gd name="T26" fmla="*/ 48 w 259"/>
                <a:gd name="T27" fmla="*/ 61 h 111"/>
                <a:gd name="T28" fmla="*/ 22 w 259"/>
                <a:gd name="T29" fmla="*/ 45 h 111"/>
                <a:gd name="T30" fmla="*/ 21 w 259"/>
                <a:gd name="T31" fmla="*/ 84 h 111"/>
                <a:gd name="T32" fmla="*/ 4 w 259"/>
                <a:gd name="T33" fmla="*/ 73 h 111"/>
                <a:gd name="T34" fmla="*/ 4 w 259"/>
                <a:gd name="T35" fmla="*/ 97 h 111"/>
                <a:gd name="T36" fmla="*/ 0 w 259"/>
                <a:gd name="T37" fmla="*/ 97 h 111"/>
                <a:gd name="T38" fmla="*/ 0 w 259"/>
                <a:gd name="T39" fmla="*/ 66 h 111"/>
                <a:gd name="T40" fmla="*/ 17 w 259"/>
                <a:gd name="T41" fmla="*/ 77 h 111"/>
                <a:gd name="T42" fmla="*/ 18 w 259"/>
                <a:gd name="T43" fmla="*/ 39 h 111"/>
                <a:gd name="T44" fmla="*/ 45 w 259"/>
                <a:gd name="T45" fmla="*/ 55 h 111"/>
                <a:gd name="T46" fmla="*/ 50 w 259"/>
                <a:gd name="T47" fmla="*/ 21 h 111"/>
                <a:gd name="T48" fmla="*/ 83 w 259"/>
                <a:gd name="T49" fmla="*/ 37 h 111"/>
                <a:gd name="T50" fmla="*/ 100 w 259"/>
                <a:gd name="T51" fmla="*/ 0 h 111"/>
                <a:gd name="T52" fmla="*/ 132 w 259"/>
                <a:gd name="T53" fmla="*/ 34 h 111"/>
                <a:gd name="T54" fmla="*/ 162 w 259"/>
                <a:gd name="T55" fmla="*/ 5 h 111"/>
                <a:gd name="T56" fmla="*/ 176 w 259"/>
                <a:gd name="T57" fmla="*/ 41 h 111"/>
                <a:gd name="T58" fmla="*/ 205 w 259"/>
                <a:gd name="T59" fmla="*/ 24 h 111"/>
                <a:gd name="T60" fmla="*/ 207 w 259"/>
                <a:gd name="T61" fmla="*/ 61 h 111"/>
                <a:gd name="T62" fmla="*/ 240 w 259"/>
                <a:gd name="T63" fmla="*/ 54 h 111"/>
                <a:gd name="T64" fmla="*/ 238 w 259"/>
                <a:gd name="T65" fmla="*/ 86 h 111"/>
                <a:gd name="T66" fmla="*/ 259 w 259"/>
                <a:gd name="T67" fmla="*/ 87 h 111"/>
                <a:gd name="T68" fmla="*/ 250 w 259"/>
                <a:gd name="T69"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9" h="111">
                  <a:moveTo>
                    <a:pt x="250" y="111"/>
                  </a:moveTo>
                  <a:lnTo>
                    <a:pt x="248" y="110"/>
                  </a:lnTo>
                  <a:lnTo>
                    <a:pt x="254" y="90"/>
                  </a:lnTo>
                  <a:lnTo>
                    <a:pt x="234" y="90"/>
                  </a:lnTo>
                  <a:lnTo>
                    <a:pt x="236" y="59"/>
                  </a:lnTo>
                  <a:lnTo>
                    <a:pt x="203" y="64"/>
                  </a:lnTo>
                  <a:lnTo>
                    <a:pt x="202" y="31"/>
                  </a:lnTo>
                  <a:lnTo>
                    <a:pt x="174" y="46"/>
                  </a:lnTo>
                  <a:lnTo>
                    <a:pt x="160" y="11"/>
                  </a:lnTo>
                  <a:lnTo>
                    <a:pt x="132" y="38"/>
                  </a:lnTo>
                  <a:lnTo>
                    <a:pt x="101" y="7"/>
                  </a:lnTo>
                  <a:lnTo>
                    <a:pt x="83" y="42"/>
                  </a:lnTo>
                  <a:lnTo>
                    <a:pt x="53" y="27"/>
                  </a:lnTo>
                  <a:lnTo>
                    <a:pt x="48" y="61"/>
                  </a:lnTo>
                  <a:lnTo>
                    <a:pt x="22" y="45"/>
                  </a:lnTo>
                  <a:lnTo>
                    <a:pt x="21" y="84"/>
                  </a:lnTo>
                  <a:lnTo>
                    <a:pt x="4" y="73"/>
                  </a:lnTo>
                  <a:lnTo>
                    <a:pt x="4" y="97"/>
                  </a:lnTo>
                  <a:lnTo>
                    <a:pt x="0" y="97"/>
                  </a:lnTo>
                  <a:lnTo>
                    <a:pt x="0" y="66"/>
                  </a:lnTo>
                  <a:lnTo>
                    <a:pt x="17" y="77"/>
                  </a:lnTo>
                  <a:lnTo>
                    <a:pt x="18" y="39"/>
                  </a:lnTo>
                  <a:lnTo>
                    <a:pt x="45" y="55"/>
                  </a:lnTo>
                  <a:lnTo>
                    <a:pt x="50" y="21"/>
                  </a:lnTo>
                  <a:lnTo>
                    <a:pt x="83" y="37"/>
                  </a:lnTo>
                  <a:lnTo>
                    <a:pt x="100" y="0"/>
                  </a:lnTo>
                  <a:lnTo>
                    <a:pt x="132" y="34"/>
                  </a:lnTo>
                  <a:lnTo>
                    <a:pt x="162" y="5"/>
                  </a:lnTo>
                  <a:lnTo>
                    <a:pt x="176" y="41"/>
                  </a:lnTo>
                  <a:lnTo>
                    <a:pt x="205" y="24"/>
                  </a:lnTo>
                  <a:lnTo>
                    <a:pt x="207" y="61"/>
                  </a:lnTo>
                  <a:lnTo>
                    <a:pt x="240" y="54"/>
                  </a:lnTo>
                  <a:lnTo>
                    <a:pt x="238" y="86"/>
                  </a:lnTo>
                  <a:lnTo>
                    <a:pt x="259" y="87"/>
                  </a:lnTo>
                  <a:lnTo>
                    <a:pt x="250" y="111"/>
                  </a:lnTo>
                  <a:close/>
                </a:path>
              </a:pathLst>
            </a:custGeom>
            <a:solidFill>
              <a:srgbClr val="B09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92" name="Freeform 1947">
              <a:extLst>
                <a:ext uri="{FF2B5EF4-FFF2-40B4-BE49-F238E27FC236}">
                  <a16:creationId xmlns:a16="http://schemas.microsoft.com/office/drawing/2014/main" id="{6633EE91-9698-4023-82AA-F66EF7B59D86}"/>
                </a:ext>
              </a:extLst>
            </p:cNvPr>
            <p:cNvSpPr>
              <a:spLocks/>
            </p:cNvSpPr>
            <p:nvPr/>
          </p:nvSpPr>
          <p:spPr bwMode="auto">
            <a:xfrm>
              <a:off x="6948488" y="6969125"/>
              <a:ext cx="368300" cy="112713"/>
            </a:xfrm>
            <a:custGeom>
              <a:avLst/>
              <a:gdLst>
                <a:gd name="T0" fmla="*/ 135 w 240"/>
                <a:gd name="T1" fmla="*/ 0 h 74"/>
                <a:gd name="T2" fmla="*/ 102 w 240"/>
                <a:gd name="T3" fmla="*/ 0 h 74"/>
                <a:gd name="T4" fmla="*/ 0 w 240"/>
                <a:gd name="T5" fmla="*/ 64 h 74"/>
                <a:gd name="T6" fmla="*/ 68 w 240"/>
                <a:gd name="T7" fmla="*/ 31 h 74"/>
                <a:gd name="T8" fmla="*/ 39 w 240"/>
                <a:gd name="T9" fmla="*/ 65 h 74"/>
                <a:gd name="T10" fmla="*/ 144 w 240"/>
                <a:gd name="T11" fmla="*/ 35 h 74"/>
                <a:gd name="T12" fmla="*/ 134 w 240"/>
                <a:gd name="T13" fmla="*/ 61 h 74"/>
                <a:gd name="T14" fmla="*/ 197 w 240"/>
                <a:gd name="T15" fmla="*/ 45 h 74"/>
                <a:gd name="T16" fmla="*/ 190 w 240"/>
                <a:gd name="T17" fmla="*/ 73 h 74"/>
                <a:gd name="T18" fmla="*/ 240 w 240"/>
                <a:gd name="T19" fmla="*/ 67 h 74"/>
                <a:gd name="T20" fmla="*/ 135 w 240"/>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0" h="74">
                  <a:moveTo>
                    <a:pt x="135" y="0"/>
                  </a:moveTo>
                  <a:cubicBezTo>
                    <a:pt x="102" y="0"/>
                    <a:pt x="102" y="0"/>
                    <a:pt x="102" y="0"/>
                  </a:cubicBezTo>
                  <a:cubicBezTo>
                    <a:pt x="57" y="0"/>
                    <a:pt x="18" y="26"/>
                    <a:pt x="0" y="64"/>
                  </a:cubicBezTo>
                  <a:cubicBezTo>
                    <a:pt x="28" y="61"/>
                    <a:pt x="56" y="47"/>
                    <a:pt x="68" y="31"/>
                  </a:cubicBezTo>
                  <a:cubicBezTo>
                    <a:pt x="69" y="54"/>
                    <a:pt x="39" y="65"/>
                    <a:pt x="39" y="65"/>
                  </a:cubicBezTo>
                  <a:cubicBezTo>
                    <a:pt x="39" y="65"/>
                    <a:pt x="112" y="67"/>
                    <a:pt x="144" y="35"/>
                  </a:cubicBezTo>
                  <a:cubicBezTo>
                    <a:pt x="153" y="43"/>
                    <a:pt x="134" y="61"/>
                    <a:pt x="134" y="61"/>
                  </a:cubicBezTo>
                  <a:cubicBezTo>
                    <a:pt x="134" y="61"/>
                    <a:pt x="181" y="60"/>
                    <a:pt x="197" y="45"/>
                  </a:cubicBezTo>
                  <a:cubicBezTo>
                    <a:pt x="206" y="55"/>
                    <a:pt x="190" y="73"/>
                    <a:pt x="190" y="73"/>
                  </a:cubicBezTo>
                  <a:cubicBezTo>
                    <a:pt x="190" y="73"/>
                    <a:pt x="216" y="74"/>
                    <a:pt x="240" y="67"/>
                  </a:cubicBezTo>
                  <a:cubicBezTo>
                    <a:pt x="222" y="28"/>
                    <a:pt x="182" y="0"/>
                    <a:pt x="135" y="0"/>
                  </a:cubicBezTo>
                  <a:close/>
                </a:path>
              </a:pathLst>
            </a:custGeom>
            <a:solidFill>
              <a:srgbClr val="713C3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3" name="组合 22">
            <a:extLst>
              <a:ext uri="{FF2B5EF4-FFF2-40B4-BE49-F238E27FC236}">
                <a16:creationId xmlns:a16="http://schemas.microsoft.com/office/drawing/2014/main" id="{8640B8BF-F6DC-40F4-B6DA-EBDE83E50F25}"/>
              </a:ext>
            </a:extLst>
          </p:cNvPr>
          <p:cNvGrpSpPr/>
          <p:nvPr/>
        </p:nvGrpSpPr>
        <p:grpSpPr>
          <a:xfrm rot="1137054">
            <a:off x="7213465" y="402545"/>
            <a:ext cx="1763760" cy="2088954"/>
            <a:chOff x="4813301" y="6792913"/>
            <a:chExt cx="508000" cy="601662"/>
          </a:xfrm>
        </p:grpSpPr>
        <p:sp>
          <p:nvSpPr>
            <p:cNvPr id="24" name="Freeform 1948">
              <a:extLst>
                <a:ext uri="{FF2B5EF4-FFF2-40B4-BE49-F238E27FC236}">
                  <a16:creationId xmlns:a16="http://schemas.microsoft.com/office/drawing/2014/main" id="{0542E791-8BE9-4300-BB42-BA3DAC00B284}"/>
                </a:ext>
              </a:extLst>
            </p:cNvPr>
            <p:cNvSpPr>
              <a:spLocks/>
            </p:cNvSpPr>
            <p:nvPr/>
          </p:nvSpPr>
          <p:spPr bwMode="auto">
            <a:xfrm>
              <a:off x="4973638" y="7321550"/>
              <a:ext cx="184150" cy="73025"/>
            </a:xfrm>
            <a:custGeom>
              <a:avLst/>
              <a:gdLst>
                <a:gd name="T0" fmla="*/ 96 w 120"/>
                <a:gd name="T1" fmla="*/ 48 h 48"/>
                <a:gd name="T2" fmla="*/ 24 w 120"/>
                <a:gd name="T3" fmla="*/ 48 h 48"/>
                <a:gd name="T4" fmla="*/ 0 w 120"/>
                <a:gd name="T5" fmla="*/ 24 h 48"/>
                <a:gd name="T6" fmla="*/ 24 w 120"/>
                <a:gd name="T7" fmla="*/ 0 h 48"/>
                <a:gd name="T8" fmla="*/ 96 w 120"/>
                <a:gd name="T9" fmla="*/ 0 h 48"/>
                <a:gd name="T10" fmla="*/ 120 w 120"/>
                <a:gd name="T11" fmla="*/ 24 h 48"/>
                <a:gd name="T12" fmla="*/ 96 w 12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120" h="48">
                  <a:moveTo>
                    <a:pt x="96" y="48"/>
                  </a:moveTo>
                  <a:cubicBezTo>
                    <a:pt x="24" y="48"/>
                    <a:pt x="24" y="48"/>
                    <a:pt x="24" y="48"/>
                  </a:cubicBezTo>
                  <a:cubicBezTo>
                    <a:pt x="11" y="48"/>
                    <a:pt x="0" y="37"/>
                    <a:pt x="0" y="24"/>
                  </a:cubicBezTo>
                  <a:cubicBezTo>
                    <a:pt x="0" y="11"/>
                    <a:pt x="11" y="0"/>
                    <a:pt x="24" y="0"/>
                  </a:cubicBezTo>
                  <a:cubicBezTo>
                    <a:pt x="96" y="0"/>
                    <a:pt x="96" y="0"/>
                    <a:pt x="96" y="0"/>
                  </a:cubicBezTo>
                  <a:cubicBezTo>
                    <a:pt x="109" y="0"/>
                    <a:pt x="120" y="11"/>
                    <a:pt x="120" y="24"/>
                  </a:cubicBezTo>
                  <a:cubicBezTo>
                    <a:pt x="120" y="37"/>
                    <a:pt x="109" y="48"/>
                    <a:pt x="96" y="48"/>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5" name="Oval 1949">
              <a:extLst>
                <a:ext uri="{FF2B5EF4-FFF2-40B4-BE49-F238E27FC236}">
                  <a16:creationId xmlns:a16="http://schemas.microsoft.com/office/drawing/2014/main" id="{03DE0B70-F3DA-40F1-8310-360D0AC5371E}"/>
                </a:ext>
              </a:extLst>
            </p:cNvPr>
            <p:cNvSpPr>
              <a:spLocks noChangeArrowheads="1"/>
            </p:cNvSpPr>
            <p:nvPr/>
          </p:nvSpPr>
          <p:spPr bwMode="auto">
            <a:xfrm>
              <a:off x="5006976" y="6804025"/>
              <a:ext cx="119063" cy="117475"/>
            </a:xfrm>
            <a:prstGeom prst="ellipse">
              <a:avLst/>
            </a:pr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1950">
              <a:extLst>
                <a:ext uri="{FF2B5EF4-FFF2-40B4-BE49-F238E27FC236}">
                  <a16:creationId xmlns:a16="http://schemas.microsoft.com/office/drawing/2014/main" id="{02A1176E-5C39-4672-9B8F-847749B4C836}"/>
                </a:ext>
              </a:extLst>
            </p:cNvPr>
            <p:cNvSpPr>
              <a:spLocks/>
            </p:cNvSpPr>
            <p:nvPr/>
          </p:nvSpPr>
          <p:spPr bwMode="auto">
            <a:xfrm>
              <a:off x="4813301" y="7145338"/>
              <a:ext cx="80963" cy="98425"/>
            </a:xfrm>
            <a:custGeom>
              <a:avLst/>
              <a:gdLst>
                <a:gd name="T0" fmla="*/ 50 w 53"/>
                <a:gd name="T1" fmla="*/ 27 h 64"/>
                <a:gd name="T2" fmla="*/ 33 w 53"/>
                <a:gd name="T3" fmla="*/ 62 h 64"/>
                <a:gd name="T4" fmla="*/ 4 w 53"/>
                <a:gd name="T5" fmla="*/ 37 h 64"/>
                <a:gd name="T6" fmla="*/ 20 w 53"/>
                <a:gd name="T7" fmla="*/ 3 h 64"/>
                <a:gd name="T8" fmla="*/ 50 w 53"/>
                <a:gd name="T9" fmla="*/ 27 h 64"/>
              </a:gdLst>
              <a:ahLst/>
              <a:cxnLst>
                <a:cxn ang="0">
                  <a:pos x="T0" y="T1"/>
                </a:cxn>
                <a:cxn ang="0">
                  <a:pos x="T2" y="T3"/>
                </a:cxn>
                <a:cxn ang="0">
                  <a:pos x="T4" y="T5"/>
                </a:cxn>
                <a:cxn ang="0">
                  <a:pos x="T6" y="T7"/>
                </a:cxn>
                <a:cxn ang="0">
                  <a:pos x="T8" y="T9"/>
                </a:cxn>
              </a:cxnLst>
              <a:rect l="0" t="0" r="r" b="b"/>
              <a:pathLst>
                <a:path w="53" h="64">
                  <a:moveTo>
                    <a:pt x="50" y="27"/>
                  </a:moveTo>
                  <a:cubicBezTo>
                    <a:pt x="53" y="43"/>
                    <a:pt x="46" y="59"/>
                    <a:pt x="33" y="62"/>
                  </a:cubicBezTo>
                  <a:cubicBezTo>
                    <a:pt x="21" y="64"/>
                    <a:pt x="8" y="53"/>
                    <a:pt x="4" y="37"/>
                  </a:cubicBezTo>
                  <a:cubicBezTo>
                    <a:pt x="0" y="21"/>
                    <a:pt x="8" y="5"/>
                    <a:pt x="20" y="3"/>
                  </a:cubicBezTo>
                  <a:cubicBezTo>
                    <a:pt x="33" y="0"/>
                    <a:pt x="46" y="11"/>
                    <a:pt x="50"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1951">
              <a:extLst>
                <a:ext uri="{FF2B5EF4-FFF2-40B4-BE49-F238E27FC236}">
                  <a16:creationId xmlns:a16="http://schemas.microsoft.com/office/drawing/2014/main" id="{8AA479DE-455B-4FE4-8760-29BA7D37E5FB}"/>
                </a:ext>
              </a:extLst>
            </p:cNvPr>
            <p:cNvSpPr>
              <a:spLocks/>
            </p:cNvSpPr>
            <p:nvPr/>
          </p:nvSpPr>
          <p:spPr bwMode="auto">
            <a:xfrm>
              <a:off x="4819651" y="7151688"/>
              <a:ext cx="74613" cy="92075"/>
            </a:xfrm>
            <a:custGeom>
              <a:avLst/>
              <a:gdLst>
                <a:gd name="T0" fmla="*/ 45 w 48"/>
                <a:gd name="T1" fmla="*/ 23 h 60"/>
                <a:gd name="T2" fmla="*/ 28 w 48"/>
                <a:gd name="T3" fmla="*/ 0 h 60"/>
                <a:gd name="T4" fmla="*/ 28 w 48"/>
                <a:gd name="T5" fmla="*/ 2 h 60"/>
                <a:gd name="T6" fmla="*/ 12 w 48"/>
                <a:gd name="T7" fmla="*/ 37 h 60"/>
                <a:gd name="T8" fmla="*/ 0 w 48"/>
                <a:gd name="T9" fmla="*/ 36 h 60"/>
                <a:gd name="T10" fmla="*/ 28 w 48"/>
                <a:gd name="T11" fmla="*/ 58 h 60"/>
                <a:gd name="T12" fmla="*/ 45 w 48"/>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45" y="23"/>
                  </a:moveTo>
                  <a:cubicBezTo>
                    <a:pt x="42" y="12"/>
                    <a:pt x="36" y="4"/>
                    <a:pt x="28" y="0"/>
                  </a:cubicBezTo>
                  <a:cubicBezTo>
                    <a:pt x="28" y="1"/>
                    <a:pt x="28" y="2"/>
                    <a:pt x="28" y="2"/>
                  </a:cubicBezTo>
                  <a:cubicBezTo>
                    <a:pt x="32" y="19"/>
                    <a:pt x="24" y="34"/>
                    <a:pt x="12" y="37"/>
                  </a:cubicBezTo>
                  <a:cubicBezTo>
                    <a:pt x="8" y="38"/>
                    <a:pt x="4" y="37"/>
                    <a:pt x="0" y="36"/>
                  </a:cubicBezTo>
                  <a:cubicBezTo>
                    <a:pt x="4" y="50"/>
                    <a:pt x="16" y="60"/>
                    <a:pt x="28" y="58"/>
                  </a:cubicBezTo>
                  <a:cubicBezTo>
                    <a:pt x="41" y="55"/>
                    <a:pt x="48" y="39"/>
                    <a:pt x="45"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1952">
              <a:extLst>
                <a:ext uri="{FF2B5EF4-FFF2-40B4-BE49-F238E27FC236}">
                  <a16:creationId xmlns:a16="http://schemas.microsoft.com/office/drawing/2014/main" id="{21A1A992-29A8-4E5B-B634-FFD5462D743D}"/>
                </a:ext>
              </a:extLst>
            </p:cNvPr>
            <p:cNvSpPr>
              <a:spLocks/>
            </p:cNvSpPr>
            <p:nvPr/>
          </p:nvSpPr>
          <p:spPr bwMode="auto">
            <a:xfrm>
              <a:off x="5240338" y="7145338"/>
              <a:ext cx="80963" cy="98425"/>
            </a:xfrm>
            <a:custGeom>
              <a:avLst/>
              <a:gdLst>
                <a:gd name="T0" fmla="*/ 4 w 53"/>
                <a:gd name="T1" fmla="*/ 27 h 64"/>
                <a:gd name="T2" fmla="*/ 20 w 53"/>
                <a:gd name="T3" fmla="*/ 62 h 64"/>
                <a:gd name="T4" fmla="*/ 50 w 53"/>
                <a:gd name="T5" fmla="*/ 37 h 64"/>
                <a:gd name="T6" fmla="*/ 33 w 53"/>
                <a:gd name="T7" fmla="*/ 3 h 64"/>
                <a:gd name="T8" fmla="*/ 4 w 53"/>
                <a:gd name="T9" fmla="*/ 27 h 64"/>
              </a:gdLst>
              <a:ahLst/>
              <a:cxnLst>
                <a:cxn ang="0">
                  <a:pos x="T0" y="T1"/>
                </a:cxn>
                <a:cxn ang="0">
                  <a:pos x="T2" y="T3"/>
                </a:cxn>
                <a:cxn ang="0">
                  <a:pos x="T4" y="T5"/>
                </a:cxn>
                <a:cxn ang="0">
                  <a:pos x="T6" y="T7"/>
                </a:cxn>
                <a:cxn ang="0">
                  <a:pos x="T8" y="T9"/>
                </a:cxn>
              </a:cxnLst>
              <a:rect l="0" t="0" r="r" b="b"/>
              <a:pathLst>
                <a:path w="53" h="64">
                  <a:moveTo>
                    <a:pt x="4" y="27"/>
                  </a:moveTo>
                  <a:cubicBezTo>
                    <a:pt x="0" y="43"/>
                    <a:pt x="8" y="59"/>
                    <a:pt x="20" y="62"/>
                  </a:cubicBezTo>
                  <a:cubicBezTo>
                    <a:pt x="33" y="64"/>
                    <a:pt x="46" y="53"/>
                    <a:pt x="50" y="37"/>
                  </a:cubicBezTo>
                  <a:cubicBezTo>
                    <a:pt x="53" y="21"/>
                    <a:pt x="46" y="5"/>
                    <a:pt x="33" y="3"/>
                  </a:cubicBezTo>
                  <a:cubicBezTo>
                    <a:pt x="21" y="0"/>
                    <a:pt x="7" y="11"/>
                    <a:pt x="4" y="27"/>
                  </a:cubicBezTo>
                  <a:close/>
                </a:path>
              </a:pathLst>
            </a:custGeom>
            <a:solidFill>
              <a:srgbClr val="FDB7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9" name="Freeform 1953">
              <a:extLst>
                <a:ext uri="{FF2B5EF4-FFF2-40B4-BE49-F238E27FC236}">
                  <a16:creationId xmlns:a16="http://schemas.microsoft.com/office/drawing/2014/main" id="{52DD5B36-A8A0-47D1-BB99-7A001C94BBCD}"/>
                </a:ext>
              </a:extLst>
            </p:cNvPr>
            <p:cNvSpPr>
              <a:spLocks/>
            </p:cNvSpPr>
            <p:nvPr/>
          </p:nvSpPr>
          <p:spPr bwMode="auto">
            <a:xfrm>
              <a:off x="5240338" y="7151688"/>
              <a:ext cx="74613" cy="92075"/>
            </a:xfrm>
            <a:custGeom>
              <a:avLst/>
              <a:gdLst>
                <a:gd name="T0" fmla="*/ 4 w 49"/>
                <a:gd name="T1" fmla="*/ 23 h 60"/>
                <a:gd name="T2" fmla="*/ 21 w 49"/>
                <a:gd name="T3" fmla="*/ 0 h 60"/>
                <a:gd name="T4" fmla="*/ 20 w 49"/>
                <a:gd name="T5" fmla="*/ 2 h 60"/>
                <a:gd name="T6" fmla="*/ 37 w 49"/>
                <a:gd name="T7" fmla="*/ 37 h 60"/>
                <a:gd name="T8" fmla="*/ 49 w 49"/>
                <a:gd name="T9" fmla="*/ 36 h 60"/>
                <a:gd name="T10" fmla="*/ 20 w 49"/>
                <a:gd name="T11" fmla="*/ 58 h 60"/>
                <a:gd name="T12" fmla="*/ 4 w 49"/>
                <a:gd name="T13" fmla="*/ 23 h 60"/>
              </a:gdLst>
              <a:ahLst/>
              <a:cxnLst>
                <a:cxn ang="0">
                  <a:pos x="T0" y="T1"/>
                </a:cxn>
                <a:cxn ang="0">
                  <a:pos x="T2" y="T3"/>
                </a:cxn>
                <a:cxn ang="0">
                  <a:pos x="T4" y="T5"/>
                </a:cxn>
                <a:cxn ang="0">
                  <a:pos x="T6" y="T7"/>
                </a:cxn>
                <a:cxn ang="0">
                  <a:pos x="T8" y="T9"/>
                </a:cxn>
                <a:cxn ang="0">
                  <a:pos x="T10" y="T11"/>
                </a:cxn>
                <a:cxn ang="0">
                  <a:pos x="T12" y="T13"/>
                </a:cxn>
              </a:cxnLst>
              <a:rect l="0" t="0" r="r" b="b"/>
              <a:pathLst>
                <a:path w="49" h="60">
                  <a:moveTo>
                    <a:pt x="4" y="23"/>
                  </a:moveTo>
                  <a:cubicBezTo>
                    <a:pt x="6" y="12"/>
                    <a:pt x="13" y="4"/>
                    <a:pt x="21" y="0"/>
                  </a:cubicBezTo>
                  <a:cubicBezTo>
                    <a:pt x="21" y="1"/>
                    <a:pt x="21" y="2"/>
                    <a:pt x="20" y="2"/>
                  </a:cubicBezTo>
                  <a:cubicBezTo>
                    <a:pt x="17" y="19"/>
                    <a:pt x="24" y="34"/>
                    <a:pt x="37" y="37"/>
                  </a:cubicBezTo>
                  <a:cubicBezTo>
                    <a:pt x="41" y="38"/>
                    <a:pt x="45" y="37"/>
                    <a:pt x="49" y="36"/>
                  </a:cubicBezTo>
                  <a:cubicBezTo>
                    <a:pt x="45" y="50"/>
                    <a:pt x="32" y="60"/>
                    <a:pt x="20" y="58"/>
                  </a:cubicBezTo>
                  <a:cubicBezTo>
                    <a:pt x="8" y="55"/>
                    <a:pt x="0" y="39"/>
                    <a:pt x="4" y="23"/>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0" name="Freeform 1954">
              <a:extLst>
                <a:ext uri="{FF2B5EF4-FFF2-40B4-BE49-F238E27FC236}">
                  <a16:creationId xmlns:a16="http://schemas.microsoft.com/office/drawing/2014/main" id="{0B6F8E82-A199-4D9B-8520-42BD2F749B45}"/>
                </a:ext>
              </a:extLst>
            </p:cNvPr>
            <p:cNvSpPr>
              <a:spLocks/>
            </p:cNvSpPr>
            <p:nvPr/>
          </p:nvSpPr>
          <p:spPr bwMode="auto">
            <a:xfrm>
              <a:off x="4854576" y="6978650"/>
              <a:ext cx="423863" cy="368300"/>
            </a:xfrm>
            <a:custGeom>
              <a:avLst/>
              <a:gdLst>
                <a:gd name="T0" fmla="*/ 121 w 277"/>
                <a:gd name="T1" fmla="*/ 241 h 241"/>
                <a:gd name="T2" fmla="*/ 0 w 277"/>
                <a:gd name="T3" fmla="*/ 120 h 241"/>
                <a:gd name="T4" fmla="*/ 121 w 277"/>
                <a:gd name="T5" fmla="*/ 0 h 241"/>
                <a:gd name="T6" fmla="*/ 156 w 277"/>
                <a:gd name="T7" fmla="*/ 0 h 241"/>
                <a:gd name="T8" fmla="*/ 277 w 277"/>
                <a:gd name="T9" fmla="*/ 120 h 241"/>
                <a:gd name="T10" fmla="*/ 156 w 277"/>
                <a:gd name="T11" fmla="*/ 241 h 241"/>
                <a:gd name="T12" fmla="*/ 121 w 277"/>
                <a:gd name="T13" fmla="*/ 241 h 241"/>
              </a:gdLst>
              <a:ahLst/>
              <a:cxnLst>
                <a:cxn ang="0">
                  <a:pos x="T0" y="T1"/>
                </a:cxn>
                <a:cxn ang="0">
                  <a:pos x="T2" y="T3"/>
                </a:cxn>
                <a:cxn ang="0">
                  <a:pos x="T4" y="T5"/>
                </a:cxn>
                <a:cxn ang="0">
                  <a:pos x="T6" y="T7"/>
                </a:cxn>
                <a:cxn ang="0">
                  <a:pos x="T8" y="T9"/>
                </a:cxn>
                <a:cxn ang="0">
                  <a:pos x="T10" y="T11"/>
                </a:cxn>
                <a:cxn ang="0">
                  <a:pos x="T12" y="T13"/>
                </a:cxn>
              </a:cxnLst>
              <a:rect l="0" t="0" r="r" b="b"/>
              <a:pathLst>
                <a:path w="277" h="241">
                  <a:moveTo>
                    <a:pt x="121" y="241"/>
                  </a:moveTo>
                  <a:cubicBezTo>
                    <a:pt x="54" y="241"/>
                    <a:pt x="0" y="187"/>
                    <a:pt x="0" y="120"/>
                  </a:cubicBezTo>
                  <a:cubicBezTo>
                    <a:pt x="0" y="54"/>
                    <a:pt x="54" y="0"/>
                    <a:pt x="121" y="0"/>
                  </a:cubicBezTo>
                  <a:cubicBezTo>
                    <a:pt x="156" y="0"/>
                    <a:pt x="156" y="0"/>
                    <a:pt x="156" y="0"/>
                  </a:cubicBezTo>
                  <a:cubicBezTo>
                    <a:pt x="223" y="0"/>
                    <a:pt x="277" y="54"/>
                    <a:pt x="277" y="120"/>
                  </a:cubicBezTo>
                  <a:cubicBezTo>
                    <a:pt x="277" y="187"/>
                    <a:pt x="223" y="241"/>
                    <a:pt x="156" y="241"/>
                  </a:cubicBezTo>
                  <a:cubicBezTo>
                    <a:pt x="121" y="241"/>
                    <a:pt x="121" y="241"/>
                    <a:pt x="121" y="241"/>
                  </a:cubicBezTo>
                </a:path>
              </a:pathLst>
            </a:custGeom>
            <a:solidFill>
              <a:srgbClr val="FFBD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1955">
              <a:extLst>
                <a:ext uri="{FF2B5EF4-FFF2-40B4-BE49-F238E27FC236}">
                  <a16:creationId xmlns:a16="http://schemas.microsoft.com/office/drawing/2014/main" id="{0D5C33B2-0782-4E1A-B779-E5FB3371FD88}"/>
                </a:ext>
              </a:extLst>
            </p:cNvPr>
            <p:cNvSpPr>
              <a:spLocks/>
            </p:cNvSpPr>
            <p:nvPr/>
          </p:nvSpPr>
          <p:spPr bwMode="auto">
            <a:xfrm>
              <a:off x="4865688" y="6991350"/>
              <a:ext cx="400050" cy="342900"/>
            </a:xfrm>
            <a:custGeom>
              <a:avLst/>
              <a:gdLst>
                <a:gd name="T0" fmla="*/ 150 w 261"/>
                <a:gd name="T1" fmla="*/ 223 h 223"/>
                <a:gd name="T2" fmla="*/ 111 w 261"/>
                <a:gd name="T3" fmla="*/ 223 h 223"/>
                <a:gd name="T4" fmla="*/ 0 w 261"/>
                <a:gd name="T5" fmla="*/ 111 h 223"/>
                <a:gd name="T6" fmla="*/ 111 w 261"/>
                <a:gd name="T7" fmla="*/ 0 h 223"/>
                <a:gd name="T8" fmla="*/ 150 w 261"/>
                <a:gd name="T9" fmla="*/ 0 h 223"/>
                <a:gd name="T10" fmla="*/ 261 w 261"/>
                <a:gd name="T11" fmla="*/ 111 h 223"/>
                <a:gd name="T12" fmla="*/ 150 w 261"/>
                <a:gd name="T13" fmla="*/ 223 h 223"/>
              </a:gdLst>
              <a:ahLst/>
              <a:cxnLst>
                <a:cxn ang="0">
                  <a:pos x="T0" y="T1"/>
                </a:cxn>
                <a:cxn ang="0">
                  <a:pos x="T2" y="T3"/>
                </a:cxn>
                <a:cxn ang="0">
                  <a:pos x="T4" y="T5"/>
                </a:cxn>
                <a:cxn ang="0">
                  <a:pos x="T6" y="T7"/>
                </a:cxn>
                <a:cxn ang="0">
                  <a:pos x="T8" y="T9"/>
                </a:cxn>
                <a:cxn ang="0">
                  <a:pos x="T10" y="T11"/>
                </a:cxn>
                <a:cxn ang="0">
                  <a:pos x="T12" y="T13"/>
                </a:cxn>
              </a:cxnLst>
              <a:rect l="0" t="0" r="r" b="b"/>
              <a:pathLst>
                <a:path w="261" h="223">
                  <a:moveTo>
                    <a:pt x="150" y="223"/>
                  </a:moveTo>
                  <a:cubicBezTo>
                    <a:pt x="111" y="223"/>
                    <a:pt x="111" y="223"/>
                    <a:pt x="111" y="223"/>
                  </a:cubicBezTo>
                  <a:cubicBezTo>
                    <a:pt x="50" y="223"/>
                    <a:pt x="0" y="173"/>
                    <a:pt x="0" y="111"/>
                  </a:cubicBezTo>
                  <a:cubicBezTo>
                    <a:pt x="0" y="50"/>
                    <a:pt x="50" y="0"/>
                    <a:pt x="111" y="0"/>
                  </a:cubicBezTo>
                  <a:cubicBezTo>
                    <a:pt x="150" y="0"/>
                    <a:pt x="150" y="0"/>
                    <a:pt x="150" y="0"/>
                  </a:cubicBezTo>
                  <a:cubicBezTo>
                    <a:pt x="211" y="0"/>
                    <a:pt x="261" y="50"/>
                    <a:pt x="261" y="111"/>
                  </a:cubicBezTo>
                  <a:cubicBezTo>
                    <a:pt x="261" y="173"/>
                    <a:pt x="211" y="223"/>
                    <a:pt x="150" y="223"/>
                  </a:cubicBezTo>
                </a:path>
              </a:pathLst>
            </a:custGeom>
            <a:solidFill>
              <a:srgbClr val="FFD1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1956">
              <a:extLst>
                <a:ext uri="{FF2B5EF4-FFF2-40B4-BE49-F238E27FC236}">
                  <a16:creationId xmlns:a16="http://schemas.microsoft.com/office/drawing/2014/main" id="{42E04876-D670-4B22-83B9-71ED3B60FD81}"/>
                </a:ext>
              </a:extLst>
            </p:cNvPr>
            <p:cNvSpPr>
              <a:spLocks/>
            </p:cNvSpPr>
            <p:nvPr/>
          </p:nvSpPr>
          <p:spPr bwMode="auto">
            <a:xfrm>
              <a:off x="4879976" y="7053263"/>
              <a:ext cx="385763" cy="280988"/>
            </a:xfrm>
            <a:custGeom>
              <a:avLst/>
              <a:gdLst>
                <a:gd name="T0" fmla="*/ 225 w 252"/>
                <a:gd name="T1" fmla="*/ 0 h 183"/>
                <a:gd name="T2" fmla="*/ 234 w 252"/>
                <a:gd name="T3" fmla="*/ 43 h 183"/>
                <a:gd name="T4" fmla="*/ 123 w 252"/>
                <a:gd name="T5" fmla="*/ 154 h 183"/>
                <a:gd name="T6" fmla="*/ 85 w 252"/>
                <a:gd name="T7" fmla="*/ 154 h 183"/>
                <a:gd name="T8" fmla="*/ 0 w 252"/>
                <a:gd name="T9" fmla="*/ 115 h 183"/>
                <a:gd name="T10" fmla="*/ 102 w 252"/>
                <a:gd name="T11" fmla="*/ 183 h 183"/>
                <a:gd name="T12" fmla="*/ 141 w 252"/>
                <a:gd name="T13" fmla="*/ 183 h 183"/>
                <a:gd name="T14" fmla="*/ 252 w 252"/>
                <a:gd name="T15" fmla="*/ 71 h 183"/>
                <a:gd name="T16" fmla="*/ 225 w 252"/>
                <a:gd name="T17"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2" h="183">
                  <a:moveTo>
                    <a:pt x="225" y="0"/>
                  </a:moveTo>
                  <a:cubicBezTo>
                    <a:pt x="231" y="13"/>
                    <a:pt x="234" y="27"/>
                    <a:pt x="234" y="43"/>
                  </a:cubicBezTo>
                  <a:cubicBezTo>
                    <a:pt x="234" y="104"/>
                    <a:pt x="184" y="154"/>
                    <a:pt x="123" y="154"/>
                  </a:cubicBezTo>
                  <a:cubicBezTo>
                    <a:pt x="85" y="154"/>
                    <a:pt x="85" y="154"/>
                    <a:pt x="85" y="154"/>
                  </a:cubicBezTo>
                  <a:cubicBezTo>
                    <a:pt x="51" y="154"/>
                    <a:pt x="20" y="139"/>
                    <a:pt x="0" y="115"/>
                  </a:cubicBezTo>
                  <a:cubicBezTo>
                    <a:pt x="17" y="155"/>
                    <a:pt x="56" y="183"/>
                    <a:pt x="102" y="183"/>
                  </a:cubicBezTo>
                  <a:cubicBezTo>
                    <a:pt x="141" y="183"/>
                    <a:pt x="141" y="183"/>
                    <a:pt x="141" y="183"/>
                  </a:cubicBezTo>
                  <a:cubicBezTo>
                    <a:pt x="202" y="183"/>
                    <a:pt x="252" y="133"/>
                    <a:pt x="252" y="71"/>
                  </a:cubicBezTo>
                  <a:cubicBezTo>
                    <a:pt x="252" y="44"/>
                    <a:pt x="242" y="19"/>
                    <a:pt x="225" y="0"/>
                  </a:cubicBezTo>
                </a:path>
              </a:pathLst>
            </a:custGeom>
            <a:solidFill>
              <a:srgbClr val="FFBC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1957">
              <a:extLst>
                <a:ext uri="{FF2B5EF4-FFF2-40B4-BE49-F238E27FC236}">
                  <a16:creationId xmlns:a16="http://schemas.microsoft.com/office/drawing/2014/main" id="{8C78D452-9240-455E-B988-CC483FA01E55}"/>
                </a:ext>
              </a:extLst>
            </p:cNvPr>
            <p:cNvSpPr>
              <a:spLocks/>
            </p:cNvSpPr>
            <p:nvPr/>
          </p:nvSpPr>
          <p:spPr bwMode="auto">
            <a:xfrm>
              <a:off x="5029201" y="7146925"/>
              <a:ext cx="38100" cy="71438"/>
            </a:xfrm>
            <a:custGeom>
              <a:avLst/>
              <a:gdLst>
                <a:gd name="T0" fmla="*/ 22 w 25"/>
                <a:gd name="T1" fmla="*/ 1 h 47"/>
                <a:gd name="T2" fmla="*/ 21 w 25"/>
                <a:gd name="T3" fmla="*/ 2 h 47"/>
                <a:gd name="T4" fmla="*/ 12 w 25"/>
                <a:gd name="T5" fmla="*/ 22 h 47"/>
                <a:gd name="T6" fmla="*/ 2 w 25"/>
                <a:gd name="T7" fmla="*/ 33 h 47"/>
                <a:gd name="T8" fmla="*/ 10 w 25"/>
                <a:gd name="T9" fmla="*/ 47 h 47"/>
                <a:gd name="T10" fmla="*/ 11 w 25"/>
                <a:gd name="T11" fmla="*/ 42 h 47"/>
                <a:gd name="T12" fmla="*/ 22 w 25"/>
                <a:gd name="T13" fmla="*/ 19 h 47"/>
                <a:gd name="T14" fmla="*/ 22 w 25"/>
                <a:gd name="T15" fmla="*/ 1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47">
                  <a:moveTo>
                    <a:pt x="22" y="1"/>
                  </a:moveTo>
                  <a:cubicBezTo>
                    <a:pt x="22" y="0"/>
                    <a:pt x="21" y="1"/>
                    <a:pt x="21" y="2"/>
                  </a:cubicBezTo>
                  <a:cubicBezTo>
                    <a:pt x="20" y="10"/>
                    <a:pt x="18" y="16"/>
                    <a:pt x="12" y="22"/>
                  </a:cubicBezTo>
                  <a:cubicBezTo>
                    <a:pt x="8" y="26"/>
                    <a:pt x="4" y="28"/>
                    <a:pt x="2" y="33"/>
                  </a:cubicBezTo>
                  <a:cubicBezTo>
                    <a:pt x="0" y="39"/>
                    <a:pt x="3" y="47"/>
                    <a:pt x="10" y="47"/>
                  </a:cubicBezTo>
                  <a:cubicBezTo>
                    <a:pt x="12" y="47"/>
                    <a:pt x="14" y="43"/>
                    <a:pt x="11" y="42"/>
                  </a:cubicBezTo>
                  <a:cubicBezTo>
                    <a:pt x="1" y="37"/>
                    <a:pt x="19" y="24"/>
                    <a:pt x="22" y="19"/>
                  </a:cubicBezTo>
                  <a:cubicBezTo>
                    <a:pt x="25" y="13"/>
                    <a:pt x="25" y="7"/>
                    <a:pt x="22" y="1"/>
                  </a:cubicBezTo>
                  <a:close/>
                </a:path>
              </a:pathLst>
            </a:custGeom>
            <a:solidFill>
              <a:srgbClr val="FF9A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4" name="Oval 1958">
              <a:extLst>
                <a:ext uri="{FF2B5EF4-FFF2-40B4-BE49-F238E27FC236}">
                  <a16:creationId xmlns:a16="http://schemas.microsoft.com/office/drawing/2014/main" id="{3548E2DB-018F-4119-8DF7-FA036792DA75}"/>
                </a:ext>
              </a:extLst>
            </p:cNvPr>
            <p:cNvSpPr>
              <a:spLocks noChangeArrowheads="1"/>
            </p:cNvSpPr>
            <p:nvPr/>
          </p:nvSpPr>
          <p:spPr bwMode="auto">
            <a:xfrm>
              <a:off x="4910138" y="7186613"/>
              <a:ext cx="76200" cy="74613"/>
            </a:xfrm>
            <a:prstGeom prst="ellipse">
              <a:avLst/>
            </a:pr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5" name="Freeform 1959">
              <a:extLst>
                <a:ext uri="{FF2B5EF4-FFF2-40B4-BE49-F238E27FC236}">
                  <a16:creationId xmlns:a16="http://schemas.microsoft.com/office/drawing/2014/main" id="{E7E3683E-FF3E-4697-B6E3-2E621E800F31}"/>
                </a:ext>
              </a:extLst>
            </p:cNvPr>
            <p:cNvSpPr>
              <a:spLocks/>
            </p:cNvSpPr>
            <p:nvPr/>
          </p:nvSpPr>
          <p:spPr bwMode="auto">
            <a:xfrm>
              <a:off x="5132388" y="7186613"/>
              <a:ext cx="76200" cy="73025"/>
            </a:xfrm>
            <a:custGeom>
              <a:avLst/>
              <a:gdLst>
                <a:gd name="T0" fmla="*/ 25 w 49"/>
                <a:gd name="T1" fmla="*/ 0 h 48"/>
                <a:gd name="T2" fmla="*/ 0 w 49"/>
                <a:gd name="T3" fmla="*/ 24 h 48"/>
                <a:gd name="T4" fmla="*/ 19 w 49"/>
                <a:gd name="T5" fmla="*/ 48 h 48"/>
                <a:gd name="T6" fmla="*/ 49 w 49"/>
                <a:gd name="T7" fmla="*/ 20 h 48"/>
                <a:gd name="T8" fmla="*/ 25 w 49"/>
                <a:gd name="T9" fmla="*/ 0 h 48"/>
              </a:gdLst>
              <a:ahLst/>
              <a:cxnLst>
                <a:cxn ang="0">
                  <a:pos x="T0" y="T1"/>
                </a:cxn>
                <a:cxn ang="0">
                  <a:pos x="T2" y="T3"/>
                </a:cxn>
                <a:cxn ang="0">
                  <a:pos x="T4" y="T5"/>
                </a:cxn>
                <a:cxn ang="0">
                  <a:pos x="T6" y="T7"/>
                </a:cxn>
                <a:cxn ang="0">
                  <a:pos x="T8" y="T9"/>
                </a:cxn>
              </a:cxnLst>
              <a:rect l="0" t="0" r="r" b="b"/>
              <a:pathLst>
                <a:path w="49" h="48">
                  <a:moveTo>
                    <a:pt x="25" y="0"/>
                  </a:moveTo>
                  <a:cubicBezTo>
                    <a:pt x="11" y="0"/>
                    <a:pt x="0" y="11"/>
                    <a:pt x="0" y="24"/>
                  </a:cubicBezTo>
                  <a:cubicBezTo>
                    <a:pt x="0" y="36"/>
                    <a:pt x="8" y="46"/>
                    <a:pt x="19" y="48"/>
                  </a:cubicBezTo>
                  <a:cubicBezTo>
                    <a:pt x="31" y="41"/>
                    <a:pt x="41" y="31"/>
                    <a:pt x="49" y="20"/>
                  </a:cubicBezTo>
                  <a:cubicBezTo>
                    <a:pt x="47" y="8"/>
                    <a:pt x="37" y="0"/>
                    <a:pt x="25" y="0"/>
                  </a:cubicBezTo>
                </a:path>
              </a:pathLst>
            </a:custGeom>
            <a:solidFill>
              <a:srgbClr val="FFA5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6" name="Freeform 1960">
              <a:extLst>
                <a:ext uri="{FF2B5EF4-FFF2-40B4-BE49-F238E27FC236}">
                  <a16:creationId xmlns:a16="http://schemas.microsoft.com/office/drawing/2014/main" id="{24701EE7-60F7-44B4-8172-B1278F57CBD7}"/>
                </a:ext>
              </a:extLst>
            </p:cNvPr>
            <p:cNvSpPr>
              <a:spLocks/>
            </p:cNvSpPr>
            <p:nvPr/>
          </p:nvSpPr>
          <p:spPr bwMode="auto">
            <a:xfrm>
              <a:off x="5162551" y="7216775"/>
              <a:ext cx="46038" cy="44450"/>
            </a:xfrm>
            <a:custGeom>
              <a:avLst/>
              <a:gdLst>
                <a:gd name="T0" fmla="*/ 30 w 30"/>
                <a:gd name="T1" fmla="*/ 0 h 29"/>
                <a:gd name="T2" fmla="*/ 0 w 30"/>
                <a:gd name="T3" fmla="*/ 28 h 29"/>
                <a:gd name="T4" fmla="*/ 6 w 30"/>
                <a:gd name="T5" fmla="*/ 29 h 29"/>
                <a:gd name="T6" fmla="*/ 30 w 30"/>
                <a:gd name="T7" fmla="*/ 4 h 29"/>
                <a:gd name="T8" fmla="*/ 30 w 30"/>
                <a:gd name="T9" fmla="*/ 0 h 29"/>
              </a:gdLst>
              <a:ahLst/>
              <a:cxnLst>
                <a:cxn ang="0">
                  <a:pos x="T0" y="T1"/>
                </a:cxn>
                <a:cxn ang="0">
                  <a:pos x="T2" y="T3"/>
                </a:cxn>
                <a:cxn ang="0">
                  <a:pos x="T4" y="T5"/>
                </a:cxn>
                <a:cxn ang="0">
                  <a:pos x="T6" y="T7"/>
                </a:cxn>
                <a:cxn ang="0">
                  <a:pos x="T8" y="T9"/>
                </a:cxn>
              </a:cxnLst>
              <a:rect l="0" t="0" r="r" b="b"/>
              <a:pathLst>
                <a:path w="30" h="29">
                  <a:moveTo>
                    <a:pt x="30" y="0"/>
                  </a:moveTo>
                  <a:cubicBezTo>
                    <a:pt x="22" y="11"/>
                    <a:pt x="12" y="21"/>
                    <a:pt x="0" y="28"/>
                  </a:cubicBezTo>
                  <a:cubicBezTo>
                    <a:pt x="2" y="29"/>
                    <a:pt x="4" y="29"/>
                    <a:pt x="6" y="29"/>
                  </a:cubicBezTo>
                  <a:cubicBezTo>
                    <a:pt x="19" y="29"/>
                    <a:pt x="30" y="18"/>
                    <a:pt x="30" y="4"/>
                  </a:cubicBezTo>
                  <a:cubicBezTo>
                    <a:pt x="30" y="3"/>
                    <a:pt x="30" y="1"/>
                    <a:pt x="30" y="0"/>
                  </a:cubicBezTo>
                </a:path>
              </a:pathLst>
            </a:custGeom>
            <a:solidFill>
              <a:srgbClr val="FF94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7" name="Oval 1961">
              <a:extLst>
                <a:ext uri="{FF2B5EF4-FFF2-40B4-BE49-F238E27FC236}">
                  <a16:creationId xmlns:a16="http://schemas.microsoft.com/office/drawing/2014/main" id="{326BD579-A157-4123-9AA3-AAE4315EA4FE}"/>
                </a:ext>
              </a:extLst>
            </p:cNvPr>
            <p:cNvSpPr>
              <a:spLocks noChangeArrowheads="1"/>
            </p:cNvSpPr>
            <p:nvPr/>
          </p:nvSpPr>
          <p:spPr bwMode="auto">
            <a:xfrm>
              <a:off x="4946651" y="7124700"/>
              <a:ext cx="47625"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8" name="Oval 1962">
              <a:extLst>
                <a:ext uri="{FF2B5EF4-FFF2-40B4-BE49-F238E27FC236}">
                  <a16:creationId xmlns:a16="http://schemas.microsoft.com/office/drawing/2014/main" id="{78041BAD-DB37-406D-B983-D5EBAE206615}"/>
                </a:ext>
              </a:extLst>
            </p:cNvPr>
            <p:cNvSpPr>
              <a:spLocks noChangeArrowheads="1"/>
            </p:cNvSpPr>
            <p:nvPr/>
          </p:nvSpPr>
          <p:spPr bwMode="auto">
            <a:xfrm>
              <a:off x="5127626" y="7124700"/>
              <a:ext cx="46038" cy="79375"/>
            </a:xfrm>
            <a:prstGeom prst="ellipse">
              <a:avLst/>
            </a:prstGeom>
            <a:solidFill>
              <a:srgbClr val="4E17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9" name="Freeform 1963">
              <a:extLst>
                <a:ext uri="{FF2B5EF4-FFF2-40B4-BE49-F238E27FC236}">
                  <a16:creationId xmlns:a16="http://schemas.microsoft.com/office/drawing/2014/main" id="{2FFA741E-41E2-487F-8340-86C4D29154FD}"/>
                </a:ext>
              </a:extLst>
            </p:cNvPr>
            <p:cNvSpPr>
              <a:spLocks/>
            </p:cNvSpPr>
            <p:nvPr/>
          </p:nvSpPr>
          <p:spPr bwMode="auto">
            <a:xfrm>
              <a:off x="4997451" y="7224713"/>
              <a:ext cx="111125" cy="66675"/>
            </a:xfrm>
            <a:custGeom>
              <a:avLst/>
              <a:gdLst>
                <a:gd name="T0" fmla="*/ 36 w 72"/>
                <a:gd name="T1" fmla="*/ 3 h 44"/>
                <a:gd name="T2" fmla="*/ 0 w 72"/>
                <a:gd name="T3" fmla="*/ 0 h 44"/>
                <a:gd name="T4" fmla="*/ 36 w 72"/>
                <a:gd name="T5" fmla="*/ 44 h 44"/>
                <a:gd name="T6" fmla="*/ 72 w 72"/>
                <a:gd name="T7" fmla="*/ 0 h 44"/>
                <a:gd name="T8" fmla="*/ 36 w 72"/>
                <a:gd name="T9" fmla="*/ 3 h 44"/>
              </a:gdLst>
              <a:ahLst/>
              <a:cxnLst>
                <a:cxn ang="0">
                  <a:pos x="T0" y="T1"/>
                </a:cxn>
                <a:cxn ang="0">
                  <a:pos x="T2" y="T3"/>
                </a:cxn>
                <a:cxn ang="0">
                  <a:pos x="T4" y="T5"/>
                </a:cxn>
                <a:cxn ang="0">
                  <a:pos x="T6" y="T7"/>
                </a:cxn>
                <a:cxn ang="0">
                  <a:pos x="T8" y="T9"/>
                </a:cxn>
              </a:cxnLst>
              <a:rect l="0" t="0" r="r" b="b"/>
              <a:pathLst>
                <a:path w="72" h="44">
                  <a:moveTo>
                    <a:pt x="36" y="3"/>
                  </a:moveTo>
                  <a:cubicBezTo>
                    <a:pt x="23" y="3"/>
                    <a:pt x="11" y="2"/>
                    <a:pt x="0" y="0"/>
                  </a:cubicBezTo>
                  <a:cubicBezTo>
                    <a:pt x="2" y="25"/>
                    <a:pt x="17" y="44"/>
                    <a:pt x="36" y="44"/>
                  </a:cubicBezTo>
                  <a:cubicBezTo>
                    <a:pt x="55" y="44"/>
                    <a:pt x="70" y="25"/>
                    <a:pt x="72" y="0"/>
                  </a:cubicBezTo>
                  <a:cubicBezTo>
                    <a:pt x="61" y="2"/>
                    <a:pt x="48" y="3"/>
                    <a:pt x="36"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0" name="Freeform 1964">
              <a:extLst>
                <a:ext uri="{FF2B5EF4-FFF2-40B4-BE49-F238E27FC236}">
                  <a16:creationId xmlns:a16="http://schemas.microsoft.com/office/drawing/2014/main" id="{057C361A-0B60-4D5E-B56F-C2B545E68A10}"/>
                </a:ext>
              </a:extLst>
            </p:cNvPr>
            <p:cNvSpPr>
              <a:spLocks/>
            </p:cNvSpPr>
            <p:nvPr/>
          </p:nvSpPr>
          <p:spPr bwMode="auto">
            <a:xfrm>
              <a:off x="4849813" y="6872288"/>
              <a:ext cx="433388" cy="250825"/>
            </a:xfrm>
            <a:custGeom>
              <a:avLst/>
              <a:gdLst>
                <a:gd name="T0" fmla="*/ 282 w 283"/>
                <a:gd name="T1" fmla="*/ 106 h 164"/>
                <a:gd name="T2" fmla="*/ 2 w 283"/>
                <a:gd name="T3" fmla="*/ 106 h 164"/>
                <a:gd name="T4" fmla="*/ 144 w 283"/>
                <a:gd name="T5" fmla="*/ 0 h 164"/>
                <a:gd name="T6" fmla="*/ 282 w 283"/>
                <a:gd name="T7" fmla="*/ 106 h 164"/>
              </a:gdLst>
              <a:ahLst/>
              <a:cxnLst>
                <a:cxn ang="0">
                  <a:pos x="T0" y="T1"/>
                </a:cxn>
                <a:cxn ang="0">
                  <a:pos x="T2" y="T3"/>
                </a:cxn>
                <a:cxn ang="0">
                  <a:pos x="T4" y="T5"/>
                </a:cxn>
                <a:cxn ang="0">
                  <a:pos x="T6" y="T7"/>
                </a:cxn>
              </a:cxnLst>
              <a:rect l="0" t="0" r="r" b="b"/>
              <a:pathLst>
                <a:path w="283" h="164">
                  <a:moveTo>
                    <a:pt x="282" y="106"/>
                  </a:moveTo>
                  <a:cubicBezTo>
                    <a:pt x="280" y="164"/>
                    <a:pt x="0" y="164"/>
                    <a:pt x="2" y="106"/>
                  </a:cubicBezTo>
                  <a:cubicBezTo>
                    <a:pt x="3" y="47"/>
                    <a:pt x="67" y="0"/>
                    <a:pt x="144" y="0"/>
                  </a:cubicBezTo>
                  <a:cubicBezTo>
                    <a:pt x="222" y="0"/>
                    <a:pt x="283" y="47"/>
                    <a:pt x="282" y="106"/>
                  </a:cubicBezTo>
                  <a:close/>
                </a:path>
              </a:pathLst>
            </a:custGeom>
            <a:solidFill>
              <a:srgbClr val="006C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1" name="Freeform 1965">
              <a:extLst>
                <a:ext uri="{FF2B5EF4-FFF2-40B4-BE49-F238E27FC236}">
                  <a16:creationId xmlns:a16="http://schemas.microsoft.com/office/drawing/2014/main" id="{4CF64E82-D751-4DC1-A0C8-85B9036B4760}"/>
                </a:ext>
              </a:extLst>
            </p:cNvPr>
            <p:cNvSpPr>
              <a:spLocks/>
            </p:cNvSpPr>
            <p:nvPr/>
          </p:nvSpPr>
          <p:spPr bwMode="auto">
            <a:xfrm>
              <a:off x="4840288" y="6986588"/>
              <a:ext cx="455613" cy="161925"/>
            </a:xfrm>
            <a:custGeom>
              <a:avLst/>
              <a:gdLst>
                <a:gd name="T0" fmla="*/ 288 w 297"/>
                <a:gd name="T1" fmla="*/ 106 h 106"/>
                <a:gd name="T2" fmla="*/ 11 w 297"/>
                <a:gd name="T3" fmla="*/ 106 h 106"/>
                <a:gd name="T4" fmla="*/ 5 w 297"/>
                <a:gd name="T5" fmla="*/ 33 h 106"/>
                <a:gd name="T6" fmla="*/ 287 w 297"/>
                <a:gd name="T7" fmla="*/ 33 h 106"/>
                <a:gd name="T8" fmla="*/ 288 w 297"/>
                <a:gd name="T9" fmla="*/ 106 h 106"/>
              </a:gdLst>
              <a:ahLst/>
              <a:cxnLst>
                <a:cxn ang="0">
                  <a:pos x="T0" y="T1"/>
                </a:cxn>
                <a:cxn ang="0">
                  <a:pos x="T2" y="T3"/>
                </a:cxn>
                <a:cxn ang="0">
                  <a:pos x="T4" y="T5"/>
                </a:cxn>
                <a:cxn ang="0">
                  <a:pos x="T6" y="T7"/>
                </a:cxn>
                <a:cxn ang="0">
                  <a:pos x="T8" y="T9"/>
                </a:cxn>
              </a:cxnLst>
              <a:rect l="0" t="0" r="r" b="b"/>
              <a:pathLst>
                <a:path w="297" h="106">
                  <a:moveTo>
                    <a:pt x="288" y="106"/>
                  </a:moveTo>
                  <a:cubicBezTo>
                    <a:pt x="197" y="73"/>
                    <a:pt x="102" y="73"/>
                    <a:pt x="11" y="106"/>
                  </a:cubicBezTo>
                  <a:cubicBezTo>
                    <a:pt x="4" y="85"/>
                    <a:pt x="0" y="57"/>
                    <a:pt x="5" y="33"/>
                  </a:cubicBezTo>
                  <a:cubicBezTo>
                    <a:pt x="96" y="0"/>
                    <a:pt x="196" y="0"/>
                    <a:pt x="287" y="33"/>
                  </a:cubicBezTo>
                  <a:cubicBezTo>
                    <a:pt x="295" y="58"/>
                    <a:pt x="297" y="85"/>
                    <a:pt x="288" y="10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2" name="Freeform 1966">
              <a:extLst>
                <a:ext uri="{FF2B5EF4-FFF2-40B4-BE49-F238E27FC236}">
                  <a16:creationId xmlns:a16="http://schemas.microsoft.com/office/drawing/2014/main" id="{7C535D6C-C38A-49FB-8D93-6BBD08B8FF3E}"/>
                </a:ext>
              </a:extLst>
            </p:cNvPr>
            <p:cNvSpPr>
              <a:spLocks/>
            </p:cNvSpPr>
            <p:nvPr/>
          </p:nvSpPr>
          <p:spPr bwMode="auto">
            <a:xfrm>
              <a:off x="4883151" y="6900863"/>
              <a:ext cx="125413" cy="95250"/>
            </a:xfrm>
            <a:custGeom>
              <a:avLst/>
              <a:gdLst>
                <a:gd name="T0" fmla="*/ 80 w 82"/>
                <a:gd name="T1" fmla="*/ 0 h 62"/>
                <a:gd name="T2" fmla="*/ 1 w 82"/>
                <a:gd name="T3" fmla="*/ 59 h 62"/>
                <a:gd name="T4" fmla="*/ 3 w 82"/>
                <a:gd name="T5" fmla="*/ 61 h 62"/>
                <a:gd name="T6" fmla="*/ 36 w 82"/>
                <a:gd name="T7" fmla="*/ 26 h 62"/>
                <a:gd name="T8" fmla="*/ 80 w 82"/>
                <a:gd name="T9" fmla="*/ 3 h 62"/>
                <a:gd name="T10" fmla="*/ 80 w 82"/>
                <a:gd name="T11" fmla="*/ 0 h 62"/>
              </a:gdLst>
              <a:ahLst/>
              <a:cxnLst>
                <a:cxn ang="0">
                  <a:pos x="T0" y="T1"/>
                </a:cxn>
                <a:cxn ang="0">
                  <a:pos x="T2" y="T3"/>
                </a:cxn>
                <a:cxn ang="0">
                  <a:pos x="T4" y="T5"/>
                </a:cxn>
                <a:cxn ang="0">
                  <a:pos x="T6" y="T7"/>
                </a:cxn>
                <a:cxn ang="0">
                  <a:pos x="T8" y="T9"/>
                </a:cxn>
                <a:cxn ang="0">
                  <a:pos x="T10" y="T11"/>
                </a:cxn>
              </a:cxnLst>
              <a:rect l="0" t="0" r="r" b="b"/>
              <a:pathLst>
                <a:path w="82" h="62">
                  <a:moveTo>
                    <a:pt x="80" y="0"/>
                  </a:moveTo>
                  <a:cubicBezTo>
                    <a:pt x="49" y="8"/>
                    <a:pt x="14" y="29"/>
                    <a:pt x="1" y="59"/>
                  </a:cubicBezTo>
                  <a:cubicBezTo>
                    <a:pt x="0" y="60"/>
                    <a:pt x="2" y="62"/>
                    <a:pt x="3" y="61"/>
                  </a:cubicBezTo>
                  <a:cubicBezTo>
                    <a:pt x="14" y="48"/>
                    <a:pt x="23" y="36"/>
                    <a:pt x="36" y="26"/>
                  </a:cubicBezTo>
                  <a:cubicBezTo>
                    <a:pt x="49" y="15"/>
                    <a:pt x="64" y="8"/>
                    <a:pt x="80" y="3"/>
                  </a:cubicBezTo>
                  <a:cubicBezTo>
                    <a:pt x="82" y="2"/>
                    <a:pt x="81" y="0"/>
                    <a:pt x="80"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3" name="Freeform 1967">
              <a:extLst>
                <a:ext uri="{FF2B5EF4-FFF2-40B4-BE49-F238E27FC236}">
                  <a16:creationId xmlns:a16="http://schemas.microsoft.com/office/drawing/2014/main" id="{1FD6FC91-C391-4B86-B5BE-1AB247730A46}"/>
                </a:ext>
              </a:extLst>
            </p:cNvPr>
            <p:cNvSpPr>
              <a:spLocks/>
            </p:cNvSpPr>
            <p:nvPr/>
          </p:nvSpPr>
          <p:spPr bwMode="auto">
            <a:xfrm>
              <a:off x="4994276" y="6900863"/>
              <a:ext cx="49213" cy="84138"/>
            </a:xfrm>
            <a:custGeom>
              <a:avLst/>
              <a:gdLst>
                <a:gd name="T0" fmla="*/ 32 w 33"/>
                <a:gd name="T1" fmla="*/ 0 h 54"/>
                <a:gd name="T2" fmla="*/ 0 w 33"/>
                <a:gd name="T3" fmla="*/ 52 h 54"/>
                <a:gd name="T4" fmla="*/ 3 w 33"/>
                <a:gd name="T5" fmla="*/ 53 h 54"/>
                <a:gd name="T6" fmla="*/ 33 w 33"/>
                <a:gd name="T7" fmla="*/ 1 h 54"/>
                <a:gd name="T8" fmla="*/ 32 w 33"/>
                <a:gd name="T9" fmla="*/ 0 h 54"/>
              </a:gdLst>
              <a:ahLst/>
              <a:cxnLst>
                <a:cxn ang="0">
                  <a:pos x="T0" y="T1"/>
                </a:cxn>
                <a:cxn ang="0">
                  <a:pos x="T2" y="T3"/>
                </a:cxn>
                <a:cxn ang="0">
                  <a:pos x="T4" y="T5"/>
                </a:cxn>
                <a:cxn ang="0">
                  <a:pos x="T6" y="T7"/>
                </a:cxn>
                <a:cxn ang="0">
                  <a:pos x="T8" y="T9"/>
                </a:cxn>
              </a:cxnLst>
              <a:rect l="0" t="0" r="r" b="b"/>
              <a:pathLst>
                <a:path w="33" h="54">
                  <a:moveTo>
                    <a:pt x="32" y="0"/>
                  </a:moveTo>
                  <a:cubicBezTo>
                    <a:pt x="18" y="14"/>
                    <a:pt x="5" y="32"/>
                    <a:pt x="0" y="52"/>
                  </a:cubicBezTo>
                  <a:cubicBezTo>
                    <a:pt x="0" y="53"/>
                    <a:pt x="2" y="54"/>
                    <a:pt x="3" y="53"/>
                  </a:cubicBezTo>
                  <a:cubicBezTo>
                    <a:pt x="11" y="34"/>
                    <a:pt x="20" y="17"/>
                    <a:pt x="33" y="1"/>
                  </a:cubicBezTo>
                  <a:cubicBezTo>
                    <a:pt x="33" y="1"/>
                    <a:pt x="33" y="0"/>
                    <a:pt x="32" y="0"/>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4" name="Freeform 1968">
              <a:extLst>
                <a:ext uri="{FF2B5EF4-FFF2-40B4-BE49-F238E27FC236}">
                  <a16:creationId xmlns:a16="http://schemas.microsoft.com/office/drawing/2014/main" id="{52D7871D-7DF6-4433-90E2-DFA5DB71C00B}"/>
                </a:ext>
              </a:extLst>
            </p:cNvPr>
            <p:cNvSpPr>
              <a:spLocks/>
            </p:cNvSpPr>
            <p:nvPr/>
          </p:nvSpPr>
          <p:spPr bwMode="auto">
            <a:xfrm>
              <a:off x="5072063" y="6902450"/>
              <a:ext cx="14288" cy="84138"/>
            </a:xfrm>
            <a:custGeom>
              <a:avLst/>
              <a:gdLst>
                <a:gd name="T0" fmla="*/ 3 w 10"/>
                <a:gd name="T1" fmla="*/ 1 h 54"/>
                <a:gd name="T2" fmla="*/ 0 w 10"/>
                <a:gd name="T3" fmla="*/ 1 h 54"/>
                <a:gd name="T4" fmla="*/ 6 w 10"/>
                <a:gd name="T5" fmla="*/ 53 h 54"/>
                <a:gd name="T6" fmla="*/ 8 w 10"/>
                <a:gd name="T7" fmla="*/ 52 h 54"/>
                <a:gd name="T8" fmla="*/ 3 w 10"/>
                <a:gd name="T9" fmla="*/ 1 h 54"/>
              </a:gdLst>
              <a:ahLst/>
              <a:cxnLst>
                <a:cxn ang="0">
                  <a:pos x="T0" y="T1"/>
                </a:cxn>
                <a:cxn ang="0">
                  <a:pos x="T2" y="T3"/>
                </a:cxn>
                <a:cxn ang="0">
                  <a:pos x="T4" y="T5"/>
                </a:cxn>
                <a:cxn ang="0">
                  <a:pos x="T6" y="T7"/>
                </a:cxn>
                <a:cxn ang="0">
                  <a:pos x="T8" y="T9"/>
                </a:cxn>
              </a:cxnLst>
              <a:rect l="0" t="0" r="r" b="b"/>
              <a:pathLst>
                <a:path w="10" h="54">
                  <a:moveTo>
                    <a:pt x="3" y="1"/>
                  </a:moveTo>
                  <a:cubicBezTo>
                    <a:pt x="3" y="0"/>
                    <a:pt x="0" y="0"/>
                    <a:pt x="0" y="1"/>
                  </a:cubicBezTo>
                  <a:cubicBezTo>
                    <a:pt x="2" y="18"/>
                    <a:pt x="2" y="36"/>
                    <a:pt x="6" y="53"/>
                  </a:cubicBezTo>
                  <a:cubicBezTo>
                    <a:pt x="6" y="54"/>
                    <a:pt x="8" y="54"/>
                    <a:pt x="8" y="52"/>
                  </a:cubicBezTo>
                  <a:cubicBezTo>
                    <a:pt x="10" y="36"/>
                    <a:pt x="5" y="17"/>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5" name="Freeform 1969">
              <a:extLst>
                <a:ext uri="{FF2B5EF4-FFF2-40B4-BE49-F238E27FC236}">
                  <a16:creationId xmlns:a16="http://schemas.microsoft.com/office/drawing/2014/main" id="{2B85E1A3-1C71-42DF-BBD2-61DC4579790E}"/>
                </a:ext>
              </a:extLst>
            </p:cNvPr>
            <p:cNvSpPr>
              <a:spLocks/>
            </p:cNvSpPr>
            <p:nvPr/>
          </p:nvSpPr>
          <p:spPr bwMode="auto">
            <a:xfrm>
              <a:off x="5105401" y="6899275"/>
              <a:ext cx="52388" cy="87313"/>
            </a:xfrm>
            <a:custGeom>
              <a:avLst/>
              <a:gdLst>
                <a:gd name="T0" fmla="*/ 3 w 34"/>
                <a:gd name="T1" fmla="*/ 1 h 58"/>
                <a:gd name="T2" fmla="*/ 1 w 34"/>
                <a:gd name="T3" fmla="*/ 3 h 58"/>
                <a:gd name="T4" fmla="*/ 21 w 34"/>
                <a:gd name="T5" fmla="*/ 29 h 58"/>
                <a:gd name="T6" fmla="*/ 32 w 34"/>
                <a:gd name="T7" fmla="*/ 57 h 58"/>
                <a:gd name="T8" fmla="*/ 34 w 34"/>
                <a:gd name="T9" fmla="*/ 56 h 58"/>
                <a:gd name="T10" fmla="*/ 3 w 34"/>
                <a:gd name="T11" fmla="*/ 1 h 58"/>
              </a:gdLst>
              <a:ahLst/>
              <a:cxnLst>
                <a:cxn ang="0">
                  <a:pos x="T0" y="T1"/>
                </a:cxn>
                <a:cxn ang="0">
                  <a:pos x="T2" y="T3"/>
                </a:cxn>
                <a:cxn ang="0">
                  <a:pos x="T4" y="T5"/>
                </a:cxn>
                <a:cxn ang="0">
                  <a:pos x="T6" y="T7"/>
                </a:cxn>
                <a:cxn ang="0">
                  <a:pos x="T8" y="T9"/>
                </a:cxn>
                <a:cxn ang="0">
                  <a:pos x="T10" y="T11"/>
                </a:cxn>
              </a:cxnLst>
              <a:rect l="0" t="0" r="r" b="b"/>
              <a:pathLst>
                <a:path w="34" h="58">
                  <a:moveTo>
                    <a:pt x="3" y="1"/>
                  </a:moveTo>
                  <a:cubicBezTo>
                    <a:pt x="2" y="0"/>
                    <a:pt x="0" y="2"/>
                    <a:pt x="1" y="3"/>
                  </a:cubicBezTo>
                  <a:cubicBezTo>
                    <a:pt x="9" y="11"/>
                    <a:pt x="16" y="19"/>
                    <a:pt x="21" y="29"/>
                  </a:cubicBezTo>
                  <a:cubicBezTo>
                    <a:pt x="26" y="38"/>
                    <a:pt x="28" y="48"/>
                    <a:pt x="32" y="57"/>
                  </a:cubicBezTo>
                  <a:cubicBezTo>
                    <a:pt x="33" y="58"/>
                    <a:pt x="34" y="57"/>
                    <a:pt x="34" y="56"/>
                  </a:cubicBezTo>
                  <a:cubicBezTo>
                    <a:pt x="34" y="36"/>
                    <a:pt x="17" y="14"/>
                    <a:pt x="3" y="1"/>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6" name="Freeform 1970">
              <a:extLst>
                <a:ext uri="{FF2B5EF4-FFF2-40B4-BE49-F238E27FC236}">
                  <a16:creationId xmlns:a16="http://schemas.microsoft.com/office/drawing/2014/main" id="{12B27D23-66CC-4945-BCBB-41D4FBF3B918}"/>
                </a:ext>
              </a:extLst>
            </p:cNvPr>
            <p:cNvSpPr>
              <a:spLocks/>
            </p:cNvSpPr>
            <p:nvPr/>
          </p:nvSpPr>
          <p:spPr bwMode="auto">
            <a:xfrm>
              <a:off x="5151438" y="6899275"/>
              <a:ext cx="100013" cy="106363"/>
            </a:xfrm>
            <a:custGeom>
              <a:avLst/>
              <a:gdLst>
                <a:gd name="T0" fmla="*/ 64 w 65"/>
                <a:gd name="T1" fmla="*/ 66 h 69"/>
                <a:gd name="T2" fmla="*/ 3 w 65"/>
                <a:gd name="T3" fmla="*/ 1 h 69"/>
                <a:gd name="T4" fmla="*/ 2 w 65"/>
                <a:gd name="T5" fmla="*/ 3 h 69"/>
                <a:gd name="T6" fmla="*/ 62 w 65"/>
                <a:gd name="T7" fmla="*/ 67 h 69"/>
                <a:gd name="T8" fmla="*/ 64 w 65"/>
                <a:gd name="T9" fmla="*/ 66 h 69"/>
              </a:gdLst>
              <a:ahLst/>
              <a:cxnLst>
                <a:cxn ang="0">
                  <a:pos x="T0" y="T1"/>
                </a:cxn>
                <a:cxn ang="0">
                  <a:pos x="T2" y="T3"/>
                </a:cxn>
                <a:cxn ang="0">
                  <a:pos x="T4" y="T5"/>
                </a:cxn>
                <a:cxn ang="0">
                  <a:pos x="T6" y="T7"/>
                </a:cxn>
                <a:cxn ang="0">
                  <a:pos x="T8" y="T9"/>
                </a:cxn>
              </a:cxnLst>
              <a:rect l="0" t="0" r="r" b="b"/>
              <a:pathLst>
                <a:path w="65" h="69">
                  <a:moveTo>
                    <a:pt x="64" y="66"/>
                  </a:moveTo>
                  <a:cubicBezTo>
                    <a:pt x="51" y="39"/>
                    <a:pt x="28" y="17"/>
                    <a:pt x="3" y="1"/>
                  </a:cubicBezTo>
                  <a:cubicBezTo>
                    <a:pt x="1" y="0"/>
                    <a:pt x="0" y="3"/>
                    <a:pt x="2" y="3"/>
                  </a:cubicBezTo>
                  <a:cubicBezTo>
                    <a:pt x="27" y="20"/>
                    <a:pt x="45" y="42"/>
                    <a:pt x="62" y="67"/>
                  </a:cubicBezTo>
                  <a:cubicBezTo>
                    <a:pt x="63" y="69"/>
                    <a:pt x="65" y="68"/>
                    <a:pt x="64" y="66"/>
                  </a:cubicBezTo>
                  <a:close/>
                </a:path>
              </a:pathLst>
            </a:custGeom>
            <a:solidFill>
              <a:srgbClr val="1582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7" name="Freeform 1971">
              <a:extLst>
                <a:ext uri="{FF2B5EF4-FFF2-40B4-BE49-F238E27FC236}">
                  <a16:creationId xmlns:a16="http://schemas.microsoft.com/office/drawing/2014/main" id="{418D7720-F220-49A2-9C91-A6BCDDA20F27}"/>
                </a:ext>
              </a:extLst>
            </p:cNvPr>
            <p:cNvSpPr>
              <a:spLocks/>
            </p:cNvSpPr>
            <p:nvPr/>
          </p:nvSpPr>
          <p:spPr bwMode="auto">
            <a:xfrm>
              <a:off x="4867276" y="7038975"/>
              <a:ext cx="12700" cy="80963"/>
            </a:xfrm>
            <a:custGeom>
              <a:avLst/>
              <a:gdLst>
                <a:gd name="T0" fmla="*/ 5 w 8"/>
                <a:gd name="T1" fmla="*/ 27 h 53"/>
                <a:gd name="T2" fmla="*/ 5 w 8"/>
                <a:gd name="T3" fmla="*/ 2 h 53"/>
                <a:gd name="T4" fmla="*/ 3 w 8"/>
                <a:gd name="T5" fmla="*/ 1 h 53"/>
                <a:gd name="T6" fmla="*/ 6 w 8"/>
                <a:gd name="T7" fmla="*/ 52 h 53"/>
                <a:gd name="T8" fmla="*/ 8 w 8"/>
                <a:gd name="T9" fmla="*/ 51 h 53"/>
                <a:gd name="T10" fmla="*/ 5 w 8"/>
                <a:gd name="T11" fmla="*/ 27 h 53"/>
              </a:gdLst>
              <a:ahLst/>
              <a:cxnLst>
                <a:cxn ang="0">
                  <a:pos x="T0" y="T1"/>
                </a:cxn>
                <a:cxn ang="0">
                  <a:pos x="T2" y="T3"/>
                </a:cxn>
                <a:cxn ang="0">
                  <a:pos x="T4" y="T5"/>
                </a:cxn>
                <a:cxn ang="0">
                  <a:pos x="T6" y="T7"/>
                </a:cxn>
                <a:cxn ang="0">
                  <a:pos x="T8" y="T9"/>
                </a:cxn>
                <a:cxn ang="0">
                  <a:pos x="T10" y="T11"/>
                </a:cxn>
              </a:cxnLst>
              <a:rect l="0" t="0" r="r" b="b"/>
              <a:pathLst>
                <a:path w="8" h="53">
                  <a:moveTo>
                    <a:pt x="5" y="27"/>
                  </a:moveTo>
                  <a:cubicBezTo>
                    <a:pt x="4" y="18"/>
                    <a:pt x="5" y="10"/>
                    <a:pt x="5" y="2"/>
                  </a:cubicBezTo>
                  <a:cubicBezTo>
                    <a:pt x="5" y="1"/>
                    <a:pt x="3" y="0"/>
                    <a:pt x="3" y="1"/>
                  </a:cubicBezTo>
                  <a:cubicBezTo>
                    <a:pt x="0" y="17"/>
                    <a:pt x="0" y="37"/>
                    <a:pt x="6" y="52"/>
                  </a:cubicBezTo>
                  <a:cubicBezTo>
                    <a:pt x="6" y="53"/>
                    <a:pt x="8" y="53"/>
                    <a:pt x="8" y="51"/>
                  </a:cubicBezTo>
                  <a:cubicBezTo>
                    <a:pt x="8" y="43"/>
                    <a:pt x="6" y="35"/>
                    <a:pt x="5"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8" name="Freeform 1972">
              <a:extLst>
                <a:ext uri="{FF2B5EF4-FFF2-40B4-BE49-F238E27FC236}">
                  <a16:creationId xmlns:a16="http://schemas.microsoft.com/office/drawing/2014/main" id="{6443A341-809B-4A8B-A592-76B3B778D9EB}"/>
                </a:ext>
              </a:extLst>
            </p:cNvPr>
            <p:cNvSpPr>
              <a:spLocks/>
            </p:cNvSpPr>
            <p:nvPr/>
          </p:nvSpPr>
          <p:spPr bwMode="auto">
            <a:xfrm>
              <a:off x="4905376" y="7031038"/>
              <a:ext cx="15875" cy="79375"/>
            </a:xfrm>
            <a:custGeom>
              <a:avLst/>
              <a:gdLst>
                <a:gd name="T0" fmla="*/ 6 w 11"/>
                <a:gd name="T1" fmla="*/ 27 h 51"/>
                <a:gd name="T2" fmla="*/ 3 w 11"/>
                <a:gd name="T3" fmla="*/ 1 h 51"/>
                <a:gd name="T4" fmla="*/ 2 w 11"/>
                <a:gd name="T5" fmla="*/ 1 h 51"/>
                <a:gd name="T6" fmla="*/ 9 w 11"/>
                <a:gd name="T7" fmla="*/ 50 h 51"/>
                <a:gd name="T8" fmla="*/ 11 w 11"/>
                <a:gd name="T9" fmla="*/ 49 h 51"/>
                <a:gd name="T10" fmla="*/ 6 w 11"/>
                <a:gd name="T11" fmla="*/ 27 h 51"/>
              </a:gdLst>
              <a:ahLst/>
              <a:cxnLst>
                <a:cxn ang="0">
                  <a:pos x="T0" y="T1"/>
                </a:cxn>
                <a:cxn ang="0">
                  <a:pos x="T2" y="T3"/>
                </a:cxn>
                <a:cxn ang="0">
                  <a:pos x="T4" y="T5"/>
                </a:cxn>
                <a:cxn ang="0">
                  <a:pos x="T6" y="T7"/>
                </a:cxn>
                <a:cxn ang="0">
                  <a:pos x="T8" y="T9"/>
                </a:cxn>
                <a:cxn ang="0">
                  <a:pos x="T10" y="T11"/>
                </a:cxn>
              </a:cxnLst>
              <a:rect l="0" t="0" r="r" b="b"/>
              <a:pathLst>
                <a:path w="11" h="51">
                  <a:moveTo>
                    <a:pt x="6" y="27"/>
                  </a:moveTo>
                  <a:cubicBezTo>
                    <a:pt x="4" y="18"/>
                    <a:pt x="4" y="10"/>
                    <a:pt x="3" y="1"/>
                  </a:cubicBezTo>
                  <a:cubicBezTo>
                    <a:pt x="3" y="0"/>
                    <a:pt x="2" y="0"/>
                    <a:pt x="2" y="1"/>
                  </a:cubicBezTo>
                  <a:cubicBezTo>
                    <a:pt x="0" y="17"/>
                    <a:pt x="1" y="36"/>
                    <a:pt x="9" y="50"/>
                  </a:cubicBezTo>
                  <a:cubicBezTo>
                    <a:pt x="9" y="51"/>
                    <a:pt x="11" y="50"/>
                    <a:pt x="11" y="49"/>
                  </a:cubicBezTo>
                  <a:cubicBezTo>
                    <a:pt x="10" y="42"/>
                    <a:pt x="7" y="34"/>
                    <a:pt x="6" y="27"/>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49" name="Freeform 1973">
              <a:extLst>
                <a:ext uri="{FF2B5EF4-FFF2-40B4-BE49-F238E27FC236}">
                  <a16:creationId xmlns:a16="http://schemas.microsoft.com/office/drawing/2014/main" id="{694A474F-2544-4E44-8A73-E65D52816B30}"/>
                </a:ext>
              </a:extLst>
            </p:cNvPr>
            <p:cNvSpPr>
              <a:spLocks/>
            </p:cNvSpPr>
            <p:nvPr/>
          </p:nvSpPr>
          <p:spPr bwMode="auto">
            <a:xfrm>
              <a:off x="4953001" y="7023100"/>
              <a:ext cx="14288" cy="69850"/>
            </a:xfrm>
            <a:custGeom>
              <a:avLst/>
              <a:gdLst>
                <a:gd name="T0" fmla="*/ 2 w 9"/>
                <a:gd name="T1" fmla="*/ 2 h 46"/>
                <a:gd name="T2" fmla="*/ 0 w 9"/>
                <a:gd name="T3" fmla="*/ 2 h 46"/>
                <a:gd name="T4" fmla="*/ 6 w 9"/>
                <a:gd name="T5" fmla="*/ 45 h 46"/>
                <a:gd name="T6" fmla="*/ 9 w 9"/>
                <a:gd name="T7" fmla="*/ 44 h 46"/>
                <a:gd name="T8" fmla="*/ 2 w 9"/>
                <a:gd name="T9" fmla="*/ 2 h 46"/>
              </a:gdLst>
              <a:ahLst/>
              <a:cxnLst>
                <a:cxn ang="0">
                  <a:pos x="T0" y="T1"/>
                </a:cxn>
                <a:cxn ang="0">
                  <a:pos x="T2" y="T3"/>
                </a:cxn>
                <a:cxn ang="0">
                  <a:pos x="T4" y="T5"/>
                </a:cxn>
                <a:cxn ang="0">
                  <a:pos x="T6" y="T7"/>
                </a:cxn>
                <a:cxn ang="0">
                  <a:pos x="T8" y="T9"/>
                </a:cxn>
              </a:cxnLst>
              <a:rect l="0" t="0" r="r" b="b"/>
              <a:pathLst>
                <a:path w="9" h="46">
                  <a:moveTo>
                    <a:pt x="2" y="2"/>
                  </a:moveTo>
                  <a:cubicBezTo>
                    <a:pt x="2" y="0"/>
                    <a:pt x="0" y="0"/>
                    <a:pt x="0" y="2"/>
                  </a:cubicBezTo>
                  <a:cubicBezTo>
                    <a:pt x="1" y="16"/>
                    <a:pt x="2" y="31"/>
                    <a:pt x="6" y="45"/>
                  </a:cubicBezTo>
                  <a:cubicBezTo>
                    <a:pt x="6" y="46"/>
                    <a:pt x="9" y="46"/>
                    <a:pt x="9" y="44"/>
                  </a:cubicBezTo>
                  <a:cubicBezTo>
                    <a:pt x="7" y="30"/>
                    <a:pt x="4" y="16"/>
                    <a:pt x="2"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0" name="Freeform 1974">
              <a:extLst>
                <a:ext uri="{FF2B5EF4-FFF2-40B4-BE49-F238E27FC236}">
                  <a16:creationId xmlns:a16="http://schemas.microsoft.com/office/drawing/2014/main" id="{437FCDE7-3A71-42EE-BBEA-D347F78F0393}"/>
                </a:ext>
              </a:extLst>
            </p:cNvPr>
            <p:cNvSpPr>
              <a:spLocks/>
            </p:cNvSpPr>
            <p:nvPr/>
          </p:nvSpPr>
          <p:spPr bwMode="auto">
            <a:xfrm>
              <a:off x="5002213" y="7016750"/>
              <a:ext cx="17463" cy="77788"/>
            </a:xfrm>
            <a:custGeom>
              <a:avLst/>
              <a:gdLst>
                <a:gd name="T0" fmla="*/ 3 w 11"/>
                <a:gd name="T1" fmla="*/ 1 h 51"/>
                <a:gd name="T2" fmla="*/ 1 w 11"/>
                <a:gd name="T3" fmla="*/ 2 h 51"/>
                <a:gd name="T4" fmla="*/ 7 w 11"/>
                <a:gd name="T5" fmla="*/ 49 h 51"/>
                <a:gd name="T6" fmla="*/ 11 w 11"/>
                <a:gd name="T7" fmla="*/ 48 h 51"/>
                <a:gd name="T8" fmla="*/ 3 w 11"/>
                <a:gd name="T9" fmla="*/ 1 h 51"/>
              </a:gdLst>
              <a:ahLst/>
              <a:cxnLst>
                <a:cxn ang="0">
                  <a:pos x="T0" y="T1"/>
                </a:cxn>
                <a:cxn ang="0">
                  <a:pos x="T2" y="T3"/>
                </a:cxn>
                <a:cxn ang="0">
                  <a:pos x="T4" y="T5"/>
                </a:cxn>
                <a:cxn ang="0">
                  <a:pos x="T6" y="T7"/>
                </a:cxn>
                <a:cxn ang="0">
                  <a:pos x="T8" y="T9"/>
                </a:cxn>
              </a:cxnLst>
              <a:rect l="0" t="0" r="r" b="b"/>
              <a:pathLst>
                <a:path w="11" h="51">
                  <a:moveTo>
                    <a:pt x="3" y="1"/>
                  </a:moveTo>
                  <a:cubicBezTo>
                    <a:pt x="3" y="0"/>
                    <a:pt x="0" y="0"/>
                    <a:pt x="1" y="2"/>
                  </a:cubicBezTo>
                  <a:cubicBezTo>
                    <a:pt x="3" y="17"/>
                    <a:pt x="4" y="33"/>
                    <a:pt x="7" y="49"/>
                  </a:cubicBezTo>
                  <a:cubicBezTo>
                    <a:pt x="8" y="51"/>
                    <a:pt x="11" y="50"/>
                    <a:pt x="11" y="48"/>
                  </a:cubicBezTo>
                  <a:cubicBezTo>
                    <a:pt x="9" y="33"/>
                    <a:pt x="6" y="17"/>
                    <a:pt x="3"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1" name="Freeform 1975">
              <a:extLst>
                <a:ext uri="{FF2B5EF4-FFF2-40B4-BE49-F238E27FC236}">
                  <a16:creationId xmlns:a16="http://schemas.microsoft.com/office/drawing/2014/main" id="{8ADFF2E5-6C56-4C87-BD1D-152647C04BFC}"/>
                </a:ext>
              </a:extLst>
            </p:cNvPr>
            <p:cNvSpPr>
              <a:spLocks/>
            </p:cNvSpPr>
            <p:nvPr/>
          </p:nvSpPr>
          <p:spPr bwMode="auto">
            <a:xfrm>
              <a:off x="5060951" y="7013575"/>
              <a:ext cx="9525" cy="79375"/>
            </a:xfrm>
            <a:custGeom>
              <a:avLst/>
              <a:gdLst>
                <a:gd name="T0" fmla="*/ 3 w 6"/>
                <a:gd name="T1" fmla="*/ 2 h 52"/>
                <a:gd name="T2" fmla="*/ 0 w 6"/>
                <a:gd name="T3" fmla="*/ 2 h 52"/>
                <a:gd name="T4" fmla="*/ 3 w 6"/>
                <a:gd name="T5" fmla="*/ 51 h 52"/>
                <a:gd name="T6" fmla="*/ 6 w 6"/>
                <a:gd name="T7" fmla="*/ 50 h 52"/>
                <a:gd name="T8" fmla="*/ 3 w 6"/>
                <a:gd name="T9" fmla="*/ 2 h 52"/>
              </a:gdLst>
              <a:ahLst/>
              <a:cxnLst>
                <a:cxn ang="0">
                  <a:pos x="T0" y="T1"/>
                </a:cxn>
                <a:cxn ang="0">
                  <a:pos x="T2" y="T3"/>
                </a:cxn>
                <a:cxn ang="0">
                  <a:pos x="T4" y="T5"/>
                </a:cxn>
                <a:cxn ang="0">
                  <a:pos x="T6" y="T7"/>
                </a:cxn>
                <a:cxn ang="0">
                  <a:pos x="T8" y="T9"/>
                </a:cxn>
              </a:cxnLst>
              <a:rect l="0" t="0" r="r" b="b"/>
              <a:pathLst>
                <a:path w="6" h="52">
                  <a:moveTo>
                    <a:pt x="3" y="2"/>
                  </a:moveTo>
                  <a:cubicBezTo>
                    <a:pt x="2" y="0"/>
                    <a:pt x="0" y="0"/>
                    <a:pt x="0" y="2"/>
                  </a:cubicBezTo>
                  <a:cubicBezTo>
                    <a:pt x="1" y="18"/>
                    <a:pt x="0" y="35"/>
                    <a:pt x="3" y="51"/>
                  </a:cubicBezTo>
                  <a:cubicBezTo>
                    <a:pt x="3" y="52"/>
                    <a:pt x="6" y="52"/>
                    <a:pt x="6" y="50"/>
                  </a:cubicBezTo>
                  <a:cubicBezTo>
                    <a:pt x="6" y="34"/>
                    <a:pt x="4" y="18"/>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2" name="Freeform 1976">
              <a:extLst>
                <a:ext uri="{FF2B5EF4-FFF2-40B4-BE49-F238E27FC236}">
                  <a16:creationId xmlns:a16="http://schemas.microsoft.com/office/drawing/2014/main" id="{65BE48E2-E7EF-4077-BAF0-6EA3C2C92FC4}"/>
                </a:ext>
              </a:extLst>
            </p:cNvPr>
            <p:cNvSpPr>
              <a:spLocks/>
            </p:cNvSpPr>
            <p:nvPr/>
          </p:nvSpPr>
          <p:spPr bwMode="auto">
            <a:xfrm>
              <a:off x="5122863" y="7024688"/>
              <a:ext cx="7938" cy="65088"/>
            </a:xfrm>
            <a:custGeom>
              <a:avLst/>
              <a:gdLst>
                <a:gd name="T0" fmla="*/ 3 w 6"/>
                <a:gd name="T1" fmla="*/ 2 h 43"/>
                <a:gd name="T2" fmla="*/ 1 w 6"/>
                <a:gd name="T3" fmla="*/ 2 h 43"/>
                <a:gd name="T4" fmla="*/ 1 w 6"/>
                <a:gd name="T5" fmla="*/ 24 h 43"/>
                <a:gd name="T6" fmla="*/ 1 w 6"/>
                <a:gd name="T7" fmla="*/ 42 h 43"/>
                <a:gd name="T8" fmla="*/ 3 w 6"/>
                <a:gd name="T9" fmla="*/ 42 h 43"/>
                <a:gd name="T10" fmla="*/ 3 w 6"/>
                <a:gd name="T11" fmla="*/ 2 h 43"/>
              </a:gdLst>
              <a:ahLst/>
              <a:cxnLst>
                <a:cxn ang="0">
                  <a:pos x="T0" y="T1"/>
                </a:cxn>
                <a:cxn ang="0">
                  <a:pos x="T2" y="T3"/>
                </a:cxn>
                <a:cxn ang="0">
                  <a:pos x="T4" y="T5"/>
                </a:cxn>
                <a:cxn ang="0">
                  <a:pos x="T6" y="T7"/>
                </a:cxn>
                <a:cxn ang="0">
                  <a:pos x="T8" y="T9"/>
                </a:cxn>
                <a:cxn ang="0">
                  <a:pos x="T10" y="T11"/>
                </a:cxn>
              </a:cxnLst>
              <a:rect l="0" t="0" r="r" b="b"/>
              <a:pathLst>
                <a:path w="6" h="43">
                  <a:moveTo>
                    <a:pt x="3" y="2"/>
                  </a:moveTo>
                  <a:cubicBezTo>
                    <a:pt x="3" y="0"/>
                    <a:pt x="1" y="0"/>
                    <a:pt x="1" y="2"/>
                  </a:cubicBezTo>
                  <a:cubicBezTo>
                    <a:pt x="1" y="9"/>
                    <a:pt x="1" y="16"/>
                    <a:pt x="1" y="24"/>
                  </a:cubicBezTo>
                  <a:cubicBezTo>
                    <a:pt x="1" y="30"/>
                    <a:pt x="0" y="36"/>
                    <a:pt x="1" y="42"/>
                  </a:cubicBezTo>
                  <a:cubicBezTo>
                    <a:pt x="1" y="43"/>
                    <a:pt x="2" y="43"/>
                    <a:pt x="3" y="42"/>
                  </a:cubicBezTo>
                  <a:cubicBezTo>
                    <a:pt x="6" y="30"/>
                    <a:pt x="4" y="15"/>
                    <a:pt x="3"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3" name="Freeform 1977">
              <a:extLst>
                <a:ext uri="{FF2B5EF4-FFF2-40B4-BE49-F238E27FC236}">
                  <a16:creationId xmlns:a16="http://schemas.microsoft.com/office/drawing/2014/main" id="{AC5CCF2B-A7C6-47EB-93AA-4A0224301CAF}"/>
                </a:ext>
              </a:extLst>
            </p:cNvPr>
            <p:cNvSpPr>
              <a:spLocks/>
            </p:cNvSpPr>
            <p:nvPr/>
          </p:nvSpPr>
          <p:spPr bwMode="auto">
            <a:xfrm>
              <a:off x="5176838" y="7024688"/>
              <a:ext cx="14288" cy="66675"/>
            </a:xfrm>
            <a:custGeom>
              <a:avLst/>
              <a:gdLst>
                <a:gd name="T0" fmla="*/ 6 w 9"/>
                <a:gd name="T1" fmla="*/ 2 h 44"/>
                <a:gd name="T2" fmla="*/ 0 w 9"/>
                <a:gd name="T3" fmla="*/ 42 h 44"/>
                <a:gd name="T4" fmla="*/ 3 w 9"/>
                <a:gd name="T5" fmla="*/ 42 h 44"/>
                <a:gd name="T6" fmla="*/ 9 w 9"/>
                <a:gd name="T7" fmla="*/ 2 h 44"/>
                <a:gd name="T8" fmla="*/ 6 w 9"/>
                <a:gd name="T9" fmla="*/ 2 h 44"/>
              </a:gdLst>
              <a:ahLst/>
              <a:cxnLst>
                <a:cxn ang="0">
                  <a:pos x="T0" y="T1"/>
                </a:cxn>
                <a:cxn ang="0">
                  <a:pos x="T2" y="T3"/>
                </a:cxn>
                <a:cxn ang="0">
                  <a:pos x="T4" y="T5"/>
                </a:cxn>
                <a:cxn ang="0">
                  <a:pos x="T6" y="T7"/>
                </a:cxn>
                <a:cxn ang="0">
                  <a:pos x="T8" y="T9"/>
                </a:cxn>
              </a:cxnLst>
              <a:rect l="0" t="0" r="r" b="b"/>
              <a:pathLst>
                <a:path w="9" h="44">
                  <a:moveTo>
                    <a:pt x="6" y="2"/>
                  </a:moveTo>
                  <a:cubicBezTo>
                    <a:pt x="4" y="15"/>
                    <a:pt x="1" y="28"/>
                    <a:pt x="0" y="42"/>
                  </a:cubicBezTo>
                  <a:cubicBezTo>
                    <a:pt x="0" y="44"/>
                    <a:pt x="3" y="44"/>
                    <a:pt x="3" y="42"/>
                  </a:cubicBezTo>
                  <a:cubicBezTo>
                    <a:pt x="6" y="29"/>
                    <a:pt x="7" y="16"/>
                    <a:pt x="9" y="2"/>
                  </a:cubicBezTo>
                  <a:cubicBezTo>
                    <a:pt x="9" y="1"/>
                    <a:pt x="6" y="0"/>
                    <a:pt x="6" y="2"/>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4" name="Freeform 1978">
              <a:extLst>
                <a:ext uri="{FF2B5EF4-FFF2-40B4-BE49-F238E27FC236}">
                  <a16:creationId xmlns:a16="http://schemas.microsoft.com/office/drawing/2014/main" id="{4402804B-8CA5-4FED-8C41-94F15D3C914A}"/>
                </a:ext>
              </a:extLst>
            </p:cNvPr>
            <p:cNvSpPr>
              <a:spLocks/>
            </p:cNvSpPr>
            <p:nvPr/>
          </p:nvSpPr>
          <p:spPr bwMode="auto">
            <a:xfrm>
              <a:off x="5226051" y="7035800"/>
              <a:ext cx="15875" cy="68263"/>
            </a:xfrm>
            <a:custGeom>
              <a:avLst/>
              <a:gdLst>
                <a:gd name="T0" fmla="*/ 10 w 10"/>
                <a:gd name="T1" fmla="*/ 1 h 44"/>
                <a:gd name="T2" fmla="*/ 8 w 10"/>
                <a:gd name="T3" fmla="*/ 1 h 44"/>
                <a:gd name="T4" fmla="*/ 0 w 10"/>
                <a:gd name="T5" fmla="*/ 42 h 44"/>
                <a:gd name="T6" fmla="*/ 2 w 10"/>
                <a:gd name="T7" fmla="*/ 43 h 44"/>
                <a:gd name="T8" fmla="*/ 10 w 10"/>
                <a:gd name="T9" fmla="*/ 1 h 44"/>
              </a:gdLst>
              <a:ahLst/>
              <a:cxnLst>
                <a:cxn ang="0">
                  <a:pos x="T0" y="T1"/>
                </a:cxn>
                <a:cxn ang="0">
                  <a:pos x="T2" y="T3"/>
                </a:cxn>
                <a:cxn ang="0">
                  <a:pos x="T4" y="T5"/>
                </a:cxn>
                <a:cxn ang="0">
                  <a:pos x="T6" y="T7"/>
                </a:cxn>
                <a:cxn ang="0">
                  <a:pos x="T8" y="T9"/>
                </a:cxn>
              </a:cxnLst>
              <a:rect l="0" t="0" r="r" b="b"/>
              <a:pathLst>
                <a:path w="10" h="44">
                  <a:moveTo>
                    <a:pt x="10" y="1"/>
                  </a:moveTo>
                  <a:cubicBezTo>
                    <a:pt x="9" y="0"/>
                    <a:pt x="8" y="0"/>
                    <a:pt x="8" y="1"/>
                  </a:cubicBezTo>
                  <a:cubicBezTo>
                    <a:pt x="7" y="15"/>
                    <a:pt x="3" y="28"/>
                    <a:pt x="0" y="42"/>
                  </a:cubicBezTo>
                  <a:cubicBezTo>
                    <a:pt x="0" y="43"/>
                    <a:pt x="2" y="44"/>
                    <a:pt x="2" y="43"/>
                  </a:cubicBezTo>
                  <a:cubicBezTo>
                    <a:pt x="9" y="30"/>
                    <a:pt x="10" y="15"/>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5" name="Freeform 1979">
              <a:extLst>
                <a:ext uri="{FF2B5EF4-FFF2-40B4-BE49-F238E27FC236}">
                  <a16:creationId xmlns:a16="http://schemas.microsoft.com/office/drawing/2014/main" id="{B0093131-070D-4C8B-ABBD-71E6E2058D7C}"/>
                </a:ext>
              </a:extLst>
            </p:cNvPr>
            <p:cNvSpPr>
              <a:spLocks/>
            </p:cNvSpPr>
            <p:nvPr/>
          </p:nvSpPr>
          <p:spPr bwMode="auto">
            <a:xfrm>
              <a:off x="5259388" y="7043738"/>
              <a:ext cx="15875" cy="66675"/>
            </a:xfrm>
            <a:custGeom>
              <a:avLst/>
              <a:gdLst>
                <a:gd name="T0" fmla="*/ 10 w 10"/>
                <a:gd name="T1" fmla="*/ 1 h 43"/>
                <a:gd name="T2" fmla="*/ 7 w 10"/>
                <a:gd name="T3" fmla="*/ 1 h 43"/>
                <a:gd name="T4" fmla="*/ 5 w 10"/>
                <a:gd name="T5" fmla="*/ 23 h 43"/>
                <a:gd name="T6" fmla="*/ 0 w 10"/>
                <a:gd name="T7" fmla="*/ 41 h 43"/>
                <a:gd name="T8" fmla="*/ 3 w 10"/>
                <a:gd name="T9" fmla="*/ 42 h 43"/>
                <a:gd name="T10" fmla="*/ 10 w 10"/>
                <a:gd name="T11" fmla="*/ 1 h 43"/>
              </a:gdLst>
              <a:ahLst/>
              <a:cxnLst>
                <a:cxn ang="0">
                  <a:pos x="T0" y="T1"/>
                </a:cxn>
                <a:cxn ang="0">
                  <a:pos x="T2" y="T3"/>
                </a:cxn>
                <a:cxn ang="0">
                  <a:pos x="T4" y="T5"/>
                </a:cxn>
                <a:cxn ang="0">
                  <a:pos x="T6" y="T7"/>
                </a:cxn>
                <a:cxn ang="0">
                  <a:pos x="T8" y="T9"/>
                </a:cxn>
                <a:cxn ang="0">
                  <a:pos x="T10" y="T11"/>
                </a:cxn>
              </a:cxnLst>
              <a:rect l="0" t="0" r="r" b="b"/>
              <a:pathLst>
                <a:path w="10" h="43">
                  <a:moveTo>
                    <a:pt x="10" y="1"/>
                  </a:moveTo>
                  <a:cubicBezTo>
                    <a:pt x="9" y="0"/>
                    <a:pt x="7" y="0"/>
                    <a:pt x="7" y="1"/>
                  </a:cubicBezTo>
                  <a:cubicBezTo>
                    <a:pt x="7" y="9"/>
                    <a:pt x="7" y="16"/>
                    <a:pt x="5" y="23"/>
                  </a:cubicBezTo>
                  <a:cubicBezTo>
                    <a:pt x="4" y="29"/>
                    <a:pt x="1" y="35"/>
                    <a:pt x="0" y="41"/>
                  </a:cubicBezTo>
                  <a:cubicBezTo>
                    <a:pt x="0" y="42"/>
                    <a:pt x="2" y="43"/>
                    <a:pt x="3" y="42"/>
                  </a:cubicBezTo>
                  <a:cubicBezTo>
                    <a:pt x="10" y="31"/>
                    <a:pt x="10" y="14"/>
                    <a:pt x="10" y="1"/>
                  </a:cubicBezTo>
                  <a:close/>
                </a:path>
              </a:pathLst>
            </a:custGeom>
            <a:solidFill>
              <a:srgbClr val="B68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6" name="Freeform 1980">
              <a:extLst>
                <a:ext uri="{FF2B5EF4-FFF2-40B4-BE49-F238E27FC236}">
                  <a16:creationId xmlns:a16="http://schemas.microsoft.com/office/drawing/2014/main" id="{C6A2B656-F6E2-44DF-8272-2803ACC0329D}"/>
                </a:ext>
              </a:extLst>
            </p:cNvPr>
            <p:cNvSpPr>
              <a:spLocks/>
            </p:cNvSpPr>
            <p:nvPr/>
          </p:nvSpPr>
          <p:spPr bwMode="auto">
            <a:xfrm>
              <a:off x="4995863" y="6829425"/>
              <a:ext cx="33338" cy="20638"/>
            </a:xfrm>
            <a:custGeom>
              <a:avLst/>
              <a:gdLst>
                <a:gd name="T0" fmla="*/ 19 w 21"/>
                <a:gd name="T1" fmla="*/ 10 h 13"/>
                <a:gd name="T2" fmla="*/ 2 w 21"/>
                <a:gd name="T3" fmla="*/ 1 h 13"/>
                <a:gd name="T4" fmla="*/ 1 w 21"/>
                <a:gd name="T5" fmla="*/ 4 h 13"/>
                <a:gd name="T6" fmla="*/ 10 w 21"/>
                <a:gd name="T7" fmla="*/ 8 h 13"/>
                <a:gd name="T8" fmla="*/ 17 w 21"/>
                <a:gd name="T9" fmla="*/ 12 h 13"/>
                <a:gd name="T10" fmla="*/ 19 w 21"/>
                <a:gd name="T11" fmla="*/ 10 h 13"/>
              </a:gdLst>
              <a:ahLst/>
              <a:cxnLst>
                <a:cxn ang="0">
                  <a:pos x="T0" y="T1"/>
                </a:cxn>
                <a:cxn ang="0">
                  <a:pos x="T2" y="T3"/>
                </a:cxn>
                <a:cxn ang="0">
                  <a:pos x="T4" y="T5"/>
                </a:cxn>
                <a:cxn ang="0">
                  <a:pos x="T6" y="T7"/>
                </a:cxn>
                <a:cxn ang="0">
                  <a:pos x="T8" y="T9"/>
                </a:cxn>
                <a:cxn ang="0">
                  <a:pos x="T10" y="T11"/>
                </a:cxn>
              </a:cxnLst>
              <a:rect l="0" t="0" r="r" b="b"/>
              <a:pathLst>
                <a:path w="21" h="13">
                  <a:moveTo>
                    <a:pt x="19" y="10"/>
                  </a:moveTo>
                  <a:cubicBezTo>
                    <a:pt x="15" y="5"/>
                    <a:pt x="8" y="3"/>
                    <a:pt x="2" y="1"/>
                  </a:cubicBezTo>
                  <a:cubicBezTo>
                    <a:pt x="0" y="0"/>
                    <a:pt x="0" y="3"/>
                    <a:pt x="1" y="4"/>
                  </a:cubicBezTo>
                  <a:cubicBezTo>
                    <a:pt x="4" y="5"/>
                    <a:pt x="7" y="6"/>
                    <a:pt x="10" y="8"/>
                  </a:cubicBezTo>
                  <a:cubicBezTo>
                    <a:pt x="13" y="9"/>
                    <a:pt x="15" y="11"/>
                    <a:pt x="17" y="12"/>
                  </a:cubicBezTo>
                  <a:cubicBezTo>
                    <a:pt x="19" y="13"/>
                    <a:pt x="21" y="11"/>
                    <a:pt x="19" y="10"/>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7" name="Freeform 1981">
              <a:extLst>
                <a:ext uri="{FF2B5EF4-FFF2-40B4-BE49-F238E27FC236}">
                  <a16:creationId xmlns:a16="http://schemas.microsoft.com/office/drawing/2014/main" id="{F23C6B27-865B-43D6-B98E-6A68BFFD9A7B}"/>
                </a:ext>
              </a:extLst>
            </p:cNvPr>
            <p:cNvSpPr>
              <a:spLocks/>
            </p:cNvSpPr>
            <p:nvPr/>
          </p:nvSpPr>
          <p:spPr bwMode="auto">
            <a:xfrm>
              <a:off x="5019676" y="6804025"/>
              <a:ext cx="20638" cy="34925"/>
            </a:xfrm>
            <a:custGeom>
              <a:avLst/>
              <a:gdLst>
                <a:gd name="T0" fmla="*/ 14 w 14"/>
                <a:gd name="T1" fmla="*/ 21 h 23"/>
                <a:gd name="T2" fmla="*/ 9 w 14"/>
                <a:gd name="T3" fmla="*/ 12 h 23"/>
                <a:gd name="T4" fmla="*/ 3 w 14"/>
                <a:gd name="T5" fmla="*/ 1 h 23"/>
                <a:gd name="T6" fmla="*/ 0 w 14"/>
                <a:gd name="T7" fmla="*/ 2 h 23"/>
                <a:gd name="T8" fmla="*/ 5 w 14"/>
                <a:gd name="T9" fmla="*/ 13 h 23"/>
                <a:gd name="T10" fmla="*/ 12 w 14"/>
                <a:gd name="T11" fmla="*/ 22 h 23"/>
                <a:gd name="T12" fmla="*/ 14 w 14"/>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14" y="21"/>
                  </a:moveTo>
                  <a:cubicBezTo>
                    <a:pt x="13" y="18"/>
                    <a:pt x="10" y="15"/>
                    <a:pt x="9" y="12"/>
                  </a:cubicBezTo>
                  <a:cubicBezTo>
                    <a:pt x="7" y="9"/>
                    <a:pt x="5" y="5"/>
                    <a:pt x="3" y="1"/>
                  </a:cubicBezTo>
                  <a:cubicBezTo>
                    <a:pt x="3" y="0"/>
                    <a:pt x="0" y="0"/>
                    <a:pt x="0" y="2"/>
                  </a:cubicBezTo>
                  <a:cubicBezTo>
                    <a:pt x="2" y="6"/>
                    <a:pt x="3" y="10"/>
                    <a:pt x="5" y="13"/>
                  </a:cubicBezTo>
                  <a:cubicBezTo>
                    <a:pt x="7" y="16"/>
                    <a:pt x="9" y="20"/>
                    <a:pt x="12" y="22"/>
                  </a:cubicBezTo>
                  <a:cubicBezTo>
                    <a:pt x="13" y="23"/>
                    <a:pt x="14" y="22"/>
                    <a:pt x="14" y="2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8" name="Freeform 1982">
              <a:extLst>
                <a:ext uri="{FF2B5EF4-FFF2-40B4-BE49-F238E27FC236}">
                  <a16:creationId xmlns:a16="http://schemas.microsoft.com/office/drawing/2014/main" id="{47BEBF5C-6B1E-4375-B477-FDF906030102}"/>
                </a:ext>
              </a:extLst>
            </p:cNvPr>
            <p:cNvSpPr>
              <a:spLocks/>
            </p:cNvSpPr>
            <p:nvPr/>
          </p:nvSpPr>
          <p:spPr bwMode="auto">
            <a:xfrm>
              <a:off x="5067301" y="6804025"/>
              <a:ext cx="9525" cy="20638"/>
            </a:xfrm>
            <a:custGeom>
              <a:avLst/>
              <a:gdLst>
                <a:gd name="T0" fmla="*/ 2 w 6"/>
                <a:gd name="T1" fmla="*/ 1 h 14"/>
                <a:gd name="T2" fmla="*/ 0 w 6"/>
                <a:gd name="T3" fmla="*/ 13 h 14"/>
                <a:gd name="T4" fmla="*/ 2 w 6"/>
                <a:gd name="T5" fmla="*/ 13 h 14"/>
                <a:gd name="T6" fmla="*/ 5 w 6"/>
                <a:gd name="T7" fmla="*/ 2 h 14"/>
                <a:gd name="T8" fmla="*/ 2 w 6"/>
                <a:gd name="T9" fmla="*/ 1 h 14"/>
              </a:gdLst>
              <a:ahLst/>
              <a:cxnLst>
                <a:cxn ang="0">
                  <a:pos x="T0" y="T1"/>
                </a:cxn>
                <a:cxn ang="0">
                  <a:pos x="T2" y="T3"/>
                </a:cxn>
                <a:cxn ang="0">
                  <a:pos x="T4" y="T5"/>
                </a:cxn>
                <a:cxn ang="0">
                  <a:pos x="T6" y="T7"/>
                </a:cxn>
                <a:cxn ang="0">
                  <a:pos x="T8" y="T9"/>
                </a:cxn>
              </a:cxnLst>
              <a:rect l="0" t="0" r="r" b="b"/>
              <a:pathLst>
                <a:path w="6" h="14">
                  <a:moveTo>
                    <a:pt x="2" y="1"/>
                  </a:moveTo>
                  <a:cubicBezTo>
                    <a:pt x="2" y="5"/>
                    <a:pt x="1" y="9"/>
                    <a:pt x="0" y="13"/>
                  </a:cubicBezTo>
                  <a:cubicBezTo>
                    <a:pt x="0" y="14"/>
                    <a:pt x="2" y="14"/>
                    <a:pt x="2" y="13"/>
                  </a:cubicBezTo>
                  <a:cubicBezTo>
                    <a:pt x="4" y="10"/>
                    <a:pt x="4" y="6"/>
                    <a:pt x="5" y="2"/>
                  </a:cubicBezTo>
                  <a:cubicBezTo>
                    <a:pt x="6" y="0"/>
                    <a:pt x="3" y="0"/>
                    <a:pt x="2"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59" name="Freeform 1983">
              <a:extLst>
                <a:ext uri="{FF2B5EF4-FFF2-40B4-BE49-F238E27FC236}">
                  <a16:creationId xmlns:a16="http://schemas.microsoft.com/office/drawing/2014/main" id="{3E6A4170-A8D3-4662-BB46-9D3251C468EA}"/>
                </a:ext>
              </a:extLst>
            </p:cNvPr>
            <p:cNvSpPr>
              <a:spLocks/>
            </p:cNvSpPr>
            <p:nvPr/>
          </p:nvSpPr>
          <p:spPr bwMode="auto">
            <a:xfrm>
              <a:off x="5097463" y="6811963"/>
              <a:ext cx="28575" cy="28575"/>
            </a:xfrm>
            <a:custGeom>
              <a:avLst/>
              <a:gdLst>
                <a:gd name="T0" fmla="*/ 14 w 18"/>
                <a:gd name="T1" fmla="*/ 1 h 19"/>
                <a:gd name="T2" fmla="*/ 7 w 18"/>
                <a:gd name="T3" fmla="*/ 9 h 19"/>
                <a:gd name="T4" fmla="*/ 1 w 18"/>
                <a:gd name="T5" fmla="*/ 17 h 19"/>
                <a:gd name="T6" fmla="*/ 2 w 18"/>
                <a:gd name="T7" fmla="*/ 18 h 19"/>
                <a:gd name="T8" fmla="*/ 9 w 18"/>
                <a:gd name="T9" fmla="*/ 11 h 19"/>
                <a:gd name="T10" fmla="*/ 16 w 18"/>
                <a:gd name="T11" fmla="*/ 3 h 19"/>
                <a:gd name="T12" fmla="*/ 14 w 18"/>
                <a:gd name="T13" fmla="*/ 1 h 19"/>
              </a:gdLst>
              <a:ahLst/>
              <a:cxnLst>
                <a:cxn ang="0">
                  <a:pos x="T0" y="T1"/>
                </a:cxn>
                <a:cxn ang="0">
                  <a:pos x="T2" y="T3"/>
                </a:cxn>
                <a:cxn ang="0">
                  <a:pos x="T4" y="T5"/>
                </a:cxn>
                <a:cxn ang="0">
                  <a:pos x="T6" y="T7"/>
                </a:cxn>
                <a:cxn ang="0">
                  <a:pos x="T8" y="T9"/>
                </a:cxn>
                <a:cxn ang="0">
                  <a:pos x="T10" y="T11"/>
                </a:cxn>
                <a:cxn ang="0">
                  <a:pos x="T12" y="T13"/>
                </a:cxn>
              </a:cxnLst>
              <a:rect l="0" t="0" r="r" b="b"/>
              <a:pathLst>
                <a:path w="18" h="19">
                  <a:moveTo>
                    <a:pt x="14" y="1"/>
                  </a:moveTo>
                  <a:cubicBezTo>
                    <a:pt x="12" y="4"/>
                    <a:pt x="9" y="6"/>
                    <a:pt x="7" y="9"/>
                  </a:cubicBezTo>
                  <a:cubicBezTo>
                    <a:pt x="5" y="12"/>
                    <a:pt x="2" y="14"/>
                    <a:pt x="1" y="17"/>
                  </a:cubicBezTo>
                  <a:cubicBezTo>
                    <a:pt x="0" y="18"/>
                    <a:pt x="1" y="19"/>
                    <a:pt x="2" y="18"/>
                  </a:cubicBezTo>
                  <a:cubicBezTo>
                    <a:pt x="5" y="17"/>
                    <a:pt x="7" y="14"/>
                    <a:pt x="9" y="11"/>
                  </a:cubicBezTo>
                  <a:cubicBezTo>
                    <a:pt x="12" y="9"/>
                    <a:pt x="14" y="6"/>
                    <a:pt x="16" y="3"/>
                  </a:cubicBezTo>
                  <a:cubicBezTo>
                    <a:pt x="18" y="2"/>
                    <a:pt x="16" y="0"/>
                    <a:pt x="14"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0" name="Freeform 1984">
              <a:extLst>
                <a:ext uri="{FF2B5EF4-FFF2-40B4-BE49-F238E27FC236}">
                  <a16:creationId xmlns:a16="http://schemas.microsoft.com/office/drawing/2014/main" id="{D28CEAFC-1967-47CB-8BAD-2970BD3DCB15}"/>
                </a:ext>
              </a:extLst>
            </p:cNvPr>
            <p:cNvSpPr>
              <a:spLocks/>
            </p:cNvSpPr>
            <p:nvPr/>
          </p:nvSpPr>
          <p:spPr bwMode="auto">
            <a:xfrm>
              <a:off x="5099051" y="6845300"/>
              <a:ext cx="31750" cy="17463"/>
            </a:xfrm>
            <a:custGeom>
              <a:avLst/>
              <a:gdLst>
                <a:gd name="T0" fmla="*/ 18 w 21"/>
                <a:gd name="T1" fmla="*/ 1 h 12"/>
                <a:gd name="T2" fmla="*/ 9 w 21"/>
                <a:gd name="T3" fmla="*/ 4 h 12"/>
                <a:gd name="T4" fmla="*/ 1 w 21"/>
                <a:gd name="T5" fmla="*/ 10 h 12"/>
                <a:gd name="T6" fmla="*/ 2 w 21"/>
                <a:gd name="T7" fmla="*/ 12 h 12"/>
                <a:gd name="T8" fmla="*/ 10 w 21"/>
                <a:gd name="T9" fmla="*/ 7 h 12"/>
                <a:gd name="T10" fmla="*/ 19 w 21"/>
                <a:gd name="T11" fmla="*/ 4 h 12"/>
                <a:gd name="T12" fmla="*/ 18 w 21"/>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21" h="12">
                  <a:moveTo>
                    <a:pt x="18" y="1"/>
                  </a:moveTo>
                  <a:cubicBezTo>
                    <a:pt x="15" y="2"/>
                    <a:pt x="12" y="3"/>
                    <a:pt x="9" y="4"/>
                  </a:cubicBezTo>
                  <a:cubicBezTo>
                    <a:pt x="6" y="6"/>
                    <a:pt x="2" y="7"/>
                    <a:pt x="1" y="10"/>
                  </a:cubicBezTo>
                  <a:cubicBezTo>
                    <a:pt x="0" y="11"/>
                    <a:pt x="1" y="12"/>
                    <a:pt x="2" y="12"/>
                  </a:cubicBezTo>
                  <a:cubicBezTo>
                    <a:pt x="5" y="11"/>
                    <a:pt x="7" y="9"/>
                    <a:pt x="10" y="7"/>
                  </a:cubicBezTo>
                  <a:cubicBezTo>
                    <a:pt x="13" y="6"/>
                    <a:pt x="16" y="5"/>
                    <a:pt x="19" y="4"/>
                  </a:cubicBezTo>
                  <a:cubicBezTo>
                    <a:pt x="21" y="3"/>
                    <a:pt x="20" y="0"/>
                    <a:pt x="1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1" name="Freeform 1985">
              <a:extLst>
                <a:ext uri="{FF2B5EF4-FFF2-40B4-BE49-F238E27FC236}">
                  <a16:creationId xmlns:a16="http://schemas.microsoft.com/office/drawing/2014/main" id="{B5BCBDC0-B133-4568-8FDC-D324F523C629}"/>
                </a:ext>
              </a:extLst>
            </p:cNvPr>
            <p:cNvSpPr>
              <a:spLocks/>
            </p:cNvSpPr>
            <p:nvPr/>
          </p:nvSpPr>
          <p:spPr bwMode="auto">
            <a:xfrm>
              <a:off x="5084763" y="6792913"/>
              <a:ext cx="20638" cy="36513"/>
            </a:xfrm>
            <a:custGeom>
              <a:avLst/>
              <a:gdLst>
                <a:gd name="T0" fmla="*/ 10 w 13"/>
                <a:gd name="T1" fmla="*/ 1 h 24"/>
                <a:gd name="T2" fmla="*/ 0 w 13"/>
                <a:gd name="T3" fmla="*/ 22 h 24"/>
                <a:gd name="T4" fmla="*/ 2 w 13"/>
                <a:gd name="T5" fmla="*/ 23 h 24"/>
                <a:gd name="T6" fmla="*/ 13 w 13"/>
                <a:gd name="T7" fmla="*/ 2 h 24"/>
                <a:gd name="T8" fmla="*/ 10 w 13"/>
                <a:gd name="T9" fmla="*/ 1 h 24"/>
              </a:gdLst>
              <a:ahLst/>
              <a:cxnLst>
                <a:cxn ang="0">
                  <a:pos x="T0" y="T1"/>
                </a:cxn>
                <a:cxn ang="0">
                  <a:pos x="T2" y="T3"/>
                </a:cxn>
                <a:cxn ang="0">
                  <a:pos x="T4" y="T5"/>
                </a:cxn>
                <a:cxn ang="0">
                  <a:pos x="T6" y="T7"/>
                </a:cxn>
                <a:cxn ang="0">
                  <a:pos x="T8" y="T9"/>
                </a:cxn>
              </a:cxnLst>
              <a:rect l="0" t="0" r="r" b="b"/>
              <a:pathLst>
                <a:path w="13" h="24">
                  <a:moveTo>
                    <a:pt x="10" y="1"/>
                  </a:moveTo>
                  <a:cubicBezTo>
                    <a:pt x="6" y="8"/>
                    <a:pt x="2" y="15"/>
                    <a:pt x="0" y="22"/>
                  </a:cubicBezTo>
                  <a:cubicBezTo>
                    <a:pt x="0" y="23"/>
                    <a:pt x="1" y="24"/>
                    <a:pt x="2" y="23"/>
                  </a:cubicBezTo>
                  <a:cubicBezTo>
                    <a:pt x="7" y="17"/>
                    <a:pt x="10" y="9"/>
                    <a:pt x="13" y="2"/>
                  </a:cubicBezTo>
                  <a:cubicBezTo>
                    <a:pt x="13" y="1"/>
                    <a:pt x="11" y="0"/>
                    <a:pt x="10"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2" name="Freeform 1986">
              <a:extLst>
                <a:ext uri="{FF2B5EF4-FFF2-40B4-BE49-F238E27FC236}">
                  <a16:creationId xmlns:a16="http://schemas.microsoft.com/office/drawing/2014/main" id="{E4C9E405-9557-4A4D-A723-EE2DFDA53D9A}"/>
                </a:ext>
              </a:extLst>
            </p:cNvPr>
            <p:cNvSpPr>
              <a:spLocks/>
            </p:cNvSpPr>
            <p:nvPr/>
          </p:nvSpPr>
          <p:spPr bwMode="auto">
            <a:xfrm>
              <a:off x="5040313" y="6797675"/>
              <a:ext cx="17463" cy="33338"/>
            </a:xfrm>
            <a:custGeom>
              <a:avLst/>
              <a:gdLst>
                <a:gd name="T0" fmla="*/ 11 w 11"/>
                <a:gd name="T1" fmla="*/ 19 h 22"/>
                <a:gd name="T2" fmla="*/ 6 w 11"/>
                <a:gd name="T3" fmla="*/ 12 h 22"/>
                <a:gd name="T4" fmla="*/ 3 w 11"/>
                <a:gd name="T5" fmla="*/ 2 h 22"/>
                <a:gd name="T6" fmla="*/ 1 w 11"/>
                <a:gd name="T7" fmla="*/ 2 h 22"/>
                <a:gd name="T8" fmla="*/ 9 w 11"/>
                <a:gd name="T9" fmla="*/ 21 h 22"/>
                <a:gd name="T10" fmla="*/ 11 w 11"/>
                <a:gd name="T11" fmla="*/ 19 h 22"/>
              </a:gdLst>
              <a:ahLst/>
              <a:cxnLst>
                <a:cxn ang="0">
                  <a:pos x="T0" y="T1"/>
                </a:cxn>
                <a:cxn ang="0">
                  <a:pos x="T2" y="T3"/>
                </a:cxn>
                <a:cxn ang="0">
                  <a:pos x="T4" y="T5"/>
                </a:cxn>
                <a:cxn ang="0">
                  <a:pos x="T6" y="T7"/>
                </a:cxn>
                <a:cxn ang="0">
                  <a:pos x="T8" y="T9"/>
                </a:cxn>
                <a:cxn ang="0">
                  <a:pos x="T10" y="T11"/>
                </a:cxn>
              </a:cxnLst>
              <a:rect l="0" t="0" r="r" b="b"/>
              <a:pathLst>
                <a:path w="11" h="22">
                  <a:moveTo>
                    <a:pt x="11" y="19"/>
                  </a:moveTo>
                  <a:cubicBezTo>
                    <a:pt x="9" y="17"/>
                    <a:pt x="7" y="15"/>
                    <a:pt x="6" y="12"/>
                  </a:cubicBezTo>
                  <a:cubicBezTo>
                    <a:pt x="4" y="9"/>
                    <a:pt x="3" y="5"/>
                    <a:pt x="3" y="2"/>
                  </a:cubicBezTo>
                  <a:cubicBezTo>
                    <a:pt x="3" y="0"/>
                    <a:pt x="1" y="0"/>
                    <a:pt x="1" y="2"/>
                  </a:cubicBezTo>
                  <a:cubicBezTo>
                    <a:pt x="0" y="8"/>
                    <a:pt x="2" y="18"/>
                    <a:pt x="9" y="21"/>
                  </a:cubicBezTo>
                  <a:cubicBezTo>
                    <a:pt x="10" y="22"/>
                    <a:pt x="11" y="20"/>
                    <a:pt x="11" y="19"/>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3" name="Freeform 1987">
              <a:extLst>
                <a:ext uri="{FF2B5EF4-FFF2-40B4-BE49-F238E27FC236}">
                  <a16:creationId xmlns:a16="http://schemas.microsoft.com/office/drawing/2014/main" id="{DA2F42A6-1F93-4C91-B5AF-D766220FA7A6}"/>
                </a:ext>
              </a:extLst>
            </p:cNvPr>
            <p:cNvSpPr>
              <a:spLocks/>
            </p:cNvSpPr>
            <p:nvPr/>
          </p:nvSpPr>
          <p:spPr bwMode="auto">
            <a:xfrm>
              <a:off x="4989513" y="6859588"/>
              <a:ext cx="39688" cy="7938"/>
            </a:xfrm>
            <a:custGeom>
              <a:avLst/>
              <a:gdLst>
                <a:gd name="T0" fmla="*/ 25 w 26"/>
                <a:gd name="T1" fmla="*/ 2 h 5"/>
                <a:gd name="T2" fmla="*/ 2 w 26"/>
                <a:gd name="T3" fmla="*/ 0 h 5"/>
                <a:gd name="T4" fmla="*/ 1 w 26"/>
                <a:gd name="T5" fmla="*/ 1 h 5"/>
                <a:gd name="T6" fmla="*/ 25 w 26"/>
                <a:gd name="T7" fmla="*/ 4 h 5"/>
                <a:gd name="T8" fmla="*/ 25 w 26"/>
                <a:gd name="T9" fmla="*/ 2 h 5"/>
              </a:gdLst>
              <a:ahLst/>
              <a:cxnLst>
                <a:cxn ang="0">
                  <a:pos x="T0" y="T1"/>
                </a:cxn>
                <a:cxn ang="0">
                  <a:pos x="T2" y="T3"/>
                </a:cxn>
                <a:cxn ang="0">
                  <a:pos x="T4" y="T5"/>
                </a:cxn>
                <a:cxn ang="0">
                  <a:pos x="T6" y="T7"/>
                </a:cxn>
                <a:cxn ang="0">
                  <a:pos x="T8" y="T9"/>
                </a:cxn>
              </a:cxnLst>
              <a:rect l="0" t="0" r="r" b="b"/>
              <a:pathLst>
                <a:path w="26" h="5">
                  <a:moveTo>
                    <a:pt x="25" y="2"/>
                  </a:moveTo>
                  <a:cubicBezTo>
                    <a:pt x="17" y="1"/>
                    <a:pt x="9" y="1"/>
                    <a:pt x="2" y="0"/>
                  </a:cubicBezTo>
                  <a:cubicBezTo>
                    <a:pt x="1" y="0"/>
                    <a:pt x="0" y="1"/>
                    <a:pt x="1" y="1"/>
                  </a:cubicBezTo>
                  <a:cubicBezTo>
                    <a:pt x="9" y="3"/>
                    <a:pt x="17" y="5"/>
                    <a:pt x="25" y="4"/>
                  </a:cubicBezTo>
                  <a:cubicBezTo>
                    <a:pt x="26" y="4"/>
                    <a:pt x="26" y="3"/>
                    <a:pt x="25" y="2"/>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4" name="Freeform 1988">
              <a:extLst>
                <a:ext uri="{FF2B5EF4-FFF2-40B4-BE49-F238E27FC236}">
                  <a16:creationId xmlns:a16="http://schemas.microsoft.com/office/drawing/2014/main" id="{03F07088-13C6-4E31-8D47-82FED94C9D9B}"/>
                </a:ext>
              </a:extLst>
            </p:cNvPr>
            <p:cNvSpPr>
              <a:spLocks/>
            </p:cNvSpPr>
            <p:nvPr/>
          </p:nvSpPr>
          <p:spPr bwMode="auto">
            <a:xfrm>
              <a:off x="5033963" y="6854825"/>
              <a:ext cx="22225" cy="7938"/>
            </a:xfrm>
            <a:custGeom>
              <a:avLst/>
              <a:gdLst>
                <a:gd name="T0" fmla="*/ 14 w 15"/>
                <a:gd name="T1" fmla="*/ 4 h 6"/>
                <a:gd name="T2" fmla="*/ 8 w 15"/>
                <a:gd name="T3" fmla="*/ 1 h 6"/>
                <a:gd name="T4" fmla="*/ 1 w 15"/>
                <a:gd name="T5" fmla="*/ 0 h 6"/>
                <a:gd name="T6" fmla="*/ 1 w 15"/>
                <a:gd name="T7" fmla="*/ 1 h 6"/>
                <a:gd name="T8" fmla="*/ 7 w 15"/>
                <a:gd name="T9" fmla="*/ 4 h 6"/>
                <a:gd name="T10" fmla="*/ 14 w 15"/>
                <a:gd name="T11" fmla="*/ 6 h 6"/>
                <a:gd name="T12" fmla="*/ 14 w 15"/>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15" h="6">
                  <a:moveTo>
                    <a:pt x="14" y="4"/>
                  </a:moveTo>
                  <a:cubicBezTo>
                    <a:pt x="13" y="2"/>
                    <a:pt x="10" y="2"/>
                    <a:pt x="8" y="1"/>
                  </a:cubicBezTo>
                  <a:cubicBezTo>
                    <a:pt x="6" y="1"/>
                    <a:pt x="4" y="0"/>
                    <a:pt x="1" y="0"/>
                  </a:cubicBezTo>
                  <a:cubicBezTo>
                    <a:pt x="1" y="0"/>
                    <a:pt x="0" y="1"/>
                    <a:pt x="1" y="1"/>
                  </a:cubicBezTo>
                  <a:cubicBezTo>
                    <a:pt x="3" y="2"/>
                    <a:pt x="5" y="3"/>
                    <a:pt x="7" y="4"/>
                  </a:cubicBezTo>
                  <a:cubicBezTo>
                    <a:pt x="9" y="5"/>
                    <a:pt x="11" y="6"/>
                    <a:pt x="14" y="6"/>
                  </a:cubicBezTo>
                  <a:cubicBezTo>
                    <a:pt x="14" y="5"/>
                    <a:pt x="15" y="4"/>
                    <a:pt x="14" y="4"/>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5" name="Freeform 1989">
              <a:extLst>
                <a:ext uri="{FF2B5EF4-FFF2-40B4-BE49-F238E27FC236}">
                  <a16:creationId xmlns:a16="http://schemas.microsoft.com/office/drawing/2014/main" id="{48D27352-B0B5-462B-ABD5-578F05E69684}"/>
                </a:ext>
              </a:extLst>
            </p:cNvPr>
            <p:cNvSpPr>
              <a:spLocks/>
            </p:cNvSpPr>
            <p:nvPr/>
          </p:nvSpPr>
          <p:spPr bwMode="auto">
            <a:xfrm>
              <a:off x="5072063" y="6845300"/>
              <a:ext cx="15875" cy="15875"/>
            </a:xfrm>
            <a:custGeom>
              <a:avLst/>
              <a:gdLst>
                <a:gd name="T0" fmla="*/ 8 w 11"/>
                <a:gd name="T1" fmla="*/ 1 h 11"/>
                <a:gd name="T2" fmla="*/ 1 w 11"/>
                <a:gd name="T3" fmla="*/ 8 h 11"/>
                <a:gd name="T4" fmla="*/ 4 w 11"/>
                <a:gd name="T5" fmla="*/ 10 h 11"/>
                <a:gd name="T6" fmla="*/ 10 w 11"/>
                <a:gd name="T7" fmla="*/ 3 h 11"/>
                <a:gd name="T8" fmla="*/ 8 w 11"/>
                <a:gd name="T9" fmla="*/ 1 h 11"/>
              </a:gdLst>
              <a:ahLst/>
              <a:cxnLst>
                <a:cxn ang="0">
                  <a:pos x="T0" y="T1"/>
                </a:cxn>
                <a:cxn ang="0">
                  <a:pos x="T2" y="T3"/>
                </a:cxn>
                <a:cxn ang="0">
                  <a:pos x="T4" y="T5"/>
                </a:cxn>
                <a:cxn ang="0">
                  <a:pos x="T6" y="T7"/>
                </a:cxn>
                <a:cxn ang="0">
                  <a:pos x="T8" y="T9"/>
                </a:cxn>
              </a:cxnLst>
              <a:rect l="0" t="0" r="r" b="b"/>
              <a:pathLst>
                <a:path w="11" h="11">
                  <a:moveTo>
                    <a:pt x="8" y="1"/>
                  </a:moveTo>
                  <a:cubicBezTo>
                    <a:pt x="6" y="3"/>
                    <a:pt x="4" y="5"/>
                    <a:pt x="1" y="8"/>
                  </a:cubicBezTo>
                  <a:cubicBezTo>
                    <a:pt x="0" y="9"/>
                    <a:pt x="2" y="11"/>
                    <a:pt x="4" y="10"/>
                  </a:cubicBezTo>
                  <a:cubicBezTo>
                    <a:pt x="6" y="8"/>
                    <a:pt x="8" y="5"/>
                    <a:pt x="10" y="3"/>
                  </a:cubicBezTo>
                  <a:cubicBezTo>
                    <a:pt x="11" y="2"/>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66" name="Freeform 1990">
              <a:extLst>
                <a:ext uri="{FF2B5EF4-FFF2-40B4-BE49-F238E27FC236}">
                  <a16:creationId xmlns:a16="http://schemas.microsoft.com/office/drawing/2014/main" id="{C365F879-4391-4B59-894F-12A8B9BDE694}"/>
                </a:ext>
              </a:extLst>
            </p:cNvPr>
            <p:cNvSpPr>
              <a:spLocks/>
            </p:cNvSpPr>
            <p:nvPr/>
          </p:nvSpPr>
          <p:spPr bwMode="auto">
            <a:xfrm>
              <a:off x="5057776" y="6831013"/>
              <a:ext cx="15875" cy="19050"/>
            </a:xfrm>
            <a:custGeom>
              <a:avLst/>
              <a:gdLst>
                <a:gd name="T0" fmla="*/ 8 w 10"/>
                <a:gd name="T1" fmla="*/ 1 h 12"/>
                <a:gd name="T2" fmla="*/ 1 w 10"/>
                <a:gd name="T3" fmla="*/ 9 h 12"/>
                <a:gd name="T4" fmla="*/ 3 w 10"/>
                <a:gd name="T5" fmla="*/ 11 h 12"/>
                <a:gd name="T6" fmla="*/ 10 w 10"/>
                <a:gd name="T7" fmla="*/ 2 h 12"/>
                <a:gd name="T8" fmla="*/ 8 w 10"/>
                <a:gd name="T9" fmla="*/ 1 h 12"/>
              </a:gdLst>
              <a:ahLst/>
              <a:cxnLst>
                <a:cxn ang="0">
                  <a:pos x="T0" y="T1"/>
                </a:cxn>
                <a:cxn ang="0">
                  <a:pos x="T2" y="T3"/>
                </a:cxn>
                <a:cxn ang="0">
                  <a:pos x="T4" y="T5"/>
                </a:cxn>
                <a:cxn ang="0">
                  <a:pos x="T6" y="T7"/>
                </a:cxn>
                <a:cxn ang="0">
                  <a:pos x="T8" y="T9"/>
                </a:cxn>
              </a:cxnLst>
              <a:rect l="0" t="0" r="r" b="b"/>
              <a:pathLst>
                <a:path w="10" h="12">
                  <a:moveTo>
                    <a:pt x="8" y="1"/>
                  </a:moveTo>
                  <a:cubicBezTo>
                    <a:pt x="5" y="4"/>
                    <a:pt x="3" y="6"/>
                    <a:pt x="1" y="9"/>
                  </a:cubicBezTo>
                  <a:cubicBezTo>
                    <a:pt x="0" y="11"/>
                    <a:pt x="2" y="12"/>
                    <a:pt x="3" y="11"/>
                  </a:cubicBezTo>
                  <a:cubicBezTo>
                    <a:pt x="5" y="9"/>
                    <a:pt x="7" y="5"/>
                    <a:pt x="10" y="2"/>
                  </a:cubicBezTo>
                  <a:cubicBezTo>
                    <a:pt x="10" y="1"/>
                    <a:pt x="9" y="0"/>
                    <a:pt x="8" y="1"/>
                  </a:cubicBezTo>
                  <a:close/>
                </a:path>
              </a:pathLst>
            </a:custGeom>
            <a:solidFill>
              <a:srgbClr val="E2A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pic>
        <p:nvPicPr>
          <p:cNvPr id="70" name="Picture 2" descr="F:\1-原创素材\1_mm1102\PPT\PPT_014\materaials\pageimg_g19.png">
            <a:extLst>
              <a:ext uri="{FF2B5EF4-FFF2-40B4-BE49-F238E27FC236}">
                <a16:creationId xmlns:a16="http://schemas.microsoft.com/office/drawing/2014/main" id="{FB495AF2-3390-4028-AF8F-519352EB62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599" y="435370"/>
            <a:ext cx="7129917" cy="6450876"/>
          </a:xfrm>
          <a:prstGeom prst="rect">
            <a:avLst/>
          </a:prstGeom>
          <a:noFill/>
          <a:extLst>
            <a:ext uri="{909E8E84-426E-40DD-AFC4-6F175D3DCCD1}">
              <a14:hiddenFill xmlns:a14="http://schemas.microsoft.com/office/drawing/2010/main">
                <a:solidFill>
                  <a:srgbClr val="FFFFFF"/>
                </a:solidFill>
              </a14:hiddenFill>
            </a:ext>
          </a:extLst>
        </p:spPr>
      </p:pic>
      <p:sp>
        <p:nvSpPr>
          <p:cNvPr id="71" name="文本框 68">
            <a:extLst>
              <a:ext uri="{FF2B5EF4-FFF2-40B4-BE49-F238E27FC236}">
                <a16:creationId xmlns:a16="http://schemas.microsoft.com/office/drawing/2014/main" id="{61A2E3EC-4E51-4A36-BDF9-2B9E1EA2B591}"/>
              </a:ext>
            </a:extLst>
          </p:cNvPr>
          <p:cNvSpPr txBox="1"/>
          <p:nvPr/>
        </p:nvSpPr>
        <p:spPr>
          <a:xfrm rot="721854">
            <a:off x="3789603" y="2189228"/>
            <a:ext cx="4628796" cy="3785652"/>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a:ln w="19050">
                  <a:noFill/>
                </a:ln>
                <a:solidFill>
                  <a:srgbClr val="713C3F"/>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Tạm biệt!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a:ln w="19050">
                  <a:noFill/>
                </a:ln>
                <a:solidFill>
                  <a:srgbClr val="006C4D"/>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Chúc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a:ln w="19050">
                  <a:noFill/>
                </a:ln>
                <a:solidFill>
                  <a:srgbClr val="006C4D"/>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Các em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a:ln w="19050">
                  <a:noFill/>
                </a:ln>
                <a:solidFill>
                  <a:srgbClr val="006C4D"/>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học tốt!</a:t>
            </a:r>
            <a:endParaRPr kumimoji="0" lang="zh-CN" altLang="en-US" sz="4000" b="0" i="0" u="none" strike="noStrike" kern="1200" cap="none" spc="0" normalizeH="0" baseline="0" noProof="0" dirty="0">
              <a:ln w="19050">
                <a:noFill/>
              </a:ln>
              <a:solidFill>
                <a:srgbClr val="006C4D"/>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Tree>
    <p:extLst>
      <p:ext uri="{BB962C8B-B14F-4D97-AF65-F5344CB8AC3E}">
        <p14:creationId xmlns:p14="http://schemas.microsoft.com/office/powerpoint/2010/main" val="1508578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airplan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par>
                          <p:cTn id="22" fill="hold">
                            <p:stCondLst>
                              <p:cond delay="1500"/>
                            </p:stCondLst>
                            <p:childTnLst>
                              <p:par>
                                <p:cTn id="23" presetID="16" presetClass="entr" presetSubtype="21" fill="hold" grpId="0" nodeType="afterEffect">
                                  <p:stCondLst>
                                    <p:cond delay="0"/>
                                  </p:stCondLst>
                                  <p:iterate type="wd">
                                    <p:tmPct val="10000"/>
                                  </p:iterate>
                                  <p:childTnLst>
                                    <p:set>
                                      <p:cBhvr>
                                        <p:cTn id="24" dur="1" fill="hold">
                                          <p:stCondLst>
                                            <p:cond delay="0"/>
                                          </p:stCondLst>
                                        </p:cTn>
                                        <p:tgtEl>
                                          <p:spTgt spid="71"/>
                                        </p:tgtEl>
                                        <p:attrNameLst>
                                          <p:attrName>style.visibility</p:attrName>
                                        </p:attrNameLst>
                                      </p:cBhvr>
                                      <p:to>
                                        <p:strVal val="visible"/>
                                      </p:to>
                                    </p:set>
                                    <p:animEffect transition="in" filter="barn(inVertical)">
                                      <p:cBhvr>
                                        <p:cTn id="2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8580" y="-76200"/>
            <a:ext cx="12329160" cy="6858000"/>
          </a:xfrm>
          <a:prstGeom prst="rect">
            <a:avLst/>
          </a:prstGeom>
        </p:spPr>
      </p:pic>
      <p:sp>
        <p:nvSpPr>
          <p:cNvPr id="4" name="TextBox 3"/>
          <p:cNvSpPr txBox="1"/>
          <p:nvPr/>
        </p:nvSpPr>
        <p:spPr>
          <a:xfrm>
            <a:off x="4191000" y="1524000"/>
            <a:ext cx="3124200" cy="584775"/>
          </a:xfrm>
          <a:prstGeom prst="rect">
            <a:avLst/>
          </a:prstGeom>
          <a:noFill/>
        </p:spPr>
        <p:txBody>
          <a:bodyPr wrap="square" rtlCol="0">
            <a:spAutoFit/>
          </a:bodyPr>
          <a:lstStyle/>
          <a:p>
            <a:r>
              <a:rPr lang="en-US" sz="3200" b="1" dirty="0" err="1">
                <a:solidFill>
                  <a:schemeClr val="bg1"/>
                </a:solidFill>
                <a:latin typeface="Times New Roman" panose="02020603050405020304" pitchFamily="18" charset="0"/>
                <a:cs typeface="Times New Roman" panose="02020603050405020304" pitchFamily="18" charset="0"/>
              </a:rPr>
              <a:t>Tập</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làm</a:t>
            </a:r>
            <a:r>
              <a:rPr lang="en-US" sz="3200" b="1" dirty="0">
                <a:solidFill>
                  <a:schemeClr val="bg1"/>
                </a:solidFill>
                <a:latin typeface="Times New Roman" panose="02020603050405020304" pitchFamily="18" charset="0"/>
                <a:cs typeface="Times New Roman" panose="02020603050405020304" pitchFamily="18" charset="0"/>
              </a:rPr>
              <a:t> </a:t>
            </a:r>
            <a:r>
              <a:rPr lang="en-US" sz="3200" b="1" dirty="0" err="1">
                <a:solidFill>
                  <a:schemeClr val="bg1"/>
                </a:solidFill>
                <a:latin typeface="Times New Roman" panose="02020603050405020304" pitchFamily="18" charset="0"/>
                <a:cs typeface="Times New Roman" panose="02020603050405020304" pitchFamily="18" charset="0"/>
              </a:rPr>
              <a:t>văn</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819400" y="2209800"/>
            <a:ext cx="6858000" cy="584775"/>
          </a:xfrm>
          <a:prstGeom prst="rect">
            <a:avLst/>
          </a:prstGeom>
          <a:noFill/>
        </p:spPr>
        <p:txBody>
          <a:bodyPr wrap="square" rtlCol="0">
            <a:spAutoFit/>
          </a:bodyPr>
          <a:lstStyle/>
          <a:p>
            <a:r>
              <a:rPr lang="en-US" sz="3200" b="1" dirty="0" err="1">
                <a:solidFill>
                  <a:srgbClr val="FFFF00"/>
                </a:solidFill>
                <a:latin typeface="Times New Roman" panose="02020603050405020304" pitchFamily="18" charset="0"/>
                <a:cs typeface="Times New Roman" panose="02020603050405020304" pitchFamily="18" charset="0"/>
              </a:rPr>
              <a:t>Đoạn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trong</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bài</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văn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kê</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chuyện</a:t>
            </a:r>
            <a:endParaRPr lang="en-US" sz="3200" b="1" dirty="0">
              <a:solidFill>
                <a:srgbClr val="FFFF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4114800" y="2920425"/>
            <a:ext cx="3124200" cy="584775"/>
          </a:xfrm>
          <a:prstGeom prst="rect">
            <a:avLst/>
          </a:prstGeom>
          <a:noFill/>
        </p:spPr>
        <p:txBody>
          <a:bodyPr wrap="square" rtlCol="0">
            <a:spAutoFit/>
          </a:bodyPr>
          <a:lstStyle/>
          <a:p>
            <a:r>
              <a:rPr lang="en-US" sz="3200" b="1" dirty="0">
                <a:solidFill>
                  <a:schemeClr val="bg1"/>
                </a:solidFill>
                <a:latin typeface="Times New Roman" panose="02020603050405020304" pitchFamily="18" charset="0"/>
                <a:cs typeface="Times New Roman" panose="02020603050405020304" pitchFamily="18" charset="0"/>
              </a:rPr>
              <a:t>(</a:t>
            </a:r>
            <a:r>
              <a:rPr lang="en-US" sz="3200" b="1" dirty="0" err="1">
                <a:solidFill>
                  <a:schemeClr val="bg1"/>
                </a:solidFill>
                <a:latin typeface="Times New Roman" panose="02020603050405020304" pitchFamily="18" charset="0"/>
                <a:cs typeface="Times New Roman" panose="02020603050405020304" pitchFamily="18" charset="0"/>
              </a:rPr>
              <a:t>Trang</a:t>
            </a:r>
            <a:r>
              <a:rPr lang="en-US" sz="3200" b="1" dirty="0">
                <a:solidFill>
                  <a:schemeClr val="bg1"/>
                </a:solidFill>
                <a:latin typeface="Times New Roman" panose="02020603050405020304" pitchFamily="18" charset="0"/>
                <a:cs typeface="Times New Roman" panose="02020603050405020304" pitchFamily="18" charset="0"/>
              </a:rPr>
              <a:t> 53, 54)</a:t>
            </a:r>
          </a:p>
        </p:txBody>
      </p:sp>
      <p:sp>
        <p:nvSpPr>
          <p:cNvPr id="9" name="TextBox 8"/>
          <p:cNvSpPr txBox="1"/>
          <p:nvPr/>
        </p:nvSpPr>
        <p:spPr>
          <a:xfrm>
            <a:off x="2895600" y="5562600"/>
            <a:ext cx="184731" cy="369332"/>
          </a:xfrm>
          <a:prstGeom prst="rect">
            <a:avLst/>
          </a:prstGeom>
          <a:noFill/>
        </p:spPr>
        <p:txBody>
          <a:bodyPr wrap="none" rtlCol="0">
            <a:spAutoFit/>
          </a:bodyPr>
          <a:lstStyle/>
          <a:p>
            <a:endParaRPr lang="en-US" dirty="0"/>
          </a:p>
        </p:txBody>
      </p:sp>
      <p:sp>
        <p:nvSpPr>
          <p:cNvPr id="13" name="TextBox 3">
            <a:extLst>
              <a:ext uri="{FF2B5EF4-FFF2-40B4-BE49-F238E27FC236}">
                <a16:creationId xmlns:a16="http://schemas.microsoft.com/office/drawing/2014/main" id="{4B817DB1-D049-497C-B046-B194CF673D22}"/>
              </a:ext>
            </a:extLst>
          </p:cNvPr>
          <p:cNvSpPr txBox="1"/>
          <p:nvPr/>
        </p:nvSpPr>
        <p:spPr>
          <a:xfrm>
            <a:off x="2590800" y="863025"/>
            <a:ext cx="7315200" cy="584775"/>
          </a:xfrm>
          <a:prstGeom prst="rect">
            <a:avLst/>
          </a:prstGeom>
          <a:noFill/>
        </p:spPr>
        <p:txBody>
          <a:bodyPr wrap="square" rtlCol="0">
            <a:spAutoFit/>
          </a:bodyPr>
          <a:lstStyle/>
          <a:p>
            <a:r>
              <a:rPr lang="en-US" sz="3200" b="1">
                <a:solidFill>
                  <a:schemeClr val="bg1"/>
                </a:solidFill>
                <a:latin typeface="Times New Roman" panose="02020603050405020304" pitchFamily="18" charset="0"/>
                <a:cs typeface="Times New Roman" panose="02020603050405020304" pitchFamily="18" charset="0"/>
              </a:rPr>
              <a:t>T</a:t>
            </a:r>
            <a:r>
              <a:rPr lang="vi-VN" sz="3200" b="1">
                <a:solidFill>
                  <a:schemeClr val="bg1"/>
                </a:solidFill>
                <a:latin typeface="Times New Roman" panose="02020603050405020304" pitchFamily="18" charset="0"/>
                <a:cs typeface="Times New Roman" panose="02020603050405020304" pitchFamily="18" charset="0"/>
              </a:rPr>
              <a:t>hứ sáu ngày 8 tháng 10 năm 2021</a:t>
            </a:r>
            <a:endParaRPr lang="en-US" sz="32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46514"/>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rt 3"/>
          <p:cNvSpPr/>
          <p:nvPr/>
        </p:nvSpPr>
        <p:spPr>
          <a:xfrm rot="1135910">
            <a:off x="6816587" y="4051285"/>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5" name="Heart 4"/>
          <p:cNvSpPr/>
          <p:nvPr/>
        </p:nvSpPr>
        <p:spPr>
          <a:xfrm rot="20397388">
            <a:off x="4637861" y="3893074"/>
            <a:ext cx="500164" cy="54436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6" name="Heart 5"/>
          <p:cNvSpPr/>
          <p:nvPr/>
        </p:nvSpPr>
        <p:spPr>
          <a:xfrm rot="6242459">
            <a:off x="7699328" y="4141195"/>
            <a:ext cx="728147" cy="756150"/>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7" name="Heart 6"/>
          <p:cNvSpPr/>
          <p:nvPr/>
        </p:nvSpPr>
        <p:spPr>
          <a:xfrm rot="16490848">
            <a:off x="5806949" y="4365437"/>
            <a:ext cx="377372" cy="391885"/>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sp>
        <p:nvSpPr>
          <p:cNvPr id="8" name="Heart 7"/>
          <p:cNvSpPr/>
          <p:nvPr/>
        </p:nvSpPr>
        <p:spPr>
          <a:xfrm rot="14735317">
            <a:off x="3701953" y="4249164"/>
            <a:ext cx="601309" cy="624434"/>
          </a:xfrm>
          <a:prstGeom prst="heart">
            <a:avLst/>
          </a:prstGeom>
          <a:solidFill>
            <a:srgbClr val="FDBB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00"/>
              </a:solidFill>
              <a:effectLst/>
              <a:uLnTx/>
              <a:uFillTx/>
              <a:latin typeface="等线" panose="020F0502020204030204"/>
              <a:ea typeface="+mn-ea"/>
              <a:cs typeface="+mn-cs"/>
            </a:endParaRPr>
          </a:p>
        </p:txBody>
      </p:sp>
      <p:grpSp>
        <p:nvGrpSpPr>
          <p:cNvPr id="9" name="Group 8">
            <a:extLst>
              <a:ext uri="{FF2B5EF4-FFF2-40B4-BE49-F238E27FC236}">
                <a16:creationId xmlns:a16="http://schemas.microsoft.com/office/drawing/2014/main" id="{6DD69A31-D96E-4ADA-8FE2-057C51E30025}"/>
              </a:ext>
            </a:extLst>
          </p:cNvPr>
          <p:cNvGrpSpPr>
            <a:grpSpLocks/>
          </p:cNvGrpSpPr>
          <p:nvPr/>
        </p:nvGrpSpPr>
        <p:grpSpPr bwMode="auto">
          <a:xfrm>
            <a:off x="808547" y="1995115"/>
            <a:ext cx="2388825" cy="1580840"/>
            <a:chOff x="0" y="0"/>
            <a:chExt cx="5983" cy="3960"/>
          </a:xfrm>
        </p:grpSpPr>
        <p:sp>
          <p:nvSpPr>
            <p:cNvPr id="10" name="Freeform: Shape 9">
              <a:extLst>
                <a:ext uri="{FF2B5EF4-FFF2-40B4-BE49-F238E27FC236}">
                  <a16:creationId xmlns:a16="http://schemas.microsoft.com/office/drawing/2014/main" id="{56DA9B65-C63D-4F02-BF81-30DDA389687C}"/>
                </a:ext>
              </a:extLst>
            </p:cNvPr>
            <p:cNvSpPr>
              <a:spLocks/>
            </p:cNvSpPr>
            <p:nvPr/>
          </p:nvSpPr>
          <p:spPr bwMode="auto">
            <a:xfrm>
              <a:off x="1890" y="88"/>
              <a:ext cx="3957" cy="340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1" name="Freeform: Shape 10">
              <a:extLst>
                <a:ext uri="{FF2B5EF4-FFF2-40B4-BE49-F238E27FC236}">
                  <a16:creationId xmlns:a16="http://schemas.microsoft.com/office/drawing/2014/main" id="{21CB3549-93A0-4329-859E-8EE7F3C31836}"/>
                </a:ext>
              </a:extLst>
            </p:cNvPr>
            <p:cNvSpPr>
              <a:spLocks/>
            </p:cNvSpPr>
            <p:nvPr/>
          </p:nvSpPr>
          <p:spPr bwMode="auto">
            <a:xfrm>
              <a:off x="1862" y="79"/>
              <a:ext cx="4051"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2" name="Freeform: Shape 11">
              <a:extLst>
                <a:ext uri="{FF2B5EF4-FFF2-40B4-BE49-F238E27FC236}">
                  <a16:creationId xmlns:a16="http://schemas.microsoft.com/office/drawing/2014/main" id="{D69DE05A-F424-4BAC-A1C6-533364819064}"/>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3" name="Freeform: Shape 12">
              <a:extLst>
                <a:ext uri="{FF2B5EF4-FFF2-40B4-BE49-F238E27FC236}">
                  <a16:creationId xmlns:a16="http://schemas.microsoft.com/office/drawing/2014/main" id="{E8B11D03-920A-40EF-A538-8DEC7322ED1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4" name="Group 13">
            <a:extLst>
              <a:ext uri="{FF2B5EF4-FFF2-40B4-BE49-F238E27FC236}">
                <a16:creationId xmlns:a16="http://schemas.microsoft.com/office/drawing/2014/main" id="{527A444A-D3EA-4128-8423-AB1FE45BF5A7}"/>
              </a:ext>
            </a:extLst>
          </p:cNvPr>
          <p:cNvGrpSpPr>
            <a:grpSpLocks/>
          </p:cNvGrpSpPr>
          <p:nvPr/>
        </p:nvGrpSpPr>
        <p:grpSpPr bwMode="auto">
          <a:xfrm>
            <a:off x="3360202" y="615510"/>
            <a:ext cx="1454486" cy="960868"/>
            <a:chOff x="0" y="0"/>
            <a:chExt cx="3087" cy="2039"/>
          </a:xfrm>
        </p:grpSpPr>
        <p:sp>
          <p:nvSpPr>
            <p:cNvPr id="15" name="Freeform: Shape 14">
              <a:extLst>
                <a:ext uri="{FF2B5EF4-FFF2-40B4-BE49-F238E27FC236}">
                  <a16:creationId xmlns:a16="http://schemas.microsoft.com/office/drawing/2014/main" id="{BF37F24C-37F9-4E7B-A576-886A663341DE}"/>
                </a:ext>
              </a:extLst>
            </p:cNvPr>
            <p:cNvSpPr>
              <a:spLocks/>
            </p:cNvSpPr>
            <p:nvPr/>
          </p:nvSpPr>
          <p:spPr bwMode="auto">
            <a:xfrm>
              <a:off x="975" y="45"/>
              <a:ext cx="2042" cy="1754"/>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4">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6" name="Freeform: Shape 15">
              <a:extLst>
                <a:ext uri="{FF2B5EF4-FFF2-40B4-BE49-F238E27FC236}">
                  <a16:creationId xmlns:a16="http://schemas.microsoft.com/office/drawing/2014/main" id="{9E25569A-EF8E-4909-A018-1EE84E4CD07C}"/>
                </a:ext>
              </a:extLst>
            </p:cNvPr>
            <p:cNvSpPr>
              <a:spLocks/>
            </p:cNvSpPr>
            <p:nvPr/>
          </p:nvSpPr>
          <p:spPr bwMode="auto">
            <a:xfrm>
              <a:off x="961" y="40"/>
              <a:ext cx="2090" cy="1790"/>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4">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7" name="Freeform: Shape 16">
              <a:extLst>
                <a:ext uri="{FF2B5EF4-FFF2-40B4-BE49-F238E27FC236}">
                  <a16:creationId xmlns:a16="http://schemas.microsoft.com/office/drawing/2014/main" id="{866EBE6E-B3B9-4DBD-8C93-C17CA3ECBAC6}"/>
                </a:ext>
              </a:extLst>
            </p:cNvPr>
            <p:cNvSpPr>
              <a:spLocks/>
            </p:cNvSpPr>
            <p:nvPr/>
          </p:nvSpPr>
          <p:spPr bwMode="auto">
            <a:xfrm>
              <a:off x="0" y="0"/>
              <a:ext cx="3087" cy="965"/>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18" name="Freeform: Shape 17">
              <a:extLst>
                <a:ext uri="{FF2B5EF4-FFF2-40B4-BE49-F238E27FC236}">
                  <a16:creationId xmlns:a16="http://schemas.microsoft.com/office/drawing/2014/main" id="{CDF99C5F-B0D6-46AD-B309-96360D4885DF}"/>
                </a:ext>
              </a:extLst>
            </p:cNvPr>
            <p:cNvSpPr>
              <a:spLocks/>
            </p:cNvSpPr>
            <p:nvPr/>
          </p:nvSpPr>
          <p:spPr bwMode="auto">
            <a:xfrm>
              <a:off x="1208" y="15"/>
              <a:ext cx="1840" cy="2024"/>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4"/>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19" name="Group 18">
            <a:extLst>
              <a:ext uri="{FF2B5EF4-FFF2-40B4-BE49-F238E27FC236}">
                <a16:creationId xmlns:a16="http://schemas.microsoft.com/office/drawing/2014/main" id="{7D8E643F-493A-4B7E-91F5-D17DAE5B6CF3}"/>
              </a:ext>
            </a:extLst>
          </p:cNvPr>
          <p:cNvGrpSpPr>
            <a:grpSpLocks/>
          </p:cNvGrpSpPr>
          <p:nvPr/>
        </p:nvGrpSpPr>
        <p:grpSpPr bwMode="auto">
          <a:xfrm>
            <a:off x="5212232" y="2809939"/>
            <a:ext cx="1183772" cy="784699"/>
            <a:chOff x="0" y="0"/>
            <a:chExt cx="2111" cy="1400"/>
          </a:xfrm>
        </p:grpSpPr>
        <p:sp>
          <p:nvSpPr>
            <p:cNvPr id="20" name="Freeform: Shape 19">
              <a:extLst>
                <a:ext uri="{FF2B5EF4-FFF2-40B4-BE49-F238E27FC236}">
                  <a16:creationId xmlns:a16="http://schemas.microsoft.com/office/drawing/2014/main" id="{909F61F4-EB71-4D68-B1B1-62098645CA15}"/>
                </a:ext>
              </a:extLst>
            </p:cNvPr>
            <p:cNvSpPr>
              <a:spLocks/>
            </p:cNvSpPr>
            <p:nvPr/>
          </p:nvSpPr>
          <p:spPr bwMode="auto">
            <a:xfrm>
              <a:off x="667" y="31"/>
              <a:ext cx="1396" cy="120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2">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1" name="Freeform: Shape 20">
              <a:extLst>
                <a:ext uri="{FF2B5EF4-FFF2-40B4-BE49-F238E27FC236}">
                  <a16:creationId xmlns:a16="http://schemas.microsoft.com/office/drawing/2014/main" id="{56E9D6F1-29A6-48B1-A2D2-F7F2C6B7615E}"/>
                </a:ext>
              </a:extLst>
            </p:cNvPr>
            <p:cNvSpPr>
              <a:spLocks/>
            </p:cNvSpPr>
            <p:nvPr/>
          </p:nvSpPr>
          <p:spPr bwMode="auto">
            <a:xfrm>
              <a:off x="657" y="27"/>
              <a:ext cx="1429" cy="1229"/>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2">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2" name="Freeform: Shape 21">
              <a:extLst>
                <a:ext uri="{FF2B5EF4-FFF2-40B4-BE49-F238E27FC236}">
                  <a16:creationId xmlns:a16="http://schemas.microsoft.com/office/drawing/2014/main" id="{804CBDC7-5501-4DBE-B6F5-6801F0F48BCC}"/>
                </a:ext>
              </a:extLst>
            </p:cNvPr>
            <p:cNvSpPr>
              <a:spLocks/>
            </p:cNvSpPr>
            <p:nvPr/>
          </p:nvSpPr>
          <p:spPr bwMode="auto">
            <a:xfrm>
              <a:off x="0" y="0"/>
              <a:ext cx="2111" cy="662"/>
            </a:xfrm>
            <a:custGeom>
              <a:avLst/>
              <a:gdLst>
                <a:gd name="T0" fmla="*/ 0 w 21600"/>
                <a:gd name="T1" fmla="*/ 0 h 21600"/>
                <a:gd name="T2" fmla="*/ 1 w 21600"/>
                <a:gd name="T3" fmla="*/ 0 h 21600"/>
                <a:gd name="T4" fmla="*/ 2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3" name="Freeform: Shape 22">
              <a:extLst>
                <a:ext uri="{FF2B5EF4-FFF2-40B4-BE49-F238E27FC236}">
                  <a16:creationId xmlns:a16="http://schemas.microsoft.com/office/drawing/2014/main" id="{24C30901-8C54-43D4-85ED-99BB3C6D73A4}"/>
                </a:ext>
              </a:extLst>
            </p:cNvPr>
            <p:cNvSpPr>
              <a:spLocks/>
            </p:cNvSpPr>
            <p:nvPr/>
          </p:nvSpPr>
          <p:spPr bwMode="auto">
            <a:xfrm>
              <a:off x="826" y="10"/>
              <a:ext cx="1258" cy="139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2"/>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4" name="Group 23">
            <a:extLst>
              <a:ext uri="{FF2B5EF4-FFF2-40B4-BE49-F238E27FC236}">
                <a16:creationId xmlns:a16="http://schemas.microsoft.com/office/drawing/2014/main" id="{E34FED82-D813-43E2-BFD3-8C8D76A4E25F}"/>
              </a:ext>
            </a:extLst>
          </p:cNvPr>
          <p:cNvGrpSpPr>
            <a:grpSpLocks/>
          </p:cNvGrpSpPr>
          <p:nvPr/>
        </p:nvGrpSpPr>
        <p:grpSpPr bwMode="auto">
          <a:xfrm>
            <a:off x="8603287" y="1543971"/>
            <a:ext cx="571232" cy="377595"/>
            <a:chOff x="0" y="0"/>
            <a:chExt cx="1888" cy="1248"/>
          </a:xfrm>
        </p:grpSpPr>
        <p:sp>
          <p:nvSpPr>
            <p:cNvPr id="25" name="Freeform: Shape 24">
              <a:extLst>
                <a:ext uri="{FF2B5EF4-FFF2-40B4-BE49-F238E27FC236}">
                  <a16:creationId xmlns:a16="http://schemas.microsoft.com/office/drawing/2014/main" id="{405DF93B-F3ED-4030-9502-C8570E121B3B}"/>
                </a:ext>
              </a:extLst>
            </p:cNvPr>
            <p:cNvSpPr>
              <a:spLocks/>
            </p:cNvSpPr>
            <p:nvPr/>
          </p:nvSpPr>
          <p:spPr bwMode="auto">
            <a:xfrm>
              <a:off x="596" y="27"/>
              <a:ext cx="1249" cy="1073"/>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3">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6" name="Freeform: Shape 25">
              <a:extLst>
                <a:ext uri="{FF2B5EF4-FFF2-40B4-BE49-F238E27FC236}">
                  <a16:creationId xmlns:a16="http://schemas.microsoft.com/office/drawing/2014/main" id="{EC12A2A1-FF8A-436D-BCC0-198EAA438A77}"/>
                </a:ext>
              </a:extLst>
            </p:cNvPr>
            <p:cNvSpPr>
              <a:spLocks/>
            </p:cNvSpPr>
            <p:nvPr/>
          </p:nvSpPr>
          <p:spPr bwMode="auto">
            <a:xfrm>
              <a:off x="587" y="24"/>
              <a:ext cx="1278" cy="1095"/>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3">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7" name="Freeform: Shape 26">
              <a:extLst>
                <a:ext uri="{FF2B5EF4-FFF2-40B4-BE49-F238E27FC236}">
                  <a16:creationId xmlns:a16="http://schemas.microsoft.com/office/drawing/2014/main" id="{3A95BA1E-7211-4EF5-AB08-EE0DC33B4D41}"/>
                </a:ext>
              </a:extLst>
            </p:cNvPr>
            <p:cNvSpPr>
              <a:spLocks/>
            </p:cNvSpPr>
            <p:nvPr/>
          </p:nvSpPr>
          <p:spPr bwMode="auto">
            <a:xfrm>
              <a:off x="0" y="0"/>
              <a:ext cx="1888" cy="590"/>
            </a:xfrm>
            <a:custGeom>
              <a:avLst/>
              <a:gdLst>
                <a:gd name="T0" fmla="*/ 0 w 21600"/>
                <a:gd name="T1" fmla="*/ 12991 h 21600"/>
                <a:gd name="T2" fmla="*/ 6723 w 21600"/>
                <a:gd name="T3" fmla="*/ 21600 h 21600"/>
                <a:gd name="T4" fmla="*/ 21600 w 21600"/>
                <a:gd name="T5" fmla="*/ 0 h 21600"/>
                <a:gd name="T6" fmla="*/ 0 w 21600"/>
                <a:gd name="T7" fmla="*/ 12991 h 21600"/>
                <a:gd name="T8" fmla="*/ 0 w 21600"/>
                <a:gd name="T9" fmla="*/ 12991 h 21600"/>
              </a:gdLst>
              <a:ahLst/>
              <a:cxnLst>
                <a:cxn ang="0">
                  <a:pos x="T0" y="T1"/>
                </a:cxn>
                <a:cxn ang="0">
                  <a:pos x="T2" y="T3"/>
                </a:cxn>
                <a:cxn ang="0">
                  <a:pos x="T4" y="T5"/>
                </a:cxn>
                <a:cxn ang="0">
                  <a:pos x="T6" y="T7"/>
                </a:cxn>
                <a:cxn ang="0">
                  <a:pos x="T8" y="T9"/>
                </a:cxn>
              </a:cxnLst>
              <a:rect l="0" t="0" r="r" b="b"/>
              <a:pathLst>
                <a:path w="21600" h="21600">
                  <a:moveTo>
                    <a:pt x="0" y="12991"/>
                  </a:moveTo>
                  <a:lnTo>
                    <a:pt x="6723" y="21600"/>
                  </a:lnTo>
                  <a:lnTo>
                    <a:pt x="21600" y="0"/>
                  </a:lnTo>
                  <a:lnTo>
                    <a:pt x="0" y="12991"/>
                  </a:lnTo>
                  <a:close/>
                  <a:moveTo>
                    <a:pt x="0" y="12991"/>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28" name="Freeform: Shape 27">
              <a:extLst>
                <a:ext uri="{FF2B5EF4-FFF2-40B4-BE49-F238E27FC236}">
                  <a16:creationId xmlns:a16="http://schemas.microsoft.com/office/drawing/2014/main" id="{694F8AE7-00D2-4B2B-86A3-5A84CB989FAC}"/>
                </a:ext>
              </a:extLst>
            </p:cNvPr>
            <p:cNvSpPr>
              <a:spLocks/>
            </p:cNvSpPr>
            <p:nvPr/>
          </p:nvSpPr>
          <p:spPr bwMode="auto">
            <a:xfrm>
              <a:off x="738" y="9"/>
              <a:ext cx="1125" cy="1239"/>
            </a:xfrm>
            <a:custGeom>
              <a:avLst/>
              <a:gdLst>
                <a:gd name="T0" fmla="*/ 0 w 21600"/>
                <a:gd name="T1" fmla="*/ 10747 h 21600"/>
                <a:gd name="T2" fmla="*/ 21600 w 21600"/>
                <a:gd name="T3" fmla="*/ 0 h 21600"/>
                <a:gd name="T4" fmla="*/ 7562 w 21600"/>
                <a:gd name="T5" fmla="*/ 21600 h 21600"/>
                <a:gd name="T6" fmla="*/ 0 w 21600"/>
                <a:gd name="T7" fmla="*/ 10747 h 21600"/>
                <a:gd name="T8" fmla="*/ 0 w 21600"/>
                <a:gd name="T9" fmla="*/ 10747 h 21600"/>
              </a:gdLst>
              <a:ahLst/>
              <a:cxnLst>
                <a:cxn ang="0">
                  <a:pos x="T0" y="T1"/>
                </a:cxn>
                <a:cxn ang="0">
                  <a:pos x="T2" y="T3"/>
                </a:cxn>
                <a:cxn ang="0">
                  <a:pos x="T4" y="T5"/>
                </a:cxn>
                <a:cxn ang="0">
                  <a:pos x="T6" y="T7"/>
                </a:cxn>
                <a:cxn ang="0">
                  <a:pos x="T8" y="T9"/>
                </a:cxn>
              </a:cxnLst>
              <a:rect l="0" t="0" r="r" b="b"/>
              <a:pathLst>
                <a:path w="21600" h="21600">
                  <a:moveTo>
                    <a:pt x="0" y="10747"/>
                  </a:moveTo>
                  <a:lnTo>
                    <a:pt x="21600" y="0"/>
                  </a:lnTo>
                  <a:lnTo>
                    <a:pt x="7562" y="21600"/>
                  </a:lnTo>
                  <a:lnTo>
                    <a:pt x="0" y="10747"/>
                  </a:lnTo>
                  <a:close/>
                  <a:moveTo>
                    <a:pt x="0" y="10747"/>
                  </a:moveTo>
                </a:path>
              </a:pathLst>
            </a:custGeom>
            <a:solidFill>
              <a:schemeClr val="accent3"/>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grpSp>
        <p:nvGrpSpPr>
          <p:cNvPr id="29" name="Group 53">
            <a:extLst>
              <a:ext uri="{FF2B5EF4-FFF2-40B4-BE49-F238E27FC236}">
                <a16:creationId xmlns:a16="http://schemas.microsoft.com/office/drawing/2014/main" id="{B2FD788C-813E-45F7-BCB8-E9ABA739CACD}"/>
              </a:ext>
            </a:extLst>
          </p:cNvPr>
          <p:cNvGrpSpPr>
            <a:grpSpLocks/>
          </p:cNvGrpSpPr>
          <p:nvPr/>
        </p:nvGrpSpPr>
        <p:grpSpPr bwMode="auto">
          <a:xfrm>
            <a:off x="6407784" y="1275610"/>
            <a:ext cx="908411" cy="601536"/>
            <a:chOff x="0" y="0"/>
            <a:chExt cx="5983" cy="3960"/>
          </a:xfrm>
        </p:grpSpPr>
        <p:sp>
          <p:nvSpPr>
            <p:cNvPr id="30" name="Freeform: Shape 54">
              <a:extLst>
                <a:ext uri="{FF2B5EF4-FFF2-40B4-BE49-F238E27FC236}">
                  <a16:creationId xmlns:a16="http://schemas.microsoft.com/office/drawing/2014/main" id="{1D80668C-7695-446F-BBB6-885C82780F74}"/>
                </a:ext>
              </a:extLst>
            </p:cNvPr>
            <p:cNvSpPr>
              <a:spLocks/>
            </p:cNvSpPr>
            <p:nvPr/>
          </p:nvSpPr>
          <p:spPr bwMode="auto">
            <a:xfrm>
              <a:off x="1890" y="90"/>
              <a:ext cx="3957" cy="3402"/>
            </a:xfrm>
            <a:custGeom>
              <a:avLst/>
              <a:gdLst>
                <a:gd name="T0" fmla="*/ 577 w 21600"/>
                <a:gd name="T1" fmla="*/ 11364 h 21600"/>
                <a:gd name="T2" fmla="*/ 0 w 21600"/>
                <a:gd name="T3" fmla="*/ 21600 h 21600"/>
                <a:gd name="T4" fmla="*/ 21600 w 21600"/>
                <a:gd name="T5" fmla="*/ 0 h 21600"/>
                <a:gd name="T6" fmla="*/ 577 w 21600"/>
                <a:gd name="T7" fmla="*/ 11364 h 21600"/>
                <a:gd name="T8" fmla="*/ 577 w 21600"/>
                <a:gd name="T9" fmla="*/ 11364 h 21600"/>
              </a:gdLst>
              <a:ahLst/>
              <a:cxnLst>
                <a:cxn ang="0">
                  <a:pos x="T0" y="T1"/>
                </a:cxn>
                <a:cxn ang="0">
                  <a:pos x="T2" y="T3"/>
                </a:cxn>
                <a:cxn ang="0">
                  <a:pos x="T4" y="T5"/>
                </a:cxn>
                <a:cxn ang="0">
                  <a:pos x="T6" y="T7"/>
                </a:cxn>
                <a:cxn ang="0">
                  <a:pos x="T8" y="T9"/>
                </a:cxn>
              </a:cxnLst>
              <a:rect l="0" t="0" r="r" b="b"/>
              <a:pathLst>
                <a:path w="21600" h="21600">
                  <a:moveTo>
                    <a:pt x="577" y="11364"/>
                  </a:moveTo>
                  <a:lnTo>
                    <a:pt x="0" y="21600"/>
                  </a:lnTo>
                  <a:lnTo>
                    <a:pt x="21600" y="0"/>
                  </a:lnTo>
                  <a:lnTo>
                    <a:pt x="577" y="11364"/>
                  </a:lnTo>
                  <a:close/>
                  <a:moveTo>
                    <a:pt x="577" y="11364"/>
                  </a:moveTo>
                </a:path>
              </a:pathLst>
            </a:custGeom>
            <a:solidFill>
              <a:schemeClr val="accent1">
                <a:lumMod val="50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1" name="Freeform: Shape 55">
              <a:extLst>
                <a:ext uri="{FF2B5EF4-FFF2-40B4-BE49-F238E27FC236}">
                  <a16:creationId xmlns:a16="http://schemas.microsoft.com/office/drawing/2014/main" id="{EA163FD8-FCB5-438B-8846-A36F35F2D66D}"/>
                </a:ext>
              </a:extLst>
            </p:cNvPr>
            <p:cNvSpPr>
              <a:spLocks/>
            </p:cNvSpPr>
            <p:nvPr/>
          </p:nvSpPr>
          <p:spPr bwMode="auto">
            <a:xfrm>
              <a:off x="1860" y="80"/>
              <a:ext cx="4052" cy="3473"/>
            </a:xfrm>
            <a:custGeom>
              <a:avLst/>
              <a:gdLst>
                <a:gd name="T0" fmla="*/ 338 w 21600"/>
                <a:gd name="T1" fmla="*/ 10512 h 21600"/>
                <a:gd name="T2" fmla="*/ 0 w 21600"/>
                <a:gd name="T3" fmla="*/ 21600 h 21600"/>
                <a:gd name="T4" fmla="*/ 2612 w 21600"/>
                <a:gd name="T5" fmla="*/ 12113 h 21600"/>
                <a:gd name="T6" fmla="*/ 21600 w 21600"/>
                <a:gd name="T7" fmla="*/ 0 h 21600"/>
                <a:gd name="T8" fmla="*/ 14474 w 21600"/>
                <a:gd name="T9" fmla="*/ 1859 h 21600"/>
                <a:gd name="T10" fmla="*/ 338 w 21600"/>
                <a:gd name="T11" fmla="*/ 10512 h 21600"/>
                <a:gd name="T12" fmla="*/ 338 w 21600"/>
                <a:gd name="T13" fmla="*/ 10512 h 21600"/>
              </a:gdLst>
              <a:ahLst/>
              <a:cxnLst>
                <a:cxn ang="0">
                  <a:pos x="T0" y="T1"/>
                </a:cxn>
                <a:cxn ang="0">
                  <a:pos x="T2" y="T3"/>
                </a:cxn>
                <a:cxn ang="0">
                  <a:pos x="T4" y="T5"/>
                </a:cxn>
                <a:cxn ang="0">
                  <a:pos x="T6" y="T7"/>
                </a:cxn>
                <a:cxn ang="0">
                  <a:pos x="T8" y="T9"/>
                </a:cxn>
                <a:cxn ang="0">
                  <a:pos x="T10" y="T11"/>
                </a:cxn>
                <a:cxn ang="0">
                  <a:pos x="T12" y="T13"/>
                </a:cxn>
              </a:cxnLst>
              <a:rect l="0" t="0" r="r" b="b"/>
              <a:pathLst>
                <a:path w="21600" h="21600">
                  <a:moveTo>
                    <a:pt x="338" y="10512"/>
                  </a:moveTo>
                  <a:lnTo>
                    <a:pt x="0" y="21600"/>
                  </a:lnTo>
                  <a:lnTo>
                    <a:pt x="2612" y="12113"/>
                  </a:lnTo>
                  <a:lnTo>
                    <a:pt x="21600" y="0"/>
                  </a:lnTo>
                  <a:lnTo>
                    <a:pt x="14474" y="1859"/>
                  </a:lnTo>
                  <a:lnTo>
                    <a:pt x="338" y="10512"/>
                  </a:lnTo>
                  <a:close/>
                  <a:moveTo>
                    <a:pt x="338" y="10512"/>
                  </a:moveTo>
                </a:path>
              </a:pathLst>
            </a:custGeom>
            <a:solidFill>
              <a:schemeClr val="accent1">
                <a:lumMod val="75000"/>
              </a:schemeClr>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2" name="Freeform: Shape 56">
              <a:extLst>
                <a:ext uri="{FF2B5EF4-FFF2-40B4-BE49-F238E27FC236}">
                  <a16:creationId xmlns:a16="http://schemas.microsoft.com/office/drawing/2014/main" id="{A6C8F601-F862-45C7-AC0E-A538291D1D16}"/>
                </a:ext>
              </a:extLst>
            </p:cNvPr>
            <p:cNvSpPr>
              <a:spLocks/>
            </p:cNvSpPr>
            <p:nvPr/>
          </p:nvSpPr>
          <p:spPr bwMode="auto">
            <a:xfrm>
              <a:off x="0" y="0"/>
              <a:ext cx="5983" cy="1874"/>
            </a:xfrm>
            <a:custGeom>
              <a:avLst/>
              <a:gdLst>
                <a:gd name="T0" fmla="*/ 0 w 21600"/>
                <a:gd name="T1" fmla="*/ 1 h 21600"/>
                <a:gd name="T2" fmla="*/ 40 w 21600"/>
                <a:gd name="T3" fmla="*/ 1 h 21600"/>
                <a:gd name="T4" fmla="*/ 127 w 21600"/>
                <a:gd name="T5" fmla="*/ 0 h 21600"/>
                <a:gd name="T6" fmla="*/ 0 w 21600"/>
                <a:gd name="T7" fmla="*/ 1 h 21600"/>
                <a:gd name="T8" fmla="*/ 0 w 21600"/>
                <a:gd name="T9" fmla="*/ 1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2991"/>
                  </a:moveTo>
                  <a:lnTo>
                    <a:pt x="6723" y="21600"/>
                  </a:lnTo>
                  <a:lnTo>
                    <a:pt x="21600" y="0"/>
                  </a:lnTo>
                  <a:lnTo>
                    <a:pt x="0" y="12991"/>
                  </a:lnTo>
                  <a:close/>
                  <a:moveTo>
                    <a:pt x="0" y="12991"/>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sp>
          <p:nvSpPr>
            <p:cNvPr id="33" name="Freeform: Shape 57">
              <a:extLst>
                <a:ext uri="{FF2B5EF4-FFF2-40B4-BE49-F238E27FC236}">
                  <a16:creationId xmlns:a16="http://schemas.microsoft.com/office/drawing/2014/main" id="{06141B7E-801A-472D-A7E6-D3068355C344}"/>
                </a:ext>
              </a:extLst>
            </p:cNvPr>
            <p:cNvSpPr>
              <a:spLocks/>
            </p:cNvSpPr>
            <p:nvPr/>
          </p:nvSpPr>
          <p:spPr bwMode="auto">
            <a:xfrm>
              <a:off x="2341" y="30"/>
              <a:ext cx="3565" cy="3930"/>
            </a:xfrm>
            <a:custGeom>
              <a:avLst/>
              <a:gdLst>
                <a:gd name="T0" fmla="*/ 0 w 21600"/>
                <a:gd name="T1" fmla="*/ 12 h 21600"/>
                <a:gd name="T2" fmla="*/ 16 w 21600"/>
                <a:gd name="T3" fmla="*/ 0 h 21600"/>
                <a:gd name="T4" fmla="*/ 6 w 21600"/>
                <a:gd name="T5" fmla="*/ 24 h 21600"/>
                <a:gd name="T6" fmla="*/ 0 w 21600"/>
                <a:gd name="T7" fmla="*/ 12 h 21600"/>
                <a:gd name="T8" fmla="*/ 0 w 21600"/>
                <a:gd name="T9" fmla="*/ 12 h 216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600" h="21600">
                  <a:moveTo>
                    <a:pt x="0" y="10747"/>
                  </a:moveTo>
                  <a:lnTo>
                    <a:pt x="21600" y="0"/>
                  </a:lnTo>
                  <a:lnTo>
                    <a:pt x="7562" y="21600"/>
                  </a:lnTo>
                  <a:lnTo>
                    <a:pt x="0" y="10747"/>
                  </a:lnTo>
                  <a:close/>
                  <a:moveTo>
                    <a:pt x="0" y="10747"/>
                  </a:moveTo>
                </a:path>
              </a:pathLst>
            </a:custGeom>
            <a:solidFill>
              <a:schemeClr val="accent1"/>
            </a:solidFill>
            <a:ln w="25400" cap="flat">
              <a:solidFill>
                <a:schemeClr val="tx1">
                  <a:alpha val="0"/>
                </a:schemeClr>
              </a:solidFill>
              <a:prstDash val="solid"/>
              <a:miter lim="800000"/>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grpSp>
      <p:sp>
        <p:nvSpPr>
          <p:cNvPr id="34" name="文本框 290">
            <a:extLst>
              <a:ext uri="{FF2B5EF4-FFF2-40B4-BE49-F238E27FC236}">
                <a16:creationId xmlns:a16="http://schemas.microsoft.com/office/drawing/2014/main" id="{67393BD0-5D16-4869-944E-1168F4A6212E}"/>
              </a:ext>
            </a:extLst>
          </p:cNvPr>
          <p:cNvSpPr txBox="1"/>
          <p:nvPr/>
        </p:nvSpPr>
        <p:spPr>
          <a:xfrm>
            <a:off x="3594047" y="3575955"/>
            <a:ext cx="5721404" cy="1569660"/>
          </a:xfrm>
          <a:prstGeom prst="rect">
            <a:avLst/>
          </a:prstGeom>
          <a:noFill/>
        </p:spPr>
        <p:txBody>
          <a:bodyPr wrap="square" rtlCol="0">
            <a:spAutoFit/>
            <a:scene3d>
              <a:camera prst="orthographicFront"/>
              <a:lightRig rig="threePt" dir="t"/>
            </a:scene3d>
            <a:sp3d extrusionH="57150">
              <a:bevelT h="25400" prst="softRound"/>
            </a:sp3d>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9600" b="0" i="0" u="none" strike="noStrike" kern="1200" cap="none" spc="0" normalizeH="0" baseline="0" noProof="0">
                <a:ln w="19050">
                  <a:noFill/>
                </a:ln>
                <a:solidFill>
                  <a:srgbClr val="E6E6E6"/>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rPr>
              <a:t>NHẬN XÉT</a:t>
            </a:r>
            <a:endParaRPr kumimoji="0" lang="zh-CN" altLang="en-US" sz="9600" b="0" i="0" u="none" strike="noStrike" kern="1200" cap="none" spc="0" normalizeH="0" baseline="0" noProof="0" dirty="0">
              <a:ln w="19050">
                <a:noFill/>
              </a:ln>
              <a:solidFill>
                <a:srgbClr val="E6E6E6"/>
              </a:solidFill>
              <a:effectLst>
                <a:glow rad="495300">
                  <a:srgbClr val="ED7D31">
                    <a:satMod val="175000"/>
                    <a:alpha val="40000"/>
                  </a:srgbClr>
                </a:glow>
              </a:effectLst>
              <a:uLnTx/>
              <a:uFillTx/>
              <a:latin typeface="UTM Cookies" panose="02040603050506020204" pitchFamily="18" charset="0"/>
              <a:ea typeface="inpin heiti" panose="00000500000000000000" pitchFamily="2" charset="-122"/>
              <a:cs typeface="+mn-cs"/>
              <a:sym typeface="inpin heiti" panose="00000500000000000000" pitchFamily="2" charset="-122"/>
            </a:endParaRPr>
          </a:p>
        </p:txBody>
      </p:sp>
    </p:spTree>
    <p:extLst>
      <p:ext uri="{BB962C8B-B14F-4D97-AF65-F5344CB8AC3E}">
        <p14:creationId xmlns:p14="http://schemas.microsoft.com/office/powerpoint/2010/main" val="12282642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200" fill="hold"/>
                                        <p:tgtEl>
                                          <p:spTgt spid="9"/>
                                        </p:tgtEl>
                                        <p:attrNameLst>
                                          <p:attrName>ppt_x</p:attrName>
                                        </p:attrNameLst>
                                      </p:cBhvr>
                                      <p:tavLst>
                                        <p:tav tm="0">
                                          <p:val>
                                            <p:strVal val="0-#ppt_w/2"/>
                                          </p:val>
                                        </p:tav>
                                        <p:tav tm="100000">
                                          <p:val>
                                            <p:strVal val="#ppt_x"/>
                                          </p:val>
                                        </p:tav>
                                      </p:tavLst>
                                    </p:anim>
                                    <p:anim calcmode="lin" valueType="num">
                                      <p:cBhvr additive="base">
                                        <p:cTn id="8" dur="2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200"/>
                            </p:stCondLst>
                            <p:childTnLst>
                              <p:par>
                                <p:cTn id="10" presetID="2" presetClass="entr" presetSubtype="12"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200" fill="hold"/>
                                        <p:tgtEl>
                                          <p:spTgt spid="19"/>
                                        </p:tgtEl>
                                        <p:attrNameLst>
                                          <p:attrName>ppt_x</p:attrName>
                                        </p:attrNameLst>
                                      </p:cBhvr>
                                      <p:tavLst>
                                        <p:tav tm="0">
                                          <p:val>
                                            <p:strVal val="0-#ppt_w/2"/>
                                          </p:val>
                                        </p:tav>
                                        <p:tav tm="100000">
                                          <p:val>
                                            <p:strVal val="#ppt_x"/>
                                          </p:val>
                                        </p:tav>
                                      </p:tavLst>
                                    </p:anim>
                                    <p:anim calcmode="lin" valueType="num">
                                      <p:cBhvr additive="base">
                                        <p:cTn id="13" dur="200" fill="hold"/>
                                        <p:tgtEl>
                                          <p:spTgt spid="19"/>
                                        </p:tgtEl>
                                        <p:attrNameLst>
                                          <p:attrName>ppt_y</p:attrName>
                                        </p:attrNameLst>
                                      </p:cBhvr>
                                      <p:tavLst>
                                        <p:tav tm="0">
                                          <p:val>
                                            <p:strVal val="1+#ppt_h/2"/>
                                          </p:val>
                                        </p:tav>
                                        <p:tav tm="100000">
                                          <p:val>
                                            <p:strVal val="#ppt_y"/>
                                          </p:val>
                                        </p:tav>
                                      </p:tavLst>
                                    </p:anim>
                                  </p:childTnLst>
                                </p:cTn>
                              </p:par>
                            </p:childTnLst>
                          </p:cTn>
                        </p:par>
                        <p:par>
                          <p:cTn id="14" fill="hold">
                            <p:stCondLst>
                              <p:cond delay="400"/>
                            </p:stCondLst>
                            <p:childTnLst>
                              <p:par>
                                <p:cTn id="15" presetID="2" presetClass="entr" presetSubtype="12"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200" fill="hold"/>
                                        <p:tgtEl>
                                          <p:spTgt spid="14"/>
                                        </p:tgtEl>
                                        <p:attrNameLst>
                                          <p:attrName>ppt_x</p:attrName>
                                        </p:attrNameLst>
                                      </p:cBhvr>
                                      <p:tavLst>
                                        <p:tav tm="0">
                                          <p:val>
                                            <p:strVal val="0-#ppt_w/2"/>
                                          </p:val>
                                        </p:tav>
                                        <p:tav tm="100000">
                                          <p:val>
                                            <p:strVal val="#ppt_x"/>
                                          </p:val>
                                        </p:tav>
                                      </p:tavLst>
                                    </p:anim>
                                    <p:anim calcmode="lin" valueType="num">
                                      <p:cBhvr additive="base">
                                        <p:cTn id="18" dur="200" fill="hold"/>
                                        <p:tgtEl>
                                          <p:spTgt spid="14"/>
                                        </p:tgtEl>
                                        <p:attrNameLst>
                                          <p:attrName>ppt_y</p:attrName>
                                        </p:attrNameLst>
                                      </p:cBhvr>
                                      <p:tavLst>
                                        <p:tav tm="0">
                                          <p:val>
                                            <p:strVal val="1+#ppt_h/2"/>
                                          </p:val>
                                        </p:tav>
                                        <p:tav tm="100000">
                                          <p:val>
                                            <p:strVal val="#ppt_y"/>
                                          </p:val>
                                        </p:tav>
                                      </p:tavLst>
                                    </p:anim>
                                  </p:childTnLst>
                                </p:cTn>
                              </p:par>
                            </p:childTnLst>
                          </p:cTn>
                        </p:par>
                        <p:par>
                          <p:cTn id="19" fill="hold">
                            <p:stCondLst>
                              <p:cond delay="600"/>
                            </p:stCondLst>
                            <p:childTnLst>
                              <p:par>
                                <p:cTn id="20" presetID="2" presetClass="entr" presetSubtype="12"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additive="base">
                                        <p:cTn id="22" dur="200" fill="hold"/>
                                        <p:tgtEl>
                                          <p:spTgt spid="24"/>
                                        </p:tgtEl>
                                        <p:attrNameLst>
                                          <p:attrName>ppt_x</p:attrName>
                                        </p:attrNameLst>
                                      </p:cBhvr>
                                      <p:tavLst>
                                        <p:tav tm="0">
                                          <p:val>
                                            <p:strVal val="0-#ppt_w/2"/>
                                          </p:val>
                                        </p:tav>
                                        <p:tav tm="100000">
                                          <p:val>
                                            <p:strVal val="#ppt_x"/>
                                          </p:val>
                                        </p:tav>
                                      </p:tavLst>
                                    </p:anim>
                                    <p:anim calcmode="lin" valueType="num">
                                      <p:cBhvr additive="base">
                                        <p:cTn id="23" dur="200" fill="hold"/>
                                        <p:tgtEl>
                                          <p:spTgt spid="24"/>
                                        </p:tgtEl>
                                        <p:attrNameLst>
                                          <p:attrName>ppt_y</p:attrName>
                                        </p:attrNameLst>
                                      </p:cBhvr>
                                      <p:tavLst>
                                        <p:tav tm="0">
                                          <p:val>
                                            <p:strVal val="1+#ppt_h/2"/>
                                          </p:val>
                                        </p:tav>
                                        <p:tav tm="100000">
                                          <p:val>
                                            <p:strVal val="#ppt_y"/>
                                          </p:val>
                                        </p:tav>
                                      </p:tavLst>
                                    </p:anim>
                                  </p:childTnLst>
                                </p:cTn>
                              </p:par>
                            </p:childTnLst>
                          </p:cTn>
                        </p:par>
                        <p:par>
                          <p:cTn id="24" fill="hold">
                            <p:stCondLst>
                              <p:cond delay="800"/>
                            </p:stCondLst>
                            <p:childTnLst>
                              <p:par>
                                <p:cTn id="25" presetID="2" presetClass="entr" presetSubtype="12"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200" fill="hold"/>
                                        <p:tgtEl>
                                          <p:spTgt spid="29"/>
                                        </p:tgtEl>
                                        <p:attrNameLst>
                                          <p:attrName>ppt_x</p:attrName>
                                        </p:attrNameLst>
                                      </p:cBhvr>
                                      <p:tavLst>
                                        <p:tav tm="0">
                                          <p:val>
                                            <p:strVal val="0-#ppt_w/2"/>
                                          </p:val>
                                        </p:tav>
                                        <p:tav tm="100000">
                                          <p:val>
                                            <p:strVal val="#ppt_x"/>
                                          </p:val>
                                        </p:tav>
                                      </p:tavLst>
                                    </p:anim>
                                    <p:anim calcmode="lin" valueType="num">
                                      <p:cBhvr additive="base">
                                        <p:cTn id="28" dur="200" fill="hold"/>
                                        <p:tgtEl>
                                          <p:spTgt spid="29"/>
                                        </p:tgtEl>
                                        <p:attrNameLst>
                                          <p:attrName>ppt_y</p:attrName>
                                        </p:attrNameLst>
                                      </p:cBhvr>
                                      <p:tavLst>
                                        <p:tav tm="0">
                                          <p:val>
                                            <p:strVal val="1+#ppt_h/2"/>
                                          </p:val>
                                        </p:tav>
                                        <p:tav tm="100000">
                                          <p:val>
                                            <p:strVal val="#ppt_y"/>
                                          </p:val>
                                        </p:tav>
                                      </p:tavLst>
                                    </p:anim>
                                  </p:childTnLst>
                                </p:cTn>
                              </p:par>
                              <p:par>
                                <p:cTn id="29" presetID="42" presetClass="entr" presetSubtype="0" fill="hold" grpId="0" nodeType="withEffect">
                                  <p:stCondLst>
                                    <p:cond delay="0"/>
                                  </p:stCondLst>
                                  <p:iterate type="lt">
                                    <p:tmPct val="10000"/>
                                  </p:iterate>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par>
                                <p:cTn id="34" presetID="53" presetClass="entr" presetSubtype="16" fill="hold" grpId="1"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par>
                                <p:cTn id="39" presetID="53" presetClass="entr" presetSubtype="16" fill="hold" grpId="1"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500" fill="hold"/>
                                        <p:tgtEl>
                                          <p:spTgt spid="5"/>
                                        </p:tgtEl>
                                        <p:attrNameLst>
                                          <p:attrName>ppt_w</p:attrName>
                                        </p:attrNameLst>
                                      </p:cBhvr>
                                      <p:tavLst>
                                        <p:tav tm="0">
                                          <p:val>
                                            <p:fltVal val="0"/>
                                          </p:val>
                                        </p:tav>
                                        <p:tav tm="100000">
                                          <p:val>
                                            <p:strVal val="#ppt_w"/>
                                          </p:val>
                                        </p:tav>
                                      </p:tavLst>
                                    </p:anim>
                                    <p:anim calcmode="lin" valueType="num">
                                      <p:cBhvr>
                                        <p:cTn id="42" dur="500" fill="hold"/>
                                        <p:tgtEl>
                                          <p:spTgt spid="5"/>
                                        </p:tgtEl>
                                        <p:attrNameLst>
                                          <p:attrName>ppt_h</p:attrName>
                                        </p:attrNameLst>
                                      </p:cBhvr>
                                      <p:tavLst>
                                        <p:tav tm="0">
                                          <p:val>
                                            <p:fltVal val="0"/>
                                          </p:val>
                                        </p:tav>
                                        <p:tav tm="100000">
                                          <p:val>
                                            <p:strVal val="#ppt_h"/>
                                          </p:val>
                                        </p:tav>
                                      </p:tavLst>
                                    </p:anim>
                                    <p:animEffect transition="in" filter="fade">
                                      <p:cBhvr>
                                        <p:cTn id="43" dur="500"/>
                                        <p:tgtEl>
                                          <p:spTgt spid="5"/>
                                        </p:tgtEl>
                                      </p:cBhvr>
                                    </p:animEffect>
                                  </p:childTnLst>
                                </p:cTn>
                              </p:par>
                              <p:par>
                                <p:cTn id="44" presetID="53" presetClass="entr" presetSubtype="16" fill="hold" grpId="1" nodeType="with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par>
                                <p:cTn id="49" presetID="53" presetClass="entr" presetSubtype="16" fill="hold" grpId="1"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cTn>
                              </p:par>
                              <p:par>
                                <p:cTn id="54" presetID="53" presetClass="entr" presetSubtype="16" fill="hold" grpId="1"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p:cTn id="56" dur="500" fill="hold"/>
                                        <p:tgtEl>
                                          <p:spTgt spid="6"/>
                                        </p:tgtEl>
                                        <p:attrNameLst>
                                          <p:attrName>ppt_w</p:attrName>
                                        </p:attrNameLst>
                                      </p:cBhvr>
                                      <p:tavLst>
                                        <p:tav tm="0">
                                          <p:val>
                                            <p:fltVal val="0"/>
                                          </p:val>
                                        </p:tav>
                                        <p:tav tm="100000">
                                          <p:val>
                                            <p:strVal val="#ppt_w"/>
                                          </p:val>
                                        </p:tav>
                                      </p:tavLst>
                                    </p:anim>
                                    <p:anim calcmode="lin" valueType="num">
                                      <p:cBhvr>
                                        <p:cTn id="57" dur="500" fill="hold"/>
                                        <p:tgtEl>
                                          <p:spTgt spid="6"/>
                                        </p:tgtEl>
                                        <p:attrNameLst>
                                          <p:attrName>ppt_h</p:attrName>
                                        </p:attrNameLst>
                                      </p:cBhvr>
                                      <p:tavLst>
                                        <p:tav tm="0">
                                          <p:val>
                                            <p:fltVal val="0"/>
                                          </p:val>
                                        </p:tav>
                                        <p:tav tm="100000">
                                          <p:val>
                                            <p:strVal val="#ppt_h"/>
                                          </p:val>
                                        </p:tav>
                                      </p:tavLst>
                                    </p:anim>
                                    <p:animEffect transition="in" filter="fade">
                                      <p:cBhvr>
                                        <p:cTn id="58" dur="500"/>
                                        <p:tgtEl>
                                          <p:spTgt spid="6"/>
                                        </p:tgtEl>
                                      </p:cBhvr>
                                    </p:animEffect>
                                  </p:childTnLst>
                                </p:cTn>
                              </p:par>
                            </p:childTnLst>
                          </p:cTn>
                        </p:par>
                        <p:par>
                          <p:cTn id="59" fill="hold">
                            <p:stCondLst>
                              <p:cond delay="1600"/>
                            </p:stCondLst>
                            <p:childTnLst>
                              <p:par>
                                <p:cTn id="60" presetID="56" presetClass="path" presetSubtype="0" accel="50000" decel="50000" fill="hold" grpId="0" nodeType="afterEffect">
                                  <p:stCondLst>
                                    <p:cond delay="0"/>
                                  </p:stCondLst>
                                  <p:childTnLst>
                                    <p:animMotion origin="layout" path="M 4.79167E-6 3.7037E-6 L -0.16394 0.10764 " pathEditMode="relative" rAng="0" ptsTypes="AA">
                                      <p:cBhvr>
                                        <p:cTn id="61" dur="1000" fill="hold"/>
                                        <p:tgtEl>
                                          <p:spTgt spid="8"/>
                                        </p:tgtEl>
                                        <p:attrNameLst>
                                          <p:attrName>ppt_x</p:attrName>
                                          <p:attrName>ppt_y</p:attrName>
                                        </p:attrNameLst>
                                      </p:cBhvr>
                                      <p:rCtr x="-8203" y="5370"/>
                                    </p:animMotion>
                                  </p:childTnLst>
                                </p:cTn>
                              </p:par>
                              <p:par>
                                <p:cTn id="62" presetID="49" presetClass="path" presetSubtype="0" accel="50000" decel="50000" fill="hold" grpId="0" nodeType="withEffect">
                                  <p:stCondLst>
                                    <p:cond delay="0"/>
                                  </p:stCondLst>
                                  <p:childTnLst>
                                    <p:animMotion origin="layout" path="M -1.45833E-6 4.07407E-6 L -0.10612 -0.17547 " pathEditMode="relative" rAng="0" ptsTypes="AA">
                                      <p:cBhvr>
                                        <p:cTn id="63" dur="1000" fill="hold"/>
                                        <p:tgtEl>
                                          <p:spTgt spid="5"/>
                                        </p:tgtEl>
                                        <p:attrNameLst>
                                          <p:attrName>ppt_x</p:attrName>
                                          <p:attrName>ppt_y</p:attrName>
                                        </p:attrNameLst>
                                      </p:cBhvr>
                                      <p:rCtr x="-5313" y="-8773"/>
                                    </p:animMotion>
                                  </p:childTnLst>
                                </p:cTn>
                              </p:par>
                              <p:par>
                                <p:cTn id="64" presetID="49" presetClass="path" presetSubtype="0" accel="50000" decel="50000" fill="hold" grpId="0" nodeType="withEffect">
                                  <p:stCondLst>
                                    <p:cond delay="0"/>
                                  </p:stCondLst>
                                  <p:childTnLst>
                                    <p:animMotion origin="layout" path="M 3.125E-6 3.7037E-6 L -0.05222 0.19791 " pathEditMode="relative" rAng="0" ptsTypes="AA">
                                      <p:cBhvr>
                                        <p:cTn id="65" dur="1000" fill="hold"/>
                                        <p:tgtEl>
                                          <p:spTgt spid="7"/>
                                        </p:tgtEl>
                                        <p:attrNameLst>
                                          <p:attrName>ppt_x</p:attrName>
                                          <p:attrName>ppt_y</p:attrName>
                                        </p:attrNameLst>
                                      </p:cBhvr>
                                      <p:rCtr x="-2617" y="9884"/>
                                    </p:animMotion>
                                  </p:childTnLst>
                                </p:cTn>
                              </p:par>
                              <p:par>
                                <p:cTn id="66" presetID="49" presetClass="path" presetSubtype="0" accel="50000" decel="50000" fill="hold" grpId="0" nodeType="withEffect">
                                  <p:stCondLst>
                                    <p:cond delay="0"/>
                                  </p:stCondLst>
                                  <p:childTnLst>
                                    <p:animMotion origin="layout" path="M 6.25E-7 -2.96296E-6 L 0.07565 -0.16875 " pathEditMode="relative" rAng="0" ptsTypes="AA">
                                      <p:cBhvr>
                                        <p:cTn id="67" dur="1000" fill="hold"/>
                                        <p:tgtEl>
                                          <p:spTgt spid="4"/>
                                        </p:tgtEl>
                                        <p:attrNameLst>
                                          <p:attrName>ppt_x</p:attrName>
                                          <p:attrName>ppt_y</p:attrName>
                                        </p:attrNameLst>
                                      </p:cBhvr>
                                      <p:rCtr x="3776" y="-8449"/>
                                    </p:animMotion>
                                  </p:childTnLst>
                                </p:cTn>
                              </p:par>
                              <p:par>
                                <p:cTn id="68" presetID="49" presetClass="path" presetSubtype="0" accel="50000" decel="50000" fill="hold" grpId="0" nodeType="withEffect">
                                  <p:stCondLst>
                                    <p:cond delay="0"/>
                                  </p:stCondLst>
                                  <p:childTnLst>
                                    <p:animMotion origin="layout" path="M 1.875E-6 2.22222E-6 L 0.09114 0.19398 " pathEditMode="relative" rAng="0" ptsTypes="AA">
                                      <p:cBhvr>
                                        <p:cTn id="69" dur="1000" fill="hold"/>
                                        <p:tgtEl>
                                          <p:spTgt spid="6"/>
                                        </p:tgtEl>
                                        <p:attrNameLst>
                                          <p:attrName>ppt_x</p:attrName>
                                          <p:attrName>ppt_y</p:attrName>
                                        </p:attrNameLst>
                                      </p:cBhvr>
                                      <p:rCtr x="4557" y="969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76200" y="91081"/>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16" name="Subtitle 3">
            <a:extLst>
              <a:ext uri="{FF2B5EF4-FFF2-40B4-BE49-F238E27FC236}">
                <a16:creationId xmlns:a16="http://schemas.microsoft.com/office/drawing/2014/main" id="{C99A4514-E095-4213-8F9C-20ED74B45679}"/>
              </a:ext>
            </a:extLst>
          </p:cNvPr>
          <p:cNvSpPr txBox="1">
            <a:spLocks/>
          </p:cNvSpPr>
          <p:nvPr/>
        </p:nvSpPr>
        <p:spPr bwMode="auto">
          <a:xfrm>
            <a:off x="838200" y="1584324"/>
            <a:ext cx="106680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spcBef>
                <a:spcPct val="20000"/>
              </a:spcBef>
              <a:buClr>
                <a:schemeClr val="hlink"/>
              </a:buClr>
              <a:buSzPct val="120000"/>
              <a:defRPr/>
            </a:pPr>
            <a:r>
              <a:rPr lang="en-US" altLang="en-US" sz="2800" b="1" dirty="0">
                <a:solidFill>
                  <a:schemeClr val="accent6">
                    <a:lumMod val="75000"/>
                  </a:schemeClr>
                </a:solidFill>
              </a:rPr>
              <a:t>1. </a:t>
            </a:r>
            <a:r>
              <a:rPr lang="en-US" altLang="en-US" sz="2800" b="1" dirty="0" err="1">
                <a:solidFill>
                  <a:schemeClr val="accent6">
                    <a:lumMod val="75000"/>
                  </a:schemeClr>
                </a:solidFill>
              </a:rPr>
              <a:t>Hãy</a:t>
            </a:r>
            <a:r>
              <a:rPr lang="en-US" altLang="en-US" sz="2800" b="1" dirty="0">
                <a:solidFill>
                  <a:schemeClr val="accent6">
                    <a:lumMod val="75000"/>
                  </a:schemeClr>
                </a:solidFill>
              </a:rPr>
              <a:t> </a:t>
            </a:r>
            <a:r>
              <a:rPr lang="en-US" altLang="en-US" sz="2800" b="1" dirty="0" err="1">
                <a:solidFill>
                  <a:schemeClr val="accent6">
                    <a:lumMod val="75000"/>
                  </a:schemeClr>
                </a:solidFill>
              </a:rPr>
              <a:t>nêu</a:t>
            </a:r>
            <a:r>
              <a:rPr lang="en-US" altLang="en-US" sz="2800" b="1" dirty="0">
                <a:solidFill>
                  <a:schemeClr val="accent6">
                    <a:lumMod val="75000"/>
                  </a:schemeClr>
                </a:solidFill>
              </a:rPr>
              <a:t> </a:t>
            </a:r>
            <a:r>
              <a:rPr lang="en-US" altLang="en-US" sz="2800" b="1" dirty="0" err="1">
                <a:solidFill>
                  <a:schemeClr val="accent6">
                    <a:lumMod val="75000"/>
                  </a:schemeClr>
                </a:solidFill>
              </a:rPr>
              <a:t>những</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tạo</a:t>
            </a:r>
            <a:r>
              <a:rPr lang="en-US" altLang="en-US" sz="2800" b="1" dirty="0">
                <a:solidFill>
                  <a:schemeClr val="accent6">
                    <a:lumMod val="75000"/>
                  </a:schemeClr>
                </a:solidFill>
              </a:rPr>
              <a:t> </a:t>
            </a:r>
            <a:r>
              <a:rPr lang="en-US" altLang="en-US" sz="2800" b="1" dirty="0" err="1">
                <a:solidFill>
                  <a:schemeClr val="accent6">
                    <a:lumMod val="75000"/>
                  </a:schemeClr>
                </a:solidFill>
              </a:rPr>
              <a:t>thành</a:t>
            </a:r>
            <a:r>
              <a:rPr lang="en-US" altLang="en-US" sz="2800" b="1" dirty="0">
                <a:solidFill>
                  <a:schemeClr val="accent6">
                    <a:lumMod val="75000"/>
                  </a:schemeClr>
                </a:solidFill>
              </a:rPr>
              <a:t> </a:t>
            </a:r>
            <a:r>
              <a:rPr lang="en-US" altLang="en-US" sz="2800" b="1" dirty="0" err="1">
                <a:solidFill>
                  <a:schemeClr val="accent6">
                    <a:lumMod val="75000"/>
                  </a:schemeClr>
                </a:solidFill>
              </a:rPr>
              <a:t>cốt</a:t>
            </a:r>
            <a:r>
              <a:rPr lang="en-US" altLang="en-US" sz="2800" b="1" dirty="0">
                <a:solidFill>
                  <a:schemeClr val="accent6">
                    <a:lumMod val="75000"/>
                  </a:schemeClr>
                </a:solidFill>
              </a:rPr>
              <a:t> </a:t>
            </a:r>
            <a:r>
              <a:rPr lang="en-US" altLang="en-US" sz="2800" b="1" dirty="0" err="1">
                <a:solidFill>
                  <a:schemeClr val="accent6">
                    <a:lumMod val="75000"/>
                  </a:schemeClr>
                </a:solidFill>
              </a:rPr>
              <a:t>truyện</a:t>
            </a:r>
            <a:r>
              <a:rPr lang="en-US" altLang="en-US" sz="2800" b="1" dirty="0">
                <a:solidFill>
                  <a:schemeClr val="accent6">
                    <a:lumMod val="75000"/>
                  </a:schemeClr>
                </a:solidFill>
              </a:rPr>
              <a:t> </a:t>
            </a:r>
            <a:r>
              <a:rPr lang="en-US" altLang="en-US" sz="2800" b="1" i="1" dirty="0" err="1">
                <a:solidFill>
                  <a:schemeClr val="accent6">
                    <a:lumMod val="75000"/>
                  </a:schemeClr>
                </a:solidFill>
              </a:rPr>
              <a:t>Những</a:t>
            </a:r>
            <a:r>
              <a:rPr lang="en-US" altLang="en-US" sz="2800" b="1" i="1" dirty="0">
                <a:solidFill>
                  <a:schemeClr val="accent6">
                    <a:lumMod val="75000"/>
                  </a:schemeClr>
                </a:solidFill>
              </a:rPr>
              <a:t> </a:t>
            </a:r>
            <a:r>
              <a:rPr lang="en-US" altLang="en-US" sz="2800" b="1" i="1" dirty="0" err="1">
                <a:solidFill>
                  <a:schemeClr val="accent6">
                    <a:lumMod val="75000"/>
                  </a:schemeClr>
                </a:solidFill>
              </a:rPr>
              <a:t>hạt</a:t>
            </a:r>
            <a:r>
              <a:rPr lang="en-US" altLang="en-US" sz="2800" b="1" i="1" dirty="0">
                <a:solidFill>
                  <a:schemeClr val="accent6">
                    <a:lumMod val="75000"/>
                  </a:schemeClr>
                </a:solidFill>
              </a:rPr>
              <a:t> </a:t>
            </a:r>
            <a:r>
              <a:rPr lang="en-US" altLang="en-US" sz="2800" b="1" i="1" dirty="0" err="1">
                <a:solidFill>
                  <a:schemeClr val="accent6">
                    <a:lumMod val="75000"/>
                  </a:schemeClr>
                </a:solidFill>
              </a:rPr>
              <a:t>thóc</a:t>
            </a:r>
            <a:r>
              <a:rPr lang="en-US" altLang="en-US" sz="2800" b="1" i="1" dirty="0">
                <a:solidFill>
                  <a:schemeClr val="accent6">
                    <a:lumMod val="75000"/>
                  </a:schemeClr>
                </a:solidFill>
              </a:rPr>
              <a:t> </a:t>
            </a:r>
            <a:r>
              <a:rPr lang="en-US" altLang="en-US" sz="2800" b="1" i="1" dirty="0" err="1">
                <a:solidFill>
                  <a:schemeClr val="accent6">
                    <a:lumMod val="75000"/>
                  </a:schemeClr>
                </a:solidFill>
              </a:rPr>
              <a:t>giống</a:t>
            </a:r>
            <a:r>
              <a:rPr lang="en-US" altLang="en-US" sz="2800" b="1" dirty="0">
                <a:solidFill>
                  <a:schemeClr val="accent6">
                    <a:lumMod val="75000"/>
                  </a:schemeClr>
                </a:solidFill>
              </a:rPr>
              <a:t>. Cho </a:t>
            </a:r>
            <a:r>
              <a:rPr lang="en-US" altLang="en-US" sz="2800" b="1" dirty="0" err="1">
                <a:solidFill>
                  <a:schemeClr val="accent6">
                    <a:lumMod val="75000"/>
                  </a:schemeClr>
                </a:solidFill>
              </a:rPr>
              <a:t>biết</a:t>
            </a:r>
            <a:r>
              <a:rPr lang="en-US" altLang="en-US" sz="2800" b="1" dirty="0">
                <a:solidFill>
                  <a:schemeClr val="accent6">
                    <a:lumMod val="75000"/>
                  </a:schemeClr>
                </a:solidFill>
              </a:rPr>
              <a:t> </a:t>
            </a:r>
            <a:r>
              <a:rPr lang="en-US" altLang="en-US" sz="2800" b="1" dirty="0" err="1">
                <a:solidFill>
                  <a:schemeClr val="accent6">
                    <a:lumMod val="75000"/>
                  </a:schemeClr>
                </a:solidFill>
              </a:rPr>
              <a:t>mỗi</a:t>
            </a:r>
            <a:r>
              <a:rPr lang="en-US" altLang="en-US" sz="2800" b="1" dirty="0">
                <a:solidFill>
                  <a:schemeClr val="accent6">
                    <a:lumMod val="75000"/>
                  </a:schemeClr>
                </a:solidFill>
              </a:rPr>
              <a:t> </a:t>
            </a:r>
            <a:r>
              <a:rPr lang="en-US" altLang="en-US" sz="2800" b="1" dirty="0" err="1">
                <a:solidFill>
                  <a:schemeClr val="accent6">
                    <a:lumMod val="75000"/>
                  </a:schemeClr>
                </a:solidFill>
              </a:rPr>
              <a:t>sự</a:t>
            </a:r>
            <a:r>
              <a:rPr lang="en-US" altLang="en-US" sz="2800" b="1" dirty="0">
                <a:solidFill>
                  <a:schemeClr val="accent6">
                    <a:lumMod val="75000"/>
                  </a:schemeClr>
                </a:solidFill>
              </a:rPr>
              <a:t> </a:t>
            </a:r>
            <a:r>
              <a:rPr lang="en-US" altLang="en-US" sz="2800" b="1" dirty="0" err="1">
                <a:solidFill>
                  <a:schemeClr val="accent6">
                    <a:lumMod val="75000"/>
                  </a:schemeClr>
                </a:solidFill>
              </a:rPr>
              <a:t>việc</a:t>
            </a:r>
            <a:r>
              <a:rPr lang="en-US" altLang="en-US" sz="2800" b="1" dirty="0">
                <a:solidFill>
                  <a:schemeClr val="accent6">
                    <a:lumMod val="75000"/>
                  </a:schemeClr>
                </a:solidFill>
              </a:rPr>
              <a:t> </a:t>
            </a:r>
            <a:r>
              <a:rPr lang="en-US" altLang="en-US" sz="2800" b="1" dirty="0" err="1">
                <a:solidFill>
                  <a:schemeClr val="accent6">
                    <a:lumMod val="75000"/>
                  </a:schemeClr>
                </a:solidFill>
              </a:rPr>
              <a:t>được</a:t>
            </a:r>
            <a:r>
              <a:rPr lang="en-US" altLang="en-US" sz="2800" b="1" dirty="0">
                <a:solidFill>
                  <a:schemeClr val="accent6">
                    <a:lumMod val="75000"/>
                  </a:schemeClr>
                </a:solidFill>
              </a:rPr>
              <a:t> </a:t>
            </a:r>
            <a:r>
              <a:rPr lang="en-US" altLang="en-US" sz="2800" b="1" dirty="0" err="1">
                <a:solidFill>
                  <a:schemeClr val="accent6">
                    <a:lumMod val="75000"/>
                  </a:schemeClr>
                </a:solidFill>
              </a:rPr>
              <a:t>kể</a:t>
            </a:r>
            <a:r>
              <a:rPr lang="en-US" altLang="en-US" sz="2800" b="1" dirty="0">
                <a:solidFill>
                  <a:schemeClr val="accent6">
                    <a:lumMod val="75000"/>
                  </a:schemeClr>
                </a:solidFill>
              </a:rPr>
              <a:t> </a:t>
            </a:r>
            <a:r>
              <a:rPr lang="en-US" altLang="en-US" sz="2800" b="1" dirty="0" err="1">
                <a:solidFill>
                  <a:schemeClr val="accent6">
                    <a:lumMod val="75000"/>
                  </a:schemeClr>
                </a:solidFill>
              </a:rPr>
              <a:t>trong</a:t>
            </a:r>
            <a:r>
              <a:rPr lang="en-US" altLang="en-US" sz="2800" b="1" dirty="0">
                <a:solidFill>
                  <a:schemeClr val="accent6">
                    <a:lumMod val="75000"/>
                  </a:schemeClr>
                </a:solidFill>
              </a:rPr>
              <a:t> </a:t>
            </a:r>
            <a:r>
              <a:rPr lang="en-US" altLang="en-US" sz="2800" b="1" dirty="0" err="1">
                <a:solidFill>
                  <a:schemeClr val="accent6">
                    <a:lumMod val="75000"/>
                  </a:schemeClr>
                </a:solidFill>
              </a:rPr>
              <a:t>đoạn</a:t>
            </a:r>
            <a:r>
              <a:rPr lang="en-US" altLang="en-US" sz="2800" b="1" dirty="0">
                <a:solidFill>
                  <a:schemeClr val="accent6">
                    <a:lumMod val="75000"/>
                  </a:schemeClr>
                </a:solidFill>
              </a:rPr>
              <a:t> </a:t>
            </a:r>
            <a:r>
              <a:rPr lang="en-US" altLang="en-US" sz="2800" b="1" dirty="0" err="1">
                <a:solidFill>
                  <a:schemeClr val="accent6">
                    <a:lumMod val="75000"/>
                  </a:schemeClr>
                </a:solidFill>
              </a:rPr>
              <a:t>văn</a:t>
            </a:r>
            <a:r>
              <a:rPr lang="en-US" altLang="en-US" sz="2800" b="1" dirty="0">
                <a:solidFill>
                  <a:schemeClr val="accent6">
                    <a:lumMod val="75000"/>
                  </a:schemeClr>
                </a:solidFill>
              </a:rPr>
              <a:t> </a:t>
            </a:r>
            <a:r>
              <a:rPr lang="en-US" altLang="en-US" sz="2800" b="1" dirty="0" err="1">
                <a:solidFill>
                  <a:schemeClr val="accent6">
                    <a:lumMod val="75000"/>
                  </a:schemeClr>
                </a:solidFill>
              </a:rPr>
              <a:t>nào</a:t>
            </a:r>
            <a:r>
              <a:rPr lang="en-US" altLang="en-US" sz="2800" b="1" dirty="0">
                <a:solidFill>
                  <a:schemeClr val="accent6">
                    <a:lumMod val="75000"/>
                  </a:schemeClr>
                </a:solidFill>
              </a:rPr>
              <a:t>.</a:t>
            </a:r>
            <a:endParaRPr lang="en-US" altLang="en-US" sz="2800" dirty="0">
              <a:solidFill>
                <a:schemeClr val="accent6">
                  <a:lumMod val="75000"/>
                </a:schemeClr>
              </a:solidFill>
            </a:endParaRPr>
          </a:p>
        </p:txBody>
      </p:sp>
      <p:sp>
        <p:nvSpPr>
          <p:cNvPr id="17" name="Text Box 4">
            <a:extLst>
              <a:ext uri="{FF2B5EF4-FFF2-40B4-BE49-F238E27FC236}">
                <a16:creationId xmlns:a16="http://schemas.microsoft.com/office/drawing/2014/main" id="{3A7AF1C6-3518-4083-9E6F-053DF068BBE2}"/>
              </a:ext>
            </a:extLst>
          </p:cNvPr>
          <p:cNvSpPr txBox="1">
            <a:spLocks noChangeArrowheads="1"/>
          </p:cNvSpPr>
          <p:nvPr/>
        </p:nvSpPr>
        <p:spPr bwMode="auto">
          <a:xfrm>
            <a:off x="990600" y="533400"/>
            <a:ext cx="25146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spcBef>
                <a:spcPct val="50000"/>
              </a:spcBef>
              <a:defRPr/>
            </a:pPr>
            <a:r>
              <a:rPr lang="en-US" altLang="en-US" sz="3200" b="1" dirty="0">
                <a:solidFill>
                  <a:schemeClr val="accent6">
                    <a:lumMod val="75000"/>
                  </a:schemeClr>
                </a:solidFill>
              </a:rPr>
              <a:t>I. </a:t>
            </a:r>
            <a:r>
              <a:rPr lang="en-US" altLang="en-US" sz="3200" b="1" dirty="0" err="1">
                <a:solidFill>
                  <a:schemeClr val="accent6">
                    <a:lumMod val="75000"/>
                  </a:schemeClr>
                </a:solidFill>
              </a:rPr>
              <a:t>Nhận</a:t>
            </a:r>
            <a:r>
              <a:rPr lang="en-US" altLang="en-US" sz="3200" b="1" dirty="0">
                <a:solidFill>
                  <a:schemeClr val="accent6">
                    <a:lumMod val="75000"/>
                  </a:schemeClr>
                </a:solidFill>
              </a:rPr>
              <a:t> </a:t>
            </a:r>
            <a:r>
              <a:rPr lang="en-US" altLang="en-US" sz="3200" b="1" dirty="0" err="1">
                <a:solidFill>
                  <a:schemeClr val="accent6">
                    <a:lumMod val="75000"/>
                  </a:schemeClr>
                </a:solidFill>
              </a:rPr>
              <a:t>xét</a:t>
            </a:r>
            <a:r>
              <a:rPr lang="en-US" altLang="en-US" sz="3200" b="1" dirty="0">
                <a:solidFill>
                  <a:schemeClr val="accent6">
                    <a:lumMod val="75000"/>
                  </a:schemeClr>
                </a:solidFill>
              </a:rPr>
              <a:t>.</a:t>
            </a:r>
          </a:p>
        </p:txBody>
      </p:sp>
      <p:sp>
        <p:nvSpPr>
          <p:cNvPr id="18" name="Line 12">
            <a:extLst>
              <a:ext uri="{FF2B5EF4-FFF2-40B4-BE49-F238E27FC236}">
                <a16:creationId xmlns:a16="http://schemas.microsoft.com/office/drawing/2014/main" id="{0BB8B532-FE7D-474D-9711-951088B0D77A}"/>
              </a:ext>
            </a:extLst>
          </p:cNvPr>
          <p:cNvSpPr>
            <a:spLocks noChangeShapeType="1"/>
          </p:cNvSpPr>
          <p:nvPr/>
        </p:nvSpPr>
        <p:spPr bwMode="auto">
          <a:xfrm>
            <a:off x="2057400" y="2038350"/>
            <a:ext cx="2590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13">
            <a:extLst>
              <a:ext uri="{FF2B5EF4-FFF2-40B4-BE49-F238E27FC236}">
                <a16:creationId xmlns:a16="http://schemas.microsoft.com/office/drawing/2014/main" id="{1D71AC6A-0B6E-46AD-9D1B-5AB1549E8A09}"/>
              </a:ext>
            </a:extLst>
          </p:cNvPr>
          <p:cNvSpPr>
            <a:spLocks noChangeShapeType="1"/>
          </p:cNvSpPr>
          <p:nvPr/>
        </p:nvSpPr>
        <p:spPr bwMode="auto">
          <a:xfrm>
            <a:off x="4800600" y="2038350"/>
            <a:ext cx="3124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14">
            <a:extLst>
              <a:ext uri="{FF2B5EF4-FFF2-40B4-BE49-F238E27FC236}">
                <a16:creationId xmlns:a16="http://schemas.microsoft.com/office/drawing/2014/main" id="{17313AA0-D007-4565-BF9E-5D01ED37C384}"/>
              </a:ext>
            </a:extLst>
          </p:cNvPr>
          <p:cNvSpPr>
            <a:spLocks noChangeShapeType="1"/>
          </p:cNvSpPr>
          <p:nvPr/>
        </p:nvSpPr>
        <p:spPr bwMode="auto">
          <a:xfrm>
            <a:off x="2438400" y="2482850"/>
            <a:ext cx="2743200" cy="635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Line 15">
            <a:extLst>
              <a:ext uri="{FF2B5EF4-FFF2-40B4-BE49-F238E27FC236}">
                <a16:creationId xmlns:a16="http://schemas.microsoft.com/office/drawing/2014/main" id="{FBBD73A8-EAC4-4210-AA82-C670C705E272}"/>
              </a:ext>
            </a:extLst>
          </p:cNvPr>
          <p:cNvSpPr>
            <a:spLocks noChangeShapeType="1"/>
          </p:cNvSpPr>
          <p:nvPr/>
        </p:nvSpPr>
        <p:spPr bwMode="auto">
          <a:xfrm flipV="1">
            <a:off x="6553201" y="2475465"/>
            <a:ext cx="2057400" cy="7385"/>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568662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randombar(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形状 1">
            <a:extLst>
              <a:ext uri="{FF2B5EF4-FFF2-40B4-BE49-F238E27FC236}">
                <a16:creationId xmlns:a16="http://schemas.microsoft.com/office/drawing/2014/main" id="{4A91F203-DC90-4DB5-813F-C4AA7D6481B4}"/>
              </a:ext>
            </a:extLst>
          </p:cNvPr>
          <p:cNvSpPr/>
          <p:nvPr/>
        </p:nvSpPr>
        <p:spPr>
          <a:xfrm>
            <a:off x="265471" y="235974"/>
            <a:ext cx="11562735" cy="6622026"/>
          </a:xfrm>
          <a:custGeom>
            <a:avLst/>
            <a:gdLst>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401300 w 10439439"/>
              <a:gd name="connsiteY8" fmla="*/ 280072 h 4934357"/>
              <a:gd name="connsiteX9" fmla="*/ 10375900 w 10439439"/>
              <a:gd name="connsiteY9" fmla="*/ 1003972 h 4934357"/>
              <a:gd name="connsiteX10" fmla="*/ 10401300 w 10439439"/>
              <a:gd name="connsiteY10" fmla="*/ 1994572 h 4934357"/>
              <a:gd name="connsiteX11" fmla="*/ 10350500 w 10439439"/>
              <a:gd name="connsiteY11" fmla="*/ 2781972 h 4934357"/>
              <a:gd name="connsiteX12" fmla="*/ 10439400 w 10439439"/>
              <a:gd name="connsiteY12" fmla="*/ 3759872 h 4934357"/>
              <a:gd name="connsiteX13" fmla="*/ 10337800 w 10439439"/>
              <a:gd name="connsiteY13" fmla="*/ 4559972 h 4934357"/>
              <a:gd name="connsiteX14" fmla="*/ 10350500 w 10439439"/>
              <a:gd name="connsiteY14" fmla="*/ 4864772 h 4934357"/>
              <a:gd name="connsiteX15" fmla="*/ 9093200 w 10439439"/>
              <a:gd name="connsiteY15" fmla="*/ 4915572 h 4934357"/>
              <a:gd name="connsiteX16" fmla="*/ 8267700 w 10439439"/>
              <a:gd name="connsiteY16" fmla="*/ 4801272 h 4934357"/>
              <a:gd name="connsiteX17" fmla="*/ 6273800 w 10439439"/>
              <a:gd name="connsiteY17" fmla="*/ 4915572 h 4934357"/>
              <a:gd name="connsiteX18" fmla="*/ 4343400 w 10439439"/>
              <a:gd name="connsiteY18" fmla="*/ 4839372 h 4934357"/>
              <a:gd name="connsiteX19" fmla="*/ 1879600 w 10439439"/>
              <a:gd name="connsiteY19" fmla="*/ 4877472 h 4934357"/>
              <a:gd name="connsiteX20" fmla="*/ 520700 w 10439439"/>
              <a:gd name="connsiteY20" fmla="*/ 4928272 h 4934357"/>
              <a:gd name="connsiteX21" fmla="*/ 114300 w 10439439"/>
              <a:gd name="connsiteY21" fmla="*/ 4725072 h 4934357"/>
              <a:gd name="connsiteX22" fmla="*/ 12700 w 10439439"/>
              <a:gd name="connsiteY22" fmla="*/ 4242472 h 4934357"/>
              <a:gd name="connsiteX23" fmla="*/ 63500 w 10439439"/>
              <a:gd name="connsiteY23" fmla="*/ 2820072 h 4934357"/>
              <a:gd name="connsiteX24" fmla="*/ 0 w 10439439"/>
              <a:gd name="connsiteY24" fmla="*/ 1804072 h 4934357"/>
              <a:gd name="connsiteX25" fmla="*/ 63500 w 10439439"/>
              <a:gd name="connsiteY25" fmla="*/ 864272 h 4934357"/>
              <a:gd name="connsiteX26" fmla="*/ 165100 w 10439439"/>
              <a:gd name="connsiteY26" fmla="*/ 153072 h 4934357"/>
              <a:gd name="connsiteX0" fmla="*/ 165100 w 10439439"/>
              <a:gd name="connsiteY0" fmla="*/ 153072 h 4934357"/>
              <a:gd name="connsiteX1" fmla="*/ 711200 w 10439439"/>
              <a:gd name="connsiteY1" fmla="*/ 13372 h 4934357"/>
              <a:gd name="connsiteX2" fmla="*/ 2006600 w 10439439"/>
              <a:gd name="connsiteY2" fmla="*/ 76872 h 4934357"/>
              <a:gd name="connsiteX3" fmla="*/ 4165600 w 10439439"/>
              <a:gd name="connsiteY3" fmla="*/ 672 h 4934357"/>
              <a:gd name="connsiteX4" fmla="*/ 5765800 w 10439439"/>
              <a:gd name="connsiteY4" fmla="*/ 127672 h 4934357"/>
              <a:gd name="connsiteX5" fmla="*/ 7556500 w 10439439"/>
              <a:gd name="connsiteY5" fmla="*/ 672 h 4934357"/>
              <a:gd name="connsiteX6" fmla="*/ 8648700 w 10439439"/>
              <a:gd name="connsiteY6" fmla="*/ 76872 h 4934357"/>
              <a:gd name="connsiteX7" fmla="*/ 10134600 w 10439439"/>
              <a:gd name="connsiteY7" fmla="*/ 64172 h 4934357"/>
              <a:gd name="connsiteX8" fmla="*/ 10375900 w 10439439"/>
              <a:gd name="connsiteY8" fmla="*/ 1003972 h 4934357"/>
              <a:gd name="connsiteX9" fmla="*/ 10401300 w 10439439"/>
              <a:gd name="connsiteY9" fmla="*/ 1994572 h 4934357"/>
              <a:gd name="connsiteX10" fmla="*/ 10350500 w 10439439"/>
              <a:gd name="connsiteY10" fmla="*/ 2781972 h 4934357"/>
              <a:gd name="connsiteX11" fmla="*/ 10439400 w 10439439"/>
              <a:gd name="connsiteY11" fmla="*/ 3759872 h 4934357"/>
              <a:gd name="connsiteX12" fmla="*/ 10337800 w 10439439"/>
              <a:gd name="connsiteY12" fmla="*/ 4559972 h 4934357"/>
              <a:gd name="connsiteX13" fmla="*/ 10350500 w 10439439"/>
              <a:gd name="connsiteY13" fmla="*/ 4864772 h 4934357"/>
              <a:gd name="connsiteX14" fmla="*/ 9093200 w 10439439"/>
              <a:gd name="connsiteY14" fmla="*/ 4915572 h 4934357"/>
              <a:gd name="connsiteX15" fmla="*/ 8267700 w 10439439"/>
              <a:gd name="connsiteY15" fmla="*/ 4801272 h 4934357"/>
              <a:gd name="connsiteX16" fmla="*/ 6273800 w 10439439"/>
              <a:gd name="connsiteY16" fmla="*/ 4915572 h 4934357"/>
              <a:gd name="connsiteX17" fmla="*/ 4343400 w 10439439"/>
              <a:gd name="connsiteY17" fmla="*/ 4839372 h 4934357"/>
              <a:gd name="connsiteX18" fmla="*/ 1879600 w 10439439"/>
              <a:gd name="connsiteY18" fmla="*/ 4877472 h 4934357"/>
              <a:gd name="connsiteX19" fmla="*/ 520700 w 10439439"/>
              <a:gd name="connsiteY19" fmla="*/ 4928272 h 4934357"/>
              <a:gd name="connsiteX20" fmla="*/ 114300 w 10439439"/>
              <a:gd name="connsiteY20" fmla="*/ 4725072 h 4934357"/>
              <a:gd name="connsiteX21" fmla="*/ 12700 w 10439439"/>
              <a:gd name="connsiteY21" fmla="*/ 4242472 h 4934357"/>
              <a:gd name="connsiteX22" fmla="*/ 63500 w 10439439"/>
              <a:gd name="connsiteY22" fmla="*/ 2820072 h 4934357"/>
              <a:gd name="connsiteX23" fmla="*/ 0 w 10439439"/>
              <a:gd name="connsiteY23" fmla="*/ 1804072 h 4934357"/>
              <a:gd name="connsiteX24" fmla="*/ 63500 w 10439439"/>
              <a:gd name="connsiteY24" fmla="*/ 864272 h 4934357"/>
              <a:gd name="connsiteX25" fmla="*/ 165100 w 10439439"/>
              <a:gd name="connsiteY25" fmla="*/ 153072 h 4934357"/>
              <a:gd name="connsiteX0" fmla="*/ 165100 w 10472164"/>
              <a:gd name="connsiteY0" fmla="*/ 153072 h 4934357"/>
              <a:gd name="connsiteX1" fmla="*/ 711200 w 10472164"/>
              <a:gd name="connsiteY1" fmla="*/ 13372 h 4934357"/>
              <a:gd name="connsiteX2" fmla="*/ 2006600 w 10472164"/>
              <a:gd name="connsiteY2" fmla="*/ 76872 h 4934357"/>
              <a:gd name="connsiteX3" fmla="*/ 4165600 w 10472164"/>
              <a:gd name="connsiteY3" fmla="*/ 672 h 4934357"/>
              <a:gd name="connsiteX4" fmla="*/ 5765800 w 10472164"/>
              <a:gd name="connsiteY4" fmla="*/ 127672 h 4934357"/>
              <a:gd name="connsiteX5" fmla="*/ 7556500 w 10472164"/>
              <a:gd name="connsiteY5" fmla="*/ 672 h 4934357"/>
              <a:gd name="connsiteX6" fmla="*/ 8648700 w 10472164"/>
              <a:gd name="connsiteY6" fmla="*/ 76872 h 4934357"/>
              <a:gd name="connsiteX7" fmla="*/ 10134600 w 10472164"/>
              <a:gd name="connsiteY7" fmla="*/ 64172 h 4934357"/>
              <a:gd name="connsiteX8" fmla="*/ 10375900 w 10472164"/>
              <a:gd name="connsiteY8" fmla="*/ 1003972 h 4934357"/>
              <a:gd name="connsiteX9" fmla="*/ 10401300 w 10472164"/>
              <a:gd name="connsiteY9" fmla="*/ 1994572 h 4934357"/>
              <a:gd name="connsiteX10" fmla="*/ 10350500 w 10472164"/>
              <a:gd name="connsiteY10" fmla="*/ 2781972 h 4934357"/>
              <a:gd name="connsiteX11" fmla="*/ 10439400 w 10472164"/>
              <a:gd name="connsiteY11" fmla="*/ 3759872 h 4934357"/>
              <a:gd name="connsiteX12" fmla="*/ 10337800 w 10472164"/>
              <a:gd name="connsiteY12" fmla="*/ 4559972 h 4934357"/>
              <a:gd name="connsiteX13" fmla="*/ 9093200 w 10472164"/>
              <a:gd name="connsiteY13" fmla="*/ 4915572 h 4934357"/>
              <a:gd name="connsiteX14" fmla="*/ 8267700 w 10472164"/>
              <a:gd name="connsiteY14" fmla="*/ 4801272 h 4934357"/>
              <a:gd name="connsiteX15" fmla="*/ 6273800 w 10472164"/>
              <a:gd name="connsiteY15" fmla="*/ 4915572 h 4934357"/>
              <a:gd name="connsiteX16" fmla="*/ 4343400 w 10472164"/>
              <a:gd name="connsiteY16" fmla="*/ 4839372 h 4934357"/>
              <a:gd name="connsiteX17" fmla="*/ 1879600 w 10472164"/>
              <a:gd name="connsiteY17" fmla="*/ 4877472 h 4934357"/>
              <a:gd name="connsiteX18" fmla="*/ 520700 w 10472164"/>
              <a:gd name="connsiteY18" fmla="*/ 4928272 h 4934357"/>
              <a:gd name="connsiteX19" fmla="*/ 114300 w 10472164"/>
              <a:gd name="connsiteY19" fmla="*/ 4725072 h 4934357"/>
              <a:gd name="connsiteX20" fmla="*/ 12700 w 10472164"/>
              <a:gd name="connsiteY20" fmla="*/ 4242472 h 4934357"/>
              <a:gd name="connsiteX21" fmla="*/ 63500 w 10472164"/>
              <a:gd name="connsiteY21" fmla="*/ 2820072 h 4934357"/>
              <a:gd name="connsiteX22" fmla="*/ 0 w 10472164"/>
              <a:gd name="connsiteY22" fmla="*/ 1804072 h 4934357"/>
              <a:gd name="connsiteX23" fmla="*/ 63500 w 10472164"/>
              <a:gd name="connsiteY23" fmla="*/ 864272 h 4934357"/>
              <a:gd name="connsiteX24" fmla="*/ 165100 w 10472164"/>
              <a:gd name="connsiteY24" fmla="*/ 153072 h 4934357"/>
              <a:gd name="connsiteX0" fmla="*/ 165100 w 10441336"/>
              <a:gd name="connsiteY0" fmla="*/ 153072 h 4934357"/>
              <a:gd name="connsiteX1" fmla="*/ 711200 w 10441336"/>
              <a:gd name="connsiteY1" fmla="*/ 13372 h 4934357"/>
              <a:gd name="connsiteX2" fmla="*/ 2006600 w 10441336"/>
              <a:gd name="connsiteY2" fmla="*/ 76872 h 4934357"/>
              <a:gd name="connsiteX3" fmla="*/ 4165600 w 10441336"/>
              <a:gd name="connsiteY3" fmla="*/ 672 h 4934357"/>
              <a:gd name="connsiteX4" fmla="*/ 5765800 w 10441336"/>
              <a:gd name="connsiteY4" fmla="*/ 127672 h 4934357"/>
              <a:gd name="connsiteX5" fmla="*/ 7556500 w 10441336"/>
              <a:gd name="connsiteY5" fmla="*/ 672 h 4934357"/>
              <a:gd name="connsiteX6" fmla="*/ 8648700 w 10441336"/>
              <a:gd name="connsiteY6" fmla="*/ 76872 h 4934357"/>
              <a:gd name="connsiteX7" fmla="*/ 10134600 w 10441336"/>
              <a:gd name="connsiteY7" fmla="*/ 64172 h 4934357"/>
              <a:gd name="connsiteX8" fmla="*/ 10375900 w 10441336"/>
              <a:gd name="connsiteY8" fmla="*/ 1003972 h 4934357"/>
              <a:gd name="connsiteX9" fmla="*/ 10401300 w 10441336"/>
              <a:gd name="connsiteY9" fmla="*/ 1994572 h 4934357"/>
              <a:gd name="connsiteX10" fmla="*/ 10350500 w 10441336"/>
              <a:gd name="connsiteY10" fmla="*/ 2781972 h 4934357"/>
              <a:gd name="connsiteX11" fmla="*/ 10439400 w 10441336"/>
              <a:gd name="connsiteY11" fmla="*/ 3759872 h 4934357"/>
              <a:gd name="connsiteX12" fmla="*/ 10248900 w 10441336"/>
              <a:gd name="connsiteY12" fmla="*/ 4737772 h 4934357"/>
              <a:gd name="connsiteX13" fmla="*/ 9093200 w 10441336"/>
              <a:gd name="connsiteY13" fmla="*/ 4915572 h 4934357"/>
              <a:gd name="connsiteX14" fmla="*/ 8267700 w 10441336"/>
              <a:gd name="connsiteY14" fmla="*/ 4801272 h 4934357"/>
              <a:gd name="connsiteX15" fmla="*/ 6273800 w 10441336"/>
              <a:gd name="connsiteY15" fmla="*/ 4915572 h 4934357"/>
              <a:gd name="connsiteX16" fmla="*/ 4343400 w 10441336"/>
              <a:gd name="connsiteY16" fmla="*/ 4839372 h 4934357"/>
              <a:gd name="connsiteX17" fmla="*/ 1879600 w 10441336"/>
              <a:gd name="connsiteY17" fmla="*/ 4877472 h 4934357"/>
              <a:gd name="connsiteX18" fmla="*/ 520700 w 10441336"/>
              <a:gd name="connsiteY18" fmla="*/ 4928272 h 4934357"/>
              <a:gd name="connsiteX19" fmla="*/ 114300 w 10441336"/>
              <a:gd name="connsiteY19" fmla="*/ 4725072 h 4934357"/>
              <a:gd name="connsiteX20" fmla="*/ 12700 w 10441336"/>
              <a:gd name="connsiteY20" fmla="*/ 4242472 h 4934357"/>
              <a:gd name="connsiteX21" fmla="*/ 63500 w 10441336"/>
              <a:gd name="connsiteY21" fmla="*/ 2820072 h 4934357"/>
              <a:gd name="connsiteX22" fmla="*/ 0 w 10441336"/>
              <a:gd name="connsiteY22" fmla="*/ 1804072 h 4934357"/>
              <a:gd name="connsiteX23" fmla="*/ 63500 w 10441336"/>
              <a:gd name="connsiteY23" fmla="*/ 864272 h 4934357"/>
              <a:gd name="connsiteX24" fmla="*/ 165100 w 10441336"/>
              <a:gd name="connsiteY24" fmla="*/ 153072 h 4934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441336" h="4934357">
                <a:moveTo>
                  <a:pt x="165100" y="153072"/>
                </a:moveTo>
                <a:cubicBezTo>
                  <a:pt x="273050" y="11255"/>
                  <a:pt x="404283" y="26072"/>
                  <a:pt x="711200" y="13372"/>
                </a:cubicBezTo>
                <a:cubicBezTo>
                  <a:pt x="1018117" y="672"/>
                  <a:pt x="1430867" y="78989"/>
                  <a:pt x="2006600" y="76872"/>
                </a:cubicBezTo>
                <a:cubicBezTo>
                  <a:pt x="2582333" y="74755"/>
                  <a:pt x="3539067" y="-7795"/>
                  <a:pt x="4165600" y="672"/>
                </a:cubicBezTo>
                <a:cubicBezTo>
                  <a:pt x="4792133" y="9139"/>
                  <a:pt x="5200650" y="127672"/>
                  <a:pt x="5765800" y="127672"/>
                </a:cubicBezTo>
                <a:cubicBezTo>
                  <a:pt x="6330950" y="127672"/>
                  <a:pt x="7076017" y="9139"/>
                  <a:pt x="7556500" y="672"/>
                </a:cubicBezTo>
                <a:cubicBezTo>
                  <a:pt x="8036983" y="-7795"/>
                  <a:pt x="8219017" y="66289"/>
                  <a:pt x="8648700" y="76872"/>
                </a:cubicBezTo>
                <a:cubicBezTo>
                  <a:pt x="9078383" y="87455"/>
                  <a:pt x="9846733" y="-90345"/>
                  <a:pt x="10134600" y="64172"/>
                </a:cubicBezTo>
                <a:cubicBezTo>
                  <a:pt x="10422467" y="218689"/>
                  <a:pt x="10331450" y="682239"/>
                  <a:pt x="10375900" y="1003972"/>
                </a:cubicBezTo>
                <a:cubicBezTo>
                  <a:pt x="10420350" y="1325705"/>
                  <a:pt x="10405533" y="1698239"/>
                  <a:pt x="10401300" y="1994572"/>
                </a:cubicBezTo>
                <a:cubicBezTo>
                  <a:pt x="10397067" y="2290905"/>
                  <a:pt x="10344150" y="2487755"/>
                  <a:pt x="10350500" y="2781972"/>
                </a:cubicBezTo>
                <a:cubicBezTo>
                  <a:pt x="10356850" y="3076189"/>
                  <a:pt x="10456333" y="3433905"/>
                  <a:pt x="10439400" y="3759872"/>
                </a:cubicBezTo>
                <a:cubicBezTo>
                  <a:pt x="10422467" y="4085839"/>
                  <a:pt x="10473267" y="4545155"/>
                  <a:pt x="10248900" y="4737772"/>
                </a:cubicBezTo>
                <a:cubicBezTo>
                  <a:pt x="10024533" y="4930389"/>
                  <a:pt x="9423400" y="4904989"/>
                  <a:pt x="9093200" y="4915572"/>
                </a:cubicBezTo>
                <a:cubicBezTo>
                  <a:pt x="8763000" y="4926155"/>
                  <a:pt x="8737600" y="4801272"/>
                  <a:pt x="8267700" y="4801272"/>
                </a:cubicBezTo>
                <a:cubicBezTo>
                  <a:pt x="7797800" y="4801272"/>
                  <a:pt x="6927850" y="4909222"/>
                  <a:pt x="6273800" y="4915572"/>
                </a:cubicBezTo>
                <a:cubicBezTo>
                  <a:pt x="5619750" y="4921922"/>
                  <a:pt x="4343400" y="4839372"/>
                  <a:pt x="4343400" y="4839372"/>
                </a:cubicBezTo>
                <a:lnTo>
                  <a:pt x="1879600" y="4877472"/>
                </a:lnTo>
                <a:cubicBezTo>
                  <a:pt x="1242484" y="4892289"/>
                  <a:pt x="814917" y="4953672"/>
                  <a:pt x="520700" y="4928272"/>
                </a:cubicBezTo>
                <a:cubicBezTo>
                  <a:pt x="226483" y="4902872"/>
                  <a:pt x="198967" y="4839372"/>
                  <a:pt x="114300" y="4725072"/>
                </a:cubicBezTo>
                <a:cubicBezTo>
                  <a:pt x="29633" y="4610772"/>
                  <a:pt x="21167" y="4559972"/>
                  <a:pt x="12700" y="4242472"/>
                </a:cubicBezTo>
                <a:cubicBezTo>
                  <a:pt x="4233" y="3924972"/>
                  <a:pt x="65617" y="3226472"/>
                  <a:pt x="63500" y="2820072"/>
                </a:cubicBezTo>
                <a:cubicBezTo>
                  <a:pt x="61383" y="2413672"/>
                  <a:pt x="0" y="2130039"/>
                  <a:pt x="0" y="1804072"/>
                </a:cubicBezTo>
                <a:cubicBezTo>
                  <a:pt x="0" y="1478105"/>
                  <a:pt x="40217" y="1137322"/>
                  <a:pt x="63500" y="864272"/>
                </a:cubicBezTo>
                <a:cubicBezTo>
                  <a:pt x="86783" y="591222"/>
                  <a:pt x="57150" y="294889"/>
                  <a:pt x="165100" y="153072"/>
                </a:cubicBezTo>
                <a:close/>
              </a:path>
            </a:pathLst>
          </a:custGeom>
          <a:solidFill>
            <a:schemeClr val="bg1"/>
          </a:solidFill>
          <a:ln w="38100">
            <a:solidFill>
              <a:srgbClr val="EA6368"/>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inpin heiti" panose="00000500000000000000" pitchFamily="2" charset="-122"/>
              <a:ea typeface="inpin heiti" panose="00000500000000000000" pitchFamily="2" charset="-122"/>
              <a:cs typeface="+mn-cs"/>
              <a:sym typeface="inpin heiti" panose="00000500000000000000" pitchFamily="2" charset="-122"/>
            </a:endParaRPr>
          </a:p>
        </p:txBody>
      </p:sp>
      <p:pic>
        <p:nvPicPr>
          <p:cNvPr id="4" name="图片 3">
            <a:extLst>
              <a:ext uri="{FF2B5EF4-FFF2-40B4-BE49-F238E27FC236}">
                <a16:creationId xmlns:a16="http://schemas.microsoft.com/office/drawing/2014/main" id="{5A1F2765-D738-462A-B5D8-19D22C8BB2DA}"/>
              </a:ext>
            </a:extLst>
          </p:cNvPr>
          <p:cNvPicPr>
            <a:picLocks noChangeAspect="1"/>
          </p:cNvPicPr>
          <p:nvPr/>
        </p:nvPicPr>
        <p:blipFill>
          <a:blip r:embed="rId3"/>
          <a:stretch>
            <a:fillRect/>
          </a:stretch>
        </p:blipFill>
        <p:spPr>
          <a:xfrm>
            <a:off x="0" y="0"/>
            <a:ext cx="1616671" cy="1014506"/>
          </a:xfrm>
          <a:prstGeom prst="rect">
            <a:avLst/>
          </a:prstGeom>
        </p:spPr>
      </p:pic>
      <p:sp>
        <p:nvSpPr>
          <p:cNvPr id="6" name="文本框 5">
            <a:extLst>
              <a:ext uri="{FF2B5EF4-FFF2-40B4-BE49-F238E27FC236}">
                <a16:creationId xmlns:a16="http://schemas.microsoft.com/office/drawing/2014/main" id="{32647452-F270-483A-B90D-FB03AC2F9EA5}"/>
              </a:ext>
            </a:extLst>
          </p:cNvPr>
          <p:cNvSpPr txBox="1"/>
          <p:nvPr/>
        </p:nvSpPr>
        <p:spPr>
          <a:xfrm>
            <a:off x="808335" y="333137"/>
            <a:ext cx="10764254" cy="652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1"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Những hạt thóc giống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a:t>
            </a: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Ngày xưa có một ông vua cao tuổi muốn tìm người nối ngôi. Vua ra lệnh phát cho mỗi người dân một thúng thóc về gieo trồng và giao hẹn: ai thu được nhiều thóc nhất sẽ được truyền ngôi, ai không có thóc nộp sẽ bị trừng phạt.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a:t>
            </a: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Có chú bé mồ côi tên là Chôm nhận thóc về, dốc công chăm sóc mà thóc vẫn chẳng nảy mầm.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a:t>
            </a: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Đến vụ thu hoạch, mọi người nô nức chở thóc về kinh thành nộp cho nhà vua. Chôm lo lắng đến trước nhà vua, quỳ tâu: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Tâu Bệ hạ! Con không làm sao cho thóc nảy mầm được.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a:t>
            </a: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Mọi người đều sững sờ vì lời thú tội của Chôm. Nhưng nhà vua đã đỡ chú bé đứng dậy. Ngài hỏi còn ai để chết thóc giống không. Không ai trả lời. Lúc bấy giờ nhà vua mới ôn tồn nói: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Trước khi phát thóc giống, ta đã cho luộc kĩ rồi. Lẽ nào thóc ấy còn mọc được? Những xe thóc đầy ắp kia đâu phải thu được từ thóc giống của ta!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Rồi vua dõng dạ nói tiếp: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Trung thực là đức tính quý nhất của con người. Ta sẽ truyền ngôi cho chú bé trung thực và dũng cảm này.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a:t>
            </a: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Chôm được truyền ngôi và trở thành ông vua hiền minh.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2200" b="0" i="0"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                           </a:t>
            </a:r>
            <a:r>
              <a:rPr kumimoji="0" lang="en-US" altLang="zh-CN" sz="2200" b="0" i="0" u="none" strike="noStrike" kern="1200" cap="none" spc="0" normalizeH="0" baseline="0" noProof="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rPr>
              <a:t>                                                             </a:t>
            </a:r>
            <a:r>
              <a:rPr kumimoji="0" lang="vi-VN" altLang="zh-CN" sz="2200" b="0" i="1" u="none" strike="noStrike" kern="1200" cap="none" spc="0" normalizeH="0" baseline="0" noProof="0">
                <a:ln>
                  <a:noFill/>
                </a:ln>
                <a:solidFill>
                  <a:srgbClr val="002060"/>
                </a:solidFill>
                <a:effectLst/>
                <a:uLnTx/>
                <a:uFillTx/>
                <a:latin typeface="Times New Roman" panose="02020603050405020304" pitchFamily="18" charset="0"/>
                <a:ea typeface="inpin heiti" panose="00000500000000000000" pitchFamily="2" charset="-122"/>
                <a:cs typeface="+mn-cs"/>
                <a:sym typeface="inpin heiti" panose="00000500000000000000" pitchFamily="2" charset="-122"/>
              </a:rPr>
              <a:t>(Truyện dân gian Khmer)</a:t>
            </a:r>
            <a:endParaRPr kumimoji="0" lang="zh-CN" altLang="en-US" sz="2200" b="0" i="1" u="none" strike="noStrike" kern="1200" cap="none" spc="0" normalizeH="0" baseline="0" noProof="0" dirty="0">
              <a:ln>
                <a:noFill/>
              </a:ln>
              <a:solidFill>
                <a:srgbClr val="002060"/>
              </a:solidFill>
              <a:effectLst/>
              <a:uLnTx/>
              <a:uFillTx/>
              <a:latin typeface="等线 Light" panose="020F0302020204030204"/>
              <a:ea typeface="inpin heiti" panose="00000500000000000000" pitchFamily="2" charset="-122"/>
              <a:cs typeface="+mn-cs"/>
              <a:sym typeface="inpin heiti" panose="00000500000000000000" pitchFamily="2" charset="-122"/>
            </a:endParaRPr>
          </a:p>
        </p:txBody>
      </p:sp>
      <p:pic>
        <p:nvPicPr>
          <p:cNvPr id="24" name="图片 2">
            <a:extLst>
              <a:ext uri="{FF2B5EF4-FFF2-40B4-BE49-F238E27FC236}">
                <a16:creationId xmlns:a16="http://schemas.microsoft.com/office/drawing/2014/main" id="{92132393-9491-49B7-837D-2629EC9FA361}"/>
              </a:ext>
            </a:extLst>
          </p:cNvPr>
          <p:cNvPicPr>
            <a:picLocks noChangeAspect="1"/>
          </p:cNvPicPr>
          <p:nvPr/>
        </p:nvPicPr>
        <p:blipFill>
          <a:blip r:embed="rId4"/>
          <a:stretch>
            <a:fillRect/>
          </a:stretch>
        </p:blipFill>
        <p:spPr>
          <a:xfrm>
            <a:off x="10960030" y="5709766"/>
            <a:ext cx="1155423" cy="1148234"/>
          </a:xfrm>
          <a:prstGeom prst="rect">
            <a:avLst/>
          </a:prstGeom>
        </p:spPr>
      </p:pic>
    </p:spTree>
    <p:extLst>
      <p:ext uri="{BB962C8B-B14F-4D97-AF65-F5344CB8AC3E}">
        <p14:creationId xmlns:p14="http://schemas.microsoft.com/office/powerpoint/2010/main" val="40108327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med" p14:dur="700">
        <p15:prstTrans prst="peelOff"/>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8" presetClass="entr" presetSubtype="12"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strips(downLeft)">
                                      <p:cBhvr>
                                        <p:cTn id="12" dur="500"/>
                                        <p:tgtEl>
                                          <p:spTgt spid="2"/>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anim calcmode="lin" valueType="num">
                                      <p:cBhvr>
                                        <p:cTn id="17" dur="500" fill="hold"/>
                                        <p:tgtEl>
                                          <p:spTgt spid="6"/>
                                        </p:tgtEl>
                                        <p:attrNameLst>
                                          <p:attrName>ppt_x</p:attrName>
                                        </p:attrNameLst>
                                      </p:cBhvr>
                                      <p:tavLst>
                                        <p:tav tm="0">
                                          <p:val>
                                            <p:strVal val="#ppt_x"/>
                                          </p:val>
                                        </p:tav>
                                        <p:tav tm="100000">
                                          <p:val>
                                            <p:strVal val="#ppt_x"/>
                                          </p:val>
                                        </p:tav>
                                      </p:tavLst>
                                    </p:anim>
                                    <p:anim calcmode="lin" valueType="num">
                                      <p:cBhvr>
                                        <p:cTn id="18" dur="500" fill="hold"/>
                                        <p:tgtEl>
                                          <p:spTgt spid="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iterate type="wd">
                                    <p:tmPct val="10000"/>
                                  </p:iterate>
                                  <p:childTnLst>
                                    <p:set>
                                      <p:cBhvr>
                                        <p:cTn id="27" dur="1" fill="hold">
                                          <p:stCondLst>
                                            <p:cond delay="0"/>
                                          </p:stCondLst>
                                        </p:cTn>
                                        <p:tgtEl>
                                          <p:spTgt spid="6">
                                            <p:txEl>
                                              <p:pRg st="0" end="0"/>
                                            </p:txEl>
                                          </p:spTgt>
                                        </p:tgtEl>
                                        <p:attrNameLst>
                                          <p:attrName>style.visibility</p:attrName>
                                        </p:attrNameLst>
                                      </p:cBhvr>
                                      <p:to>
                                        <p:strVal val="visible"/>
                                      </p:to>
                                    </p:set>
                                    <p:animEffect transition="in" filter="wipe(down)">
                                      <p:cBhvr>
                                        <p:cTn id="28" dur="500"/>
                                        <p:tgtEl>
                                          <p:spTgt spid="6">
                                            <p:txEl>
                                              <p:pRg st="0" end="0"/>
                                            </p:txEl>
                                          </p:spTgt>
                                        </p:tgtEl>
                                      </p:cBhvr>
                                    </p:animEffect>
                                  </p:childTnLst>
                                </p:cTn>
                              </p:par>
                              <p:par>
                                <p:cTn id="29" presetID="22" presetClass="entr" presetSubtype="4" fill="hold" nodeType="withEffect">
                                  <p:stCondLst>
                                    <p:cond delay="0"/>
                                  </p:stCondLst>
                                  <p:iterate type="wd">
                                    <p:tmPct val="10000"/>
                                  </p:iterate>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down)">
                                      <p:cBhvr>
                                        <p:cTn id="31" dur="500"/>
                                        <p:tgtEl>
                                          <p:spTgt spid="6">
                                            <p:txEl>
                                              <p:pRg st="1" end="1"/>
                                            </p:txEl>
                                          </p:spTgt>
                                        </p:tgtEl>
                                      </p:cBhvr>
                                    </p:animEffect>
                                  </p:childTnLst>
                                </p:cTn>
                              </p:par>
                              <p:par>
                                <p:cTn id="32" presetID="22" presetClass="entr" presetSubtype="4" fill="hold" nodeType="withEffect">
                                  <p:stCondLst>
                                    <p:cond delay="0"/>
                                  </p:stCondLst>
                                  <p:iterate type="wd">
                                    <p:tmPct val="10000"/>
                                  </p:iterate>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down)">
                                      <p:cBhvr>
                                        <p:cTn id="34" dur="500"/>
                                        <p:tgtEl>
                                          <p:spTgt spid="6">
                                            <p:txEl>
                                              <p:pRg st="2" end="2"/>
                                            </p:txEl>
                                          </p:spTgt>
                                        </p:tgtEl>
                                      </p:cBhvr>
                                    </p:animEffect>
                                  </p:childTnLst>
                                </p:cTn>
                              </p:par>
                              <p:par>
                                <p:cTn id="35" presetID="22" presetClass="entr" presetSubtype="4" fill="hold" nodeType="withEffect">
                                  <p:stCondLst>
                                    <p:cond delay="0"/>
                                  </p:stCondLst>
                                  <p:iterate type="wd">
                                    <p:tmPct val="10000"/>
                                  </p:iterate>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down)">
                                      <p:cBhvr>
                                        <p:cTn id="37" dur="500"/>
                                        <p:tgtEl>
                                          <p:spTgt spid="6">
                                            <p:txEl>
                                              <p:pRg st="3" end="3"/>
                                            </p:txEl>
                                          </p:spTgt>
                                        </p:tgtEl>
                                      </p:cBhvr>
                                    </p:animEffect>
                                  </p:childTnLst>
                                </p:cTn>
                              </p:par>
                              <p:par>
                                <p:cTn id="38" presetID="22" presetClass="entr" presetSubtype="4" fill="hold" nodeType="withEffect">
                                  <p:stCondLst>
                                    <p:cond delay="0"/>
                                  </p:stCondLst>
                                  <p:iterate type="wd">
                                    <p:tmPct val="10000"/>
                                  </p:iterate>
                                  <p:childTnLst>
                                    <p:set>
                                      <p:cBhvr>
                                        <p:cTn id="39" dur="1" fill="hold">
                                          <p:stCondLst>
                                            <p:cond delay="0"/>
                                          </p:stCondLst>
                                        </p:cTn>
                                        <p:tgtEl>
                                          <p:spTgt spid="6">
                                            <p:txEl>
                                              <p:pRg st="4" end="4"/>
                                            </p:txEl>
                                          </p:spTgt>
                                        </p:tgtEl>
                                        <p:attrNameLst>
                                          <p:attrName>style.visibility</p:attrName>
                                        </p:attrNameLst>
                                      </p:cBhvr>
                                      <p:to>
                                        <p:strVal val="visible"/>
                                      </p:to>
                                    </p:set>
                                    <p:animEffect transition="in" filter="wipe(down)">
                                      <p:cBhvr>
                                        <p:cTn id="40" dur="500"/>
                                        <p:tgtEl>
                                          <p:spTgt spid="6">
                                            <p:txEl>
                                              <p:pRg st="4" end="4"/>
                                            </p:txEl>
                                          </p:spTgt>
                                        </p:tgtEl>
                                      </p:cBhvr>
                                    </p:animEffect>
                                  </p:childTnLst>
                                </p:cTn>
                              </p:par>
                              <p:par>
                                <p:cTn id="41" presetID="22" presetClass="entr" presetSubtype="4" fill="hold" nodeType="withEffect">
                                  <p:stCondLst>
                                    <p:cond delay="0"/>
                                  </p:stCondLst>
                                  <p:iterate type="wd">
                                    <p:tmPct val="10000"/>
                                  </p:iterate>
                                  <p:childTnLst>
                                    <p:set>
                                      <p:cBhvr>
                                        <p:cTn id="42" dur="1" fill="hold">
                                          <p:stCondLst>
                                            <p:cond delay="0"/>
                                          </p:stCondLst>
                                        </p:cTn>
                                        <p:tgtEl>
                                          <p:spTgt spid="6">
                                            <p:txEl>
                                              <p:pRg st="5" end="5"/>
                                            </p:txEl>
                                          </p:spTgt>
                                        </p:tgtEl>
                                        <p:attrNameLst>
                                          <p:attrName>style.visibility</p:attrName>
                                        </p:attrNameLst>
                                      </p:cBhvr>
                                      <p:to>
                                        <p:strVal val="visible"/>
                                      </p:to>
                                    </p:set>
                                    <p:animEffect transition="in" filter="wipe(down)">
                                      <p:cBhvr>
                                        <p:cTn id="43" dur="500"/>
                                        <p:tgtEl>
                                          <p:spTgt spid="6">
                                            <p:txEl>
                                              <p:pRg st="5" end="5"/>
                                            </p:txEl>
                                          </p:spTgt>
                                        </p:tgtEl>
                                      </p:cBhvr>
                                    </p:animEffect>
                                  </p:childTnLst>
                                </p:cTn>
                              </p:par>
                              <p:par>
                                <p:cTn id="44" presetID="22" presetClass="entr" presetSubtype="4" fill="hold" nodeType="withEffect">
                                  <p:stCondLst>
                                    <p:cond delay="0"/>
                                  </p:stCondLst>
                                  <p:iterate type="wd">
                                    <p:tmPct val="10000"/>
                                  </p:iterate>
                                  <p:childTnLst>
                                    <p:set>
                                      <p:cBhvr>
                                        <p:cTn id="45" dur="1" fill="hold">
                                          <p:stCondLst>
                                            <p:cond delay="0"/>
                                          </p:stCondLst>
                                        </p:cTn>
                                        <p:tgtEl>
                                          <p:spTgt spid="6">
                                            <p:txEl>
                                              <p:pRg st="6" end="6"/>
                                            </p:txEl>
                                          </p:spTgt>
                                        </p:tgtEl>
                                        <p:attrNameLst>
                                          <p:attrName>style.visibility</p:attrName>
                                        </p:attrNameLst>
                                      </p:cBhvr>
                                      <p:to>
                                        <p:strVal val="visible"/>
                                      </p:to>
                                    </p:set>
                                    <p:animEffect transition="in" filter="wipe(down)">
                                      <p:cBhvr>
                                        <p:cTn id="46" dur="500"/>
                                        <p:tgtEl>
                                          <p:spTgt spid="6">
                                            <p:txEl>
                                              <p:pRg st="6" end="6"/>
                                            </p:txEl>
                                          </p:spTgt>
                                        </p:tgtEl>
                                      </p:cBhvr>
                                    </p:animEffect>
                                  </p:childTnLst>
                                </p:cTn>
                              </p:par>
                              <p:par>
                                <p:cTn id="47" presetID="22" presetClass="entr" presetSubtype="4" fill="hold" nodeType="withEffect">
                                  <p:stCondLst>
                                    <p:cond delay="0"/>
                                  </p:stCondLst>
                                  <p:iterate type="wd">
                                    <p:tmPct val="10000"/>
                                  </p:iterate>
                                  <p:childTnLst>
                                    <p:set>
                                      <p:cBhvr>
                                        <p:cTn id="48" dur="1" fill="hold">
                                          <p:stCondLst>
                                            <p:cond delay="0"/>
                                          </p:stCondLst>
                                        </p:cTn>
                                        <p:tgtEl>
                                          <p:spTgt spid="6">
                                            <p:txEl>
                                              <p:pRg st="7" end="7"/>
                                            </p:txEl>
                                          </p:spTgt>
                                        </p:tgtEl>
                                        <p:attrNameLst>
                                          <p:attrName>style.visibility</p:attrName>
                                        </p:attrNameLst>
                                      </p:cBhvr>
                                      <p:to>
                                        <p:strVal val="visible"/>
                                      </p:to>
                                    </p:set>
                                    <p:animEffect transition="in" filter="wipe(down)">
                                      <p:cBhvr>
                                        <p:cTn id="49" dur="500"/>
                                        <p:tgtEl>
                                          <p:spTgt spid="6">
                                            <p:txEl>
                                              <p:pRg st="7" end="7"/>
                                            </p:txEl>
                                          </p:spTgt>
                                        </p:tgtEl>
                                      </p:cBhvr>
                                    </p:animEffect>
                                  </p:childTnLst>
                                </p:cTn>
                              </p:par>
                              <p:par>
                                <p:cTn id="50" presetID="22" presetClass="entr" presetSubtype="4" fill="hold" nodeType="withEffect">
                                  <p:stCondLst>
                                    <p:cond delay="0"/>
                                  </p:stCondLst>
                                  <p:iterate type="wd">
                                    <p:tmPct val="10000"/>
                                  </p:iterate>
                                  <p:childTnLst>
                                    <p:set>
                                      <p:cBhvr>
                                        <p:cTn id="51" dur="1" fill="hold">
                                          <p:stCondLst>
                                            <p:cond delay="0"/>
                                          </p:stCondLst>
                                        </p:cTn>
                                        <p:tgtEl>
                                          <p:spTgt spid="6">
                                            <p:txEl>
                                              <p:pRg st="8" end="8"/>
                                            </p:txEl>
                                          </p:spTgt>
                                        </p:tgtEl>
                                        <p:attrNameLst>
                                          <p:attrName>style.visibility</p:attrName>
                                        </p:attrNameLst>
                                      </p:cBhvr>
                                      <p:to>
                                        <p:strVal val="visible"/>
                                      </p:to>
                                    </p:set>
                                    <p:animEffect transition="in" filter="wipe(down)">
                                      <p:cBhvr>
                                        <p:cTn id="52" dur="500"/>
                                        <p:tgtEl>
                                          <p:spTgt spid="6">
                                            <p:txEl>
                                              <p:pRg st="8" end="8"/>
                                            </p:txEl>
                                          </p:spTgt>
                                        </p:tgtEl>
                                      </p:cBhvr>
                                    </p:animEffect>
                                  </p:childTnLst>
                                </p:cTn>
                              </p:par>
                              <p:par>
                                <p:cTn id="53" presetID="22" presetClass="entr" presetSubtype="4" fill="hold" nodeType="withEffect">
                                  <p:stCondLst>
                                    <p:cond delay="0"/>
                                  </p:stCondLst>
                                  <p:iterate type="wd">
                                    <p:tmPct val="10000"/>
                                  </p:iterate>
                                  <p:childTnLst>
                                    <p:set>
                                      <p:cBhvr>
                                        <p:cTn id="54" dur="1" fill="hold">
                                          <p:stCondLst>
                                            <p:cond delay="0"/>
                                          </p:stCondLst>
                                        </p:cTn>
                                        <p:tgtEl>
                                          <p:spTgt spid="6">
                                            <p:txEl>
                                              <p:pRg st="9" end="9"/>
                                            </p:txEl>
                                          </p:spTgt>
                                        </p:tgtEl>
                                        <p:attrNameLst>
                                          <p:attrName>style.visibility</p:attrName>
                                        </p:attrNameLst>
                                      </p:cBhvr>
                                      <p:to>
                                        <p:strVal val="visible"/>
                                      </p:to>
                                    </p:set>
                                    <p:animEffect transition="in" filter="wipe(down)">
                                      <p:cBhvr>
                                        <p:cTn id="55" dur="500"/>
                                        <p:tgtEl>
                                          <p:spTgt spid="6">
                                            <p:txEl>
                                              <p:pRg st="9" end="9"/>
                                            </p:txEl>
                                          </p:spTgt>
                                        </p:tgtEl>
                                      </p:cBhvr>
                                    </p:animEffect>
                                  </p:childTnLst>
                                </p:cTn>
                              </p:par>
                              <p:par>
                                <p:cTn id="56" presetID="22" presetClass="entr" presetSubtype="4" fill="hold" nodeType="withEffect">
                                  <p:stCondLst>
                                    <p:cond delay="0"/>
                                  </p:stCondLst>
                                  <p:iterate type="wd">
                                    <p:tmPct val="10000"/>
                                  </p:iterate>
                                  <p:childTnLst>
                                    <p:set>
                                      <p:cBhvr>
                                        <p:cTn id="57" dur="1" fill="hold">
                                          <p:stCondLst>
                                            <p:cond delay="0"/>
                                          </p:stCondLst>
                                        </p:cTn>
                                        <p:tgtEl>
                                          <p:spTgt spid="6">
                                            <p:txEl>
                                              <p:pRg st="10" end="10"/>
                                            </p:txEl>
                                          </p:spTgt>
                                        </p:tgtEl>
                                        <p:attrNameLst>
                                          <p:attrName>style.visibility</p:attrName>
                                        </p:attrNameLst>
                                      </p:cBhvr>
                                      <p:to>
                                        <p:strVal val="visible"/>
                                      </p:to>
                                    </p:set>
                                    <p:animEffect transition="in" filter="wipe(down)">
                                      <p:cBhvr>
                                        <p:cTn id="58"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8" name="Rectangle 3">
            <a:extLst>
              <a:ext uri="{FF2B5EF4-FFF2-40B4-BE49-F238E27FC236}">
                <a16:creationId xmlns:a16="http://schemas.microsoft.com/office/drawing/2014/main" id="{4D96A1B8-1580-4786-B6E9-7C878C455815}"/>
              </a:ext>
            </a:extLst>
          </p:cNvPr>
          <p:cNvSpPr/>
          <p:nvPr/>
        </p:nvSpPr>
        <p:spPr>
          <a:xfrm>
            <a:off x="381000" y="152400"/>
            <a:ext cx="11506200" cy="6586418"/>
          </a:xfrm>
          <a:prstGeom prst="rect">
            <a:avLst/>
          </a:prstGeom>
        </p:spPr>
        <p:txBody>
          <a:bodyPr wrap="square">
            <a:spAutoFit/>
          </a:bodyPr>
          <a:lstStyle/>
          <a:p>
            <a:pPr algn="ctr" eaLnBrk="1" hangingPunct="1">
              <a:buFontTx/>
              <a:buNone/>
            </a:pPr>
            <a:r>
              <a:rPr lang="en-US" sz="2400" b="1" dirty="0" err="1">
                <a:solidFill>
                  <a:srgbClr val="002060"/>
                </a:solidFill>
                <a:latin typeface="Times New Roman" panose="02020603050405020304" pitchFamily="18" charset="0"/>
                <a:cs typeface="Times New Roman" panose="02020603050405020304" pitchFamily="18" charset="0"/>
              </a:rPr>
              <a:t>Những</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hạt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thóc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giống</a:t>
            </a:r>
            <a:endParaRPr lang="en-US" sz="2400" b="1" dirty="0">
              <a:solidFill>
                <a:srgbClr val="002060"/>
              </a:solidFill>
              <a:latin typeface="Times New Roman" panose="02020603050405020304" pitchFamily="18" charset="0"/>
              <a:cs typeface="Times New Roman" panose="02020603050405020304" pitchFamily="18" charset="0"/>
            </a:endParaRPr>
          </a:p>
          <a:p>
            <a:pPr eaLnBrk="1" hangingPunct="1">
              <a:buFontTx/>
              <a:buNone/>
            </a:pPr>
            <a:r>
              <a:rPr lang="en-US" sz="2000"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xưa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tuổi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muốn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lệnh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gieo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trồng</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và</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hẹn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nhiều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sẽ bị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phạt</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a:solidFill>
                  <a:schemeClr val="accent4">
                    <a:lumMod val="10000"/>
                  </a:schemeClr>
                </a:solidFill>
                <a:latin typeface="Times New Roman" panose="02020603050405020304" pitchFamily="18" charset="0"/>
                <a:cs typeface="Times New Roman" panose="02020603050405020304" pitchFamily="18" charset="0"/>
              </a:rPr>
              <a:t>Có </a:t>
            </a:r>
            <a:r>
              <a:rPr lang="vi-VN" sz="2000" b="1">
                <a:solidFill>
                  <a:schemeClr val="accent4">
                    <a:lumMod val="10000"/>
                  </a:schemeClr>
                </a:solidFill>
                <a:latin typeface="Times New Roman" panose="02020603050405020304" pitchFamily="18" charset="0"/>
                <a:cs typeface="Times New Roman" panose="02020603050405020304" pitchFamily="18" charset="0"/>
              </a:rPr>
              <a:t>chú </a:t>
            </a:r>
            <a:r>
              <a:rPr lang="en-US" sz="2000" b="1">
                <a:solidFill>
                  <a:schemeClr val="accent4">
                    <a:lumMod val="10000"/>
                  </a:schemeClr>
                </a:solidFill>
                <a:latin typeface="Times New Roman" panose="02020603050405020304" pitchFamily="18" charset="0"/>
                <a:cs typeface="Times New Roman" panose="02020603050405020304" pitchFamily="18" charset="0"/>
              </a:rPr>
              <a:t>bé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dốc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thóc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chẳng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nảy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mầm</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Đến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vụ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hoạch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mọi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người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nức</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chở </a:t>
            </a:r>
            <a:r>
              <a:rPr lang="en-US" sz="2000" b="1">
                <a:solidFill>
                  <a:schemeClr val="accent4">
                    <a:lumMod val="10000"/>
                  </a:schemeClr>
                </a:solidFill>
                <a:latin typeface="Times New Roman" panose="02020603050405020304" pitchFamily="18" charset="0"/>
                <a:cs typeface="Times New Roman" panose="02020603050405020304" pitchFamily="18" charset="0"/>
              </a:rPr>
              <a:t>thóc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vê</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thành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nộp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vi-VN" sz="2000" b="1">
                <a:solidFill>
                  <a:schemeClr val="accent4">
                    <a:lumMod val="10000"/>
                  </a:schemeClr>
                </a:solidFill>
                <a:latin typeface="Times New Roman" panose="02020603050405020304" pitchFamily="18" charset="0"/>
                <a:cs typeface="Times New Roman" panose="02020603050405020304" pitchFamily="18" charset="0"/>
              </a:rPr>
              <a:t>nhà</a:t>
            </a:r>
            <a:r>
              <a:rPr lang="en-US" sz="2000" b="1">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lo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đến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quỳ</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Bệ</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sao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nảy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mầm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đều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sờ</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vì</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tội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Nhưng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đỡ</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dậy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Ngài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hỏi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để</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chất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ai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eaLnBrk="1" hangingPunct="1">
              <a:buFontTx/>
              <a:buNone/>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Lúc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mới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tồn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Trước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khi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phát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đã</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luộc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ấy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còn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mọc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Những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xe</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đầy</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ắp</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kia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đâu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phải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thu</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từ</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thóc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giống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Rồi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dõng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dạc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nói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tiếp</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là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đức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tính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quý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nhất</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của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con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người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Ta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sẽ</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cho</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chú</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bé</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thực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dũng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cảm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này</a:t>
            </a:r>
            <a:r>
              <a:rPr lang="en-US" sz="2000" b="1" dirty="0">
                <a:solidFill>
                  <a:schemeClr val="accent4">
                    <a:lumMod val="10000"/>
                  </a:schemeClr>
                </a:solidFill>
                <a:latin typeface="Times New Roman" panose="02020603050405020304" pitchFamily="18" charset="0"/>
                <a:cs typeface="Times New Roman" panose="02020603050405020304" pitchFamily="18" charset="0"/>
              </a:rPr>
              <a:t>.</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Chôm</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được</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ngôi</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và</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trở</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thành</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ông</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vua</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hiền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minh.</a:t>
            </a:r>
          </a:p>
          <a:p>
            <a:pPr algn="just" eaLnBrk="0" hangingPunct="0">
              <a:spcBef>
                <a:spcPts val="0"/>
              </a:spcBef>
            </a:pP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Truyện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dân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a:t>
            </a:r>
            <a:r>
              <a:rPr lang="en-US" sz="2000" b="1" dirty="0" err="1">
                <a:solidFill>
                  <a:schemeClr val="accent4">
                    <a:lumMod val="10000"/>
                  </a:schemeClr>
                </a:solidFill>
                <a:latin typeface="Times New Roman" panose="02020603050405020304" pitchFamily="18" charset="0"/>
                <a:cs typeface="Times New Roman" panose="02020603050405020304" pitchFamily="18" charset="0"/>
              </a:rPr>
              <a:t>gian</a:t>
            </a:r>
            <a:r>
              <a:rPr lang="en-US" sz="2000" b="1" dirty="0">
                <a:solidFill>
                  <a:schemeClr val="accent4">
                    <a:lumMod val="10000"/>
                  </a:schemeClr>
                </a:solidFill>
                <a:latin typeface="Times New Roman" panose="02020603050405020304" pitchFamily="18" charset="0"/>
                <a:cs typeface="Times New Roman" panose="02020603050405020304" pitchFamily="18" charset="0"/>
              </a:rPr>
              <a:t> Khmer</a:t>
            </a:r>
          </a:p>
          <a:p>
            <a:pPr eaLnBrk="1" hangingPunct="1">
              <a:buFontTx/>
              <a:buNone/>
            </a:pPr>
            <a:endParaRPr lang="en-US" dirty="0">
              <a:solidFill>
                <a:schemeClr val="accent4">
                  <a:lumMod val="10000"/>
                </a:schemeClr>
              </a:solidFill>
            </a:endParaRPr>
          </a:p>
        </p:txBody>
      </p:sp>
      <p:sp>
        <p:nvSpPr>
          <p:cNvPr id="11" name="TextBox 5">
            <a:extLst>
              <a:ext uri="{FF2B5EF4-FFF2-40B4-BE49-F238E27FC236}">
                <a16:creationId xmlns:a16="http://schemas.microsoft.com/office/drawing/2014/main" id="{9D621C70-0BF9-456B-8E7E-3557EAB3295C}"/>
              </a:ext>
            </a:extLst>
          </p:cNvPr>
          <p:cNvSpPr txBox="1"/>
          <p:nvPr/>
        </p:nvSpPr>
        <p:spPr>
          <a:xfrm>
            <a:off x="359664" y="4572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1</a:t>
            </a:r>
          </a:p>
        </p:txBody>
      </p:sp>
      <p:sp>
        <p:nvSpPr>
          <p:cNvPr id="12" name="TextBox 6">
            <a:extLst>
              <a:ext uri="{FF2B5EF4-FFF2-40B4-BE49-F238E27FC236}">
                <a16:creationId xmlns:a16="http://schemas.microsoft.com/office/drawing/2014/main" id="{EC8CD2CC-3606-4479-8E30-7A32728CBE57}"/>
              </a:ext>
            </a:extLst>
          </p:cNvPr>
          <p:cNvSpPr txBox="1"/>
          <p:nvPr/>
        </p:nvSpPr>
        <p:spPr>
          <a:xfrm>
            <a:off x="359664" y="1314510"/>
            <a:ext cx="100584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2</a:t>
            </a:r>
          </a:p>
        </p:txBody>
      </p:sp>
      <p:sp>
        <p:nvSpPr>
          <p:cNvPr id="13" name="TextBox 7">
            <a:extLst>
              <a:ext uri="{FF2B5EF4-FFF2-40B4-BE49-F238E27FC236}">
                <a16:creationId xmlns:a16="http://schemas.microsoft.com/office/drawing/2014/main" id="{FC2CC58A-E8AB-4193-9205-3F59F2ADDF21}"/>
              </a:ext>
            </a:extLst>
          </p:cNvPr>
          <p:cNvSpPr txBox="1"/>
          <p:nvPr/>
        </p:nvSpPr>
        <p:spPr>
          <a:xfrm>
            <a:off x="359664" y="47244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4</a:t>
            </a:r>
          </a:p>
        </p:txBody>
      </p:sp>
      <p:sp>
        <p:nvSpPr>
          <p:cNvPr id="14" name="TextBox 8">
            <a:extLst>
              <a:ext uri="{FF2B5EF4-FFF2-40B4-BE49-F238E27FC236}">
                <a16:creationId xmlns:a16="http://schemas.microsoft.com/office/drawing/2014/main" id="{1487B8FB-F09D-4A0E-9008-CAF6E2FD14A1}"/>
              </a:ext>
            </a:extLst>
          </p:cNvPr>
          <p:cNvSpPr txBox="1"/>
          <p:nvPr/>
        </p:nvSpPr>
        <p:spPr>
          <a:xfrm>
            <a:off x="359664" y="2590800"/>
            <a:ext cx="990600" cy="400110"/>
          </a:xfrm>
          <a:prstGeom prst="rect">
            <a:avLst/>
          </a:prstGeom>
          <a:noFill/>
        </p:spPr>
        <p:txBody>
          <a:bodyPr wrap="square" rtlCol="0">
            <a:spAutoFit/>
          </a:bodyPr>
          <a:lstStyle/>
          <a:p>
            <a:r>
              <a:rPr lang="en-US" sz="2000" b="1" dirty="0" err="1">
                <a:solidFill>
                  <a:srgbClr val="FF0000"/>
                </a:solidFill>
                <a:latin typeface="Times New Roman" panose="02020603050405020304" pitchFamily="18" charset="0"/>
                <a:cs typeface="Times New Roman" panose="02020603050405020304" pitchFamily="18" charset="0"/>
              </a:rPr>
              <a:t>Đoạn</a:t>
            </a:r>
            <a:r>
              <a:rPr lang="en-US" sz="2000" b="1" dirty="0">
                <a:solidFill>
                  <a:srgbClr val="FF0000"/>
                </a:solidFill>
                <a:latin typeface="Times New Roman" panose="02020603050405020304" pitchFamily="18" charset="0"/>
                <a:cs typeface="Times New Roman" panose="02020603050405020304" pitchFamily="18" charset="0"/>
              </a:rPr>
              <a:t> 3</a:t>
            </a:r>
          </a:p>
        </p:txBody>
      </p:sp>
    </p:spTree>
    <p:extLst>
      <p:ext uri="{BB962C8B-B14F-4D97-AF65-F5344CB8AC3E}">
        <p14:creationId xmlns:p14="http://schemas.microsoft.com/office/powerpoint/2010/main" val="4063066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 calcmode="lin" valueType="num">
                                      <p:cBhvr>
                                        <p:cTn id="14" dur="1000" fill="hold"/>
                                        <p:tgtEl>
                                          <p:spTgt spid="12"/>
                                        </p:tgtEl>
                                        <p:attrNameLst>
                                          <p:attrName>style.rotation</p:attrName>
                                        </p:attrNameLst>
                                      </p:cBhvr>
                                      <p:tavLst>
                                        <p:tav tm="0">
                                          <p:val>
                                            <p:fltVal val="90"/>
                                          </p:val>
                                        </p:tav>
                                        <p:tav tm="100000">
                                          <p:val>
                                            <p:fltVal val="0"/>
                                          </p:val>
                                        </p:tav>
                                      </p:tavLst>
                                    </p:anim>
                                    <p:animEffect transition="in" filter="fade">
                                      <p:cBhvr>
                                        <p:cTn id="15" dur="10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p:cTn id="20" dur="500" fill="hold"/>
                                        <p:tgtEl>
                                          <p:spTgt spid="14"/>
                                        </p:tgtEl>
                                        <p:attrNameLst>
                                          <p:attrName>ppt_w</p:attrName>
                                        </p:attrNameLst>
                                      </p:cBhvr>
                                      <p:tavLst>
                                        <p:tav tm="0">
                                          <p:val>
                                            <p:fltVal val="0"/>
                                          </p:val>
                                        </p:tav>
                                        <p:tav tm="100000">
                                          <p:val>
                                            <p:strVal val="#ppt_w"/>
                                          </p:val>
                                        </p:tav>
                                      </p:tavLst>
                                    </p:anim>
                                    <p:anim calcmode="lin" valueType="num">
                                      <p:cBhvr>
                                        <p:cTn id="21" dur="500" fill="hold"/>
                                        <p:tgtEl>
                                          <p:spTgt spid="14"/>
                                        </p:tgtEl>
                                        <p:attrNameLst>
                                          <p:attrName>ppt_h</p:attrName>
                                        </p:attrNameLst>
                                      </p:cBhvr>
                                      <p:tavLst>
                                        <p:tav tm="0">
                                          <p:val>
                                            <p:fltVal val="0"/>
                                          </p:val>
                                        </p:tav>
                                        <p:tav tm="100000">
                                          <p:val>
                                            <p:strVal val="#ppt_h"/>
                                          </p:val>
                                        </p:tav>
                                      </p:tavLst>
                                    </p:anim>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0" y="0"/>
            <a:ext cx="1079900" cy="967189"/>
            <a:chOff x="224513" y="140871"/>
            <a:chExt cx="1079900" cy="967189"/>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515912">
              <a:off x="224513" y="186373"/>
              <a:ext cx="1079900" cy="921687"/>
            </a:xfrm>
            <a:prstGeom prst="rect">
              <a:avLst/>
            </a:prstGeom>
          </p:spPr>
        </p:pic>
        <p:grpSp>
          <p:nvGrpSpPr>
            <p:cNvPr id="4" name="组合 3"/>
            <p:cNvGrpSpPr/>
            <p:nvPr/>
          </p:nvGrpSpPr>
          <p:grpSpPr>
            <a:xfrm rot="335674">
              <a:off x="452539" y="140871"/>
              <a:ext cx="620482" cy="623305"/>
              <a:chOff x="2155121" y="1939693"/>
              <a:chExt cx="1174773" cy="1180119"/>
            </a:xfrm>
          </p:grpSpPr>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55121" y="2078285"/>
                <a:ext cx="989525" cy="755270"/>
              </a:xfrm>
              <a:prstGeom prst="rect">
                <a:avLst/>
              </a:prstGeom>
            </p:spPr>
          </p:pic>
          <p:pic>
            <p:nvPicPr>
              <p:cNvPr id="6" name="图片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1690" y="1939693"/>
                <a:ext cx="868204" cy="1180119"/>
              </a:xfrm>
              <a:prstGeom prst="rect">
                <a:avLst/>
              </a:prstGeom>
            </p:spPr>
          </p:pic>
        </p:grpSp>
      </p:grpSp>
      <p:sp>
        <p:nvSpPr>
          <p:cNvPr id="66" name="Text Box 5">
            <a:extLst>
              <a:ext uri="{FF2B5EF4-FFF2-40B4-BE49-F238E27FC236}">
                <a16:creationId xmlns:a16="http://schemas.microsoft.com/office/drawing/2014/main" id="{588D7056-A41E-4FC3-BD2D-D91351721398}"/>
              </a:ext>
            </a:extLst>
          </p:cNvPr>
          <p:cNvSpPr txBox="1">
            <a:spLocks noChangeArrowheads="1"/>
          </p:cNvSpPr>
          <p:nvPr/>
        </p:nvSpPr>
        <p:spPr bwMode="auto">
          <a:xfrm>
            <a:off x="425450" y="46736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 typeface="Wingdings" panose="05000000000000000000" pitchFamily="2" charset="2"/>
              <a:buNone/>
              <a:tabLst/>
              <a:defRPr/>
            </a:pPr>
            <a:r>
              <a:rPr kumimoji="0" lang="en-US" altLang="en-US" sz="2800" b="1" i="0" u="none" strike="noStrike" kern="1200" cap="none" spc="0" normalizeH="0" baseline="0" noProof="0">
                <a:ln>
                  <a:noFill/>
                </a:ln>
                <a:solidFill>
                  <a:srgbClr val="0070C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Mỗi</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được</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kể</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trong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từng</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đoạn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văn</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0065B0"/>
                </a:solidFill>
                <a:effectLst/>
                <a:uLnTx/>
                <a:uFillTx/>
                <a:latin typeface="Times New Roman" panose="02020603050405020304" pitchFamily="18" charset="0"/>
                <a:ea typeface="+mn-ea"/>
                <a:cs typeface="+mn-cs"/>
              </a:rPr>
              <a:t>sau</a:t>
            </a:r>
            <a:r>
              <a:rPr kumimoji="0" lang="en-US" altLang="en-US" sz="2800" b="1" i="0" u="none" strike="noStrike" kern="1200" cap="none" spc="0" normalizeH="0" baseline="0" noProof="0" dirty="0">
                <a:ln>
                  <a:noFill/>
                </a:ln>
                <a:solidFill>
                  <a:srgbClr val="0065B0"/>
                </a:solidFill>
                <a:effectLst/>
                <a:uLnTx/>
                <a:uFillTx/>
                <a:latin typeface="Times New Roman" panose="02020603050405020304" pitchFamily="18" charset="0"/>
                <a:ea typeface="+mn-ea"/>
                <a:cs typeface="+mn-cs"/>
              </a:rPr>
              <a:t>: </a:t>
            </a:r>
          </a:p>
        </p:txBody>
      </p:sp>
      <p:sp>
        <p:nvSpPr>
          <p:cNvPr id="67" name="Text Box 7">
            <a:extLst>
              <a:ext uri="{FF2B5EF4-FFF2-40B4-BE49-F238E27FC236}">
                <a16:creationId xmlns:a16="http://schemas.microsoft.com/office/drawing/2014/main" id="{52F1876D-8179-4222-8073-3E2E4B0B727A}"/>
              </a:ext>
            </a:extLst>
          </p:cNvPr>
          <p:cNvSpPr txBox="1">
            <a:spLocks noChangeArrowheads="1"/>
          </p:cNvSpPr>
          <p:nvPr/>
        </p:nvSpPr>
        <p:spPr bwMode="auto">
          <a:xfrm>
            <a:off x="457200" y="5029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1( 3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đầu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8" name="Text Box 8">
            <a:extLst>
              <a:ext uri="{FF2B5EF4-FFF2-40B4-BE49-F238E27FC236}">
                <a16:creationId xmlns:a16="http://schemas.microsoft.com/office/drawing/2014/main" id="{F6E8413E-3E6F-4510-82AD-C9F7871F2AF7}"/>
              </a:ext>
            </a:extLst>
          </p:cNvPr>
          <p:cNvSpPr txBox="1">
            <a:spLocks noChangeArrowheads="1"/>
          </p:cNvSpPr>
          <p:nvPr/>
        </p:nvSpPr>
        <p:spPr bwMode="auto">
          <a:xfrm>
            <a:off x="457200" y="5410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2 (2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69" name="Text Box 9">
            <a:extLst>
              <a:ext uri="{FF2B5EF4-FFF2-40B4-BE49-F238E27FC236}">
                <a16:creationId xmlns:a16="http://schemas.microsoft.com/office/drawing/2014/main" id="{5188783F-A657-4B13-8E08-F14274016530}"/>
              </a:ext>
            </a:extLst>
          </p:cNvPr>
          <p:cNvSpPr txBox="1">
            <a:spLocks noChangeArrowheads="1"/>
          </p:cNvSpPr>
          <p:nvPr/>
        </p:nvSpPr>
        <p:spPr bwMode="auto">
          <a:xfrm>
            <a:off x="457200" y="579120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3</a:t>
            </a:r>
            <a:r>
              <a:rPr kumimoji="0" lang="en-US" altLang="en-US" sz="2800" b="0" i="0" u="sng"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3 ( 8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tiếp</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theo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0" name="Text Box 10">
            <a:extLst>
              <a:ext uri="{FF2B5EF4-FFF2-40B4-BE49-F238E27FC236}">
                <a16:creationId xmlns:a16="http://schemas.microsoft.com/office/drawing/2014/main" id="{EAB261F7-89C9-4D81-99FB-2D349AE42C28}"/>
              </a:ext>
            </a:extLst>
          </p:cNvPr>
          <p:cNvSpPr txBox="1">
            <a:spLocks noChangeArrowheads="1"/>
          </p:cNvSpPr>
          <p:nvPr/>
        </p:nvSpPr>
        <p:spPr bwMode="auto">
          <a:xfrm>
            <a:off x="425450" y="6141469"/>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trong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đoạn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4 ( 4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dòng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còn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lại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1" name="Subtitle 3">
            <a:extLst>
              <a:ext uri="{FF2B5EF4-FFF2-40B4-BE49-F238E27FC236}">
                <a16:creationId xmlns:a16="http://schemas.microsoft.com/office/drawing/2014/main" id="{946CD6FC-443A-43EE-9524-85360064BD15}"/>
              </a:ext>
            </a:extLst>
          </p:cNvPr>
          <p:cNvSpPr txBox="1">
            <a:spLocks/>
          </p:cNvSpPr>
          <p:nvPr/>
        </p:nvSpPr>
        <p:spPr bwMode="auto">
          <a:xfrm>
            <a:off x="869430" y="344774"/>
            <a:ext cx="11602386" cy="1094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20000"/>
              </a:spcBef>
              <a:spcAft>
                <a:spcPts val="0"/>
              </a:spcAft>
              <a:buClr>
                <a:srgbClr val="0563C1"/>
              </a:buClr>
              <a:buSzPct val="120000"/>
              <a:buFontTx/>
              <a:buNone/>
              <a:tabLst/>
              <a:defRPr/>
            </a:pP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1</a:t>
            </a:r>
            <a:r>
              <a:rPr kumimoji="0" lang="en-US" altLang="en-US" sz="2800" b="1" i="0" u="none" strike="noStrike" kern="1200" cap="none" spc="0" normalizeH="0" baseline="0" noProof="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Hãy</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nêu</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sự</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việc</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tạo</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thành</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cốt</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4472C4"/>
                </a:solidFill>
                <a:effectLst/>
                <a:uLnTx/>
                <a:uFillTx/>
                <a:latin typeface="Times New Roman" panose="02020603050405020304" pitchFamily="18" charset="0"/>
                <a:ea typeface="+mn-ea"/>
                <a:cs typeface="+mn-cs"/>
              </a:rPr>
              <a:t>truyện</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Những</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hạt</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thóc</a:t>
            </a:r>
            <a:r>
              <a:rPr kumimoji="0" lang="en-US" alt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r>
              <a:rPr kumimoji="0" lang="en-US" alt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mn-cs"/>
              </a:rPr>
              <a:t>giống</a:t>
            </a:r>
            <a:r>
              <a:rPr kumimoji="0" lang="en-US" altLang="en-US" sz="2800" b="1"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rPr>
              <a:t>.</a:t>
            </a:r>
            <a:endParaRPr kumimoji="0" lang="en-US" altLang="en-US" sz="2800" b="0" i="0" u="none" strike="noStrike" kern="1200" cap="none" spc="0" normalizeH="0" baseline="0" noProof="0" dirty="0">
              <a:ln>
                <a:noFill/>
              </a:ln>
              <a:solidFill>
                <a:srgbClr val="4472C4"/>
              </a:solidFill>
              <a:effectLst/>
              <a:uLnTx/>
              <a:uFillTx/>
              <a:latin typeface="Times New Roman" panose="02020603050405020304" pitchFamily="18" charset="0"/>
              <a:ea typeface="+mn-ea"/>
              <a:cs typeface="+mn-cs"/>
            </a:endParaRPr>
          </a:p>
        </p:txBody>
      </p:sp>
      <p:sp>
        <p:nvSpPr>
          <p:cNvPr id="72" name="Text Box 11">
            <a:extLst>
              <a:ext uri="{FF2B5EF4-FFF2-40B4-BE49-F238E27FC236}">
                <a16:creationId xmlns:a16="http://schemas.microsoft.com/office/drawing/2014/main" id="{0CC2CBD5-7335-433B-8E47-700637813578}"/>
              </a:ext>
            </a:extLst>
          </p:cNvPr>
          <p:cNvSpPr txBox="1">
            <a:spLocks noChangeArrowheads="1"/>
          </p:cNvSpPr>
          <p:nvPr/>
        </p:nvSpPr>
        <p:spPr bwMode="auto">
          <a:xfrm>
            <a:off x="-1" y="1167987"/>
            <a:ext cx="11797259"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1</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muốn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tìm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thực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để</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nghĩ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kế</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luộc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chín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giống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rồi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dân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giao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hẹn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ai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hoạch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được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nhiều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thì</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sẽ</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3" name="Text Box 12">
            <a:extLst>
              <a:ext uri="{FF2B5EF4-FFF2-40B4-BE49-F238E27FC236}">
                <a16:creationId xmlns:a16="http://schemas.microsoft.com/office/drawing/2014/main" id="{A9F25C7A-3A4F-48FA-92F0-B7446D3F5734}"/>
              </a:ext>
            </a:extLst>
          </p:cNvPr>
          <p:cNvSpPr txBox="1">
            <a:spLocks noChangeArrowheads="1"/>
          </p:cNvSpPr>
          <p:nvPr/>
        </p:nvSpPr>
        <p:spPr bwMode="auto">
          <a:xfrm>
            <a:off x="0" y="2609540"/>
            <a:ext cx="113025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2</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Chú</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bé</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dốc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công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chăm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thóc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chẳng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nảy</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mầm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4" name="Text Box 13">
            <a:extLst>
              <a:ext uri="{FF2B5EF4-FFF2-40B4-BE49-F238E27FC236}">
                <a16:creationId xmlns:a16="http://schemas.microsoft.com/office/drawing/2014/main" id="{5223BE71-1A81-45D2-99B5-14E395ED719D}"/>
              </a:ext>
            </a:extLst>
          </p:cNvPr>
          <p:cNvSpPr txBox="1">
            <a:spLocks noChangeArrowheads="1"/>
          </p:cNvSpPr>
          <p:nvPr/>
        </p:nvSpPr>
        <p:spPr bwMode="auto">
          <a:xfrm>
            <a:off x="0" y="3065490"/>
            <a:ext cx="10972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3</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:Chôm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dám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tâu</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thật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ngạc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nhiên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của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mọi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người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
        <p:nvSpPr>
          <p:cNvPr id="75" name="Text Box 14">
            <a:extLst>
              <a:ext uri="{FF2B5EF4-FFF2-40B4-BE49-F238E27FC236}">
                <a16:creationId xmlns:a16="http://schemas.microsoft.com/office/drawing/2014/main" id="{BCCF4F69-5A0A-4F7C-92C6-D3F2135AB448}"/>
              </a:ext>
            </a:extLst>
          </p:cNvPr>
          <p:cNvSpPr txBox="1">
            <a:spLocks noChangeArrowheads="1"/>
          </p:cNvSpPr>
          <p:nvPr/>
        </p:nvSpPr>
        <p:spPr bwMode="auto">
          <a:xfrm>
            <a:off x="-152401" y="3706320"/>
            <a:ext cx="1209956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342900" marR="0" lvl="0" indent="-342900" algn="l" defTabSz="914400" rtl="0" eaLnBrk="1" fontAlgn="auto" latinLnBrk="0" hangingPunct="1">
              <a:lnSpc>
                <a:spcPct val="100000"/>
              </a:lnSpc>
              <a:spcBef>
                <a:spcPct val="50000"/>
              </a:spcBef>
              <a:spcAft>
                <a:spcPts val="0"/>
              </a:spcAft>
              <a:buClrTx/>
              <a:buSzTx/>
              <a:buFontTx/>
              <a:buNone/>
              <a:tabLst/>
              <a:defRPr/>
            </a:pPr>
            <a:r>
              <a:rPr kumimoji="0" lang="en-US" alt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Sự</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a:t>
            </a:r>
            <a:r>
              <a:rPr kumimoji="0" lang="en-US" altLang="en-US" sz="2800" b="0" i="0" u="sng" strike="noStrike" kern="1200" cap="none" spc="0" normalizeH="0" baseline="0" noProof="0" dirty="0" err="1">
                <a:ln>
                  <a:noFill/>
                </a:ln>
                <a:solidFill>
                  <a:srgbClr val="CC3300"/>
                </a:solidFill>
                <a:effectLst/>
                <a:uLnTx/>
                <a:uFillTx/>
                <a:latin typeface="Times New Roman" panose="02020603050405020304" pitchFamily="18" charset="0"/>
                <a:ea typeface="+mn-ea"/>
                <a:cs typeface="+mn-cs"/>
              </a:rPr>
              <a:t>việc</a:t>
            </a:r>
            <a:r>
              <a:rPr kumimoji="0" lang="en-US" altLang="en-US" sz="2800" b="0" i="0" u="sng" strike="noStrike" kern="1200" cap="none" spc="0" normalizeH="0" baseline="0" noProof="0" dirty="0">
                <a:ln>
                  <a:noFill/>
                </a:ln>
                <a:solidFill>
                  <a:srgbClr val="CC3300"/>
                </a:solidFill>
                <a:effectLst/>
                <a:uLnTx/>
                <a:uFillTx/>
                <a:latin typeface="Times New Roman" panose="02020603050405020304" pitchFamily="18" charset="0"/>
                <a:ea typeface="+mn-ea"/>
                <a:cs typeface="+mn-cs"/>
              </a:rPr>
              <a:t> 4</a:t>
            </a:r>
            <a:r>
              <a:rPr kumimoji="0" lang="en-US" altLang="en-US" sz="2800" b="0" i="0" u="sng"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Nhà</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vua</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khen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ngợi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trước</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sự</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dũng</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cảm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đã</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quyết</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định</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truyền</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ngôi</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cho</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mn-cs"/>
              </a:rPr>
              <a:t>Chôm</a:t>
            </a:r>
            <a:r>
              <a:rPr kumimoji="0" lang="en-US" altLang="en-US" sz="28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mn-cs"/>
              </a:rPr>
              <a:t>.</a:t>
            </a:r>
          </a:p>
        </p:txBody>
      </p:sp>
    </p:spTree>
    <p:extLst>
      <p:ext uri="{BB962C8B-B14F-4D97-AF65-F5344CB8AC3E}">
        <p14:creationId xmlns:p14="http://schemas.microsoft.com/office/powerpoint/2010/main" val="12691128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grpId="0" nodeType="clickEffect">
                                  <p:stCondLst>
                                    <p:cond delay="0"/>
                                  </p:stCondLst>
                                  <p:childTnLst>
                                    <p:set>
                                      <p:cBhvr>
                                        <p:cTn id="13" dur="1" fill="hold">
                                          <p:stCondLst>
                                            <p:cond delay="0"/>
                                          </p:stCondLst>
                                        </p:cTn>
                                        <p:tgtEl>
                                          <p:spTgt spid="72"/>
                                        </p:tgtEl>
                                        <p:attrNameLst>
                                          <p:attrName>style.visibility</p:attrName>
                                        </p:attrNameLst>
                                      </p:cBhvr>
                                      <p:to>
                                        <p:strVal val="visible"/>
                                      </p:to>
                                    </p:set>
                                    <p:anim calcmode="lin" valueType="num">
                                      <p:cBhvr additive="base">
                                        <p:cTn id="14" dur="500" fill="hold"/>
                                        <p:tgtEl>
                                          <p:spTgt spid="72"/>
                                        </p:tgtEl>
                                        <p:attrNameLst>
                                          <p:attrName>ppt_x</p:attrName>
                                        </p:attrNameLst>
                                      </p:cBhvr>
                                      <p:tavLst>
                                        <p:tav tm="0">
                                          <p:val>
                                            <p:strVal val="0-#ppt_w/2"/>
                                          </p:val>
                                        </p:tav>
                                        <p:tav tm="100000">
                                          <p:val>
                                            <p:strVal val="#ppt_x"/>
                                          </p:val>
                                        </p:tav>
                                      </p:tavLst>
                                    </p:anim>
                                    <p:anim calcmode="lin" valueType="num">
                                      <p:cBhvr additive="base">
                                        <p:cTn id="15"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3"/>
                                        </p:tgtEl>
                                        <p:attrNameLst>
                                          <p:attrName>style.visibility</p:attrName>
                                        </p:attrNameLst>
                                      </p:cBhvr>
                                      <p:to>
                                        <p:strVal val="visible"/>
                                      </p:to>
                                    </p:set>
                                    <p:anim calcmode="lin" valueType="num">
                                      <p:cBhvr additive="base">
                                        <p:cTn id="20" dur="500" fill="hold"/>
                                        <p:tgtEl>
                                          <p:spTgt spid="73"/>
                                        </p:tgtEl>
                                        <p:attrNameLst>
                                          <p:attrName>ppt_x</p:attrName>
                                        </p:attrNameLst>
                                      </p:cBhvr>
                                      <p:tavLst>
                                        <p:tav tm="0">
                                          <p:val>
                                            <p:strVal val="0-#ppt_w/2"/>
                                          </p:val>
                                        </p:tav>
                                        <p:tav tm="100000">
                                          <p:val>
                                            <p:strVal val="#ppt_x"/>
                                          </p:val>
                                        </p:tav>
                                      </p:tavLst>
                                    </p:anim>
                                    <p:anim calcmode="lin" valueType="num">
                                      <p:cBhvr additive="base">
                                        <p:cTn id="21" dur="500" fill="hold"/>
                                        <p:tgtEl>
                                          <p:spTgt spid="73"/>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grpId="0" nodeType="click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0-#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 calcmode="lin" valueType="num">
                                      <p:cBhvr additive="base">
                                        <p:cTn id="32" dur="500" fill="hold"/>
                                        <p:tgtEl>
                                          <p:spTgt spid="75"/>
                                        </p:tgtEl>
                                        <p:attrNameLst>
                                          <p:attrName>ppt_x</p:attrName>
                                        </p:attrNameLst>
                                      </p:cBhvr>
                                      <p:tavLst>
                                        <p:tav tm="0">
                                          <p:val>
                                            <p:strVal val="0-#ppt_w/2"/>
                                          </p:val>
                                        </p:tav>
                                        <p:tav tm="100000">
                                          <p:val>
                                            <p:strVal val="#ppt_x"/>
                                          </p:val>
                                        </p:tav>
                                      </p:tavLst>
                                    </p:anim>
                                    <p:anim calcmode="lin" valueType="num">
                                      <p:cBhvr additive="base">
                                        <p:cTn id="33"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66"/>
                                        </p:tgtEl>
                                        <p:attrNameLst>
                                          <p:attrName>style.visibility</p:attrName>
                                        </p:attrNameLst>
                                      </p:cBhvr>
                                      <p:to>
                                        <p:strVal val="visible"/>
                                      </p:to>
                                    </p:set>
                                    <p:anim calcmode="lin" valueType="num">
                                      <p:cBhvr additive="base">
                                        <p:cTn id="38" dur="500" fill="hold"/>
                                        <p:tgtEl>
                                          <p:spTgt spid="66"/>
                                        </p:tgtEl>
                                        <p:attrNameLst>
                                          <p:attrName>ppt_x</p:attrName>
                                        </p:attrNameLst>
                                      </p:cBhvr>
                                      <p:tavLst>
                                        <p:tav tm="0">
                                          <p:val>
                                            <p:strVal val="0-#ppt_w/2"/>
                                          </p:val>
                                        </p:tav>
                                        <p:tav tm="100000">
                                          <p:val>
                                            <p:strVal val="#ppt_x"/>
                                          </p:val>
                                        </p:tav>
                                      </p:tavLst>
                                    </p:anim>
                                    <p:anim calcmode="lin" valueType="num">
                                      <p:cBhvr additive="base">
                                        <p:cTn id="39"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67"/>
                                        </p:tgtEl>
                                        <p:attrNameLst>
                                          <p:attrName>style.visibility</p:attrName>
                                        </p:attrNameLst>
                                      </p:cBhvr>
                                      <p:to>
                                        <p:strVal val="visible"/>
                                      </p:to>
                                    </p:set>
                                    <p:animEffect transition="in" filter="fade">
                                      <p:cBhvr>
                                        <p:cTn id="44" dur="1000"/>
                                        <p:tgtEl>
                                          <p:spTgt spid="67"/>
                                        </p:tgtEl>
                                      </p:cBhvr>
                                    </p:animEffect>
                                    <p:anim calcmode="lin" valueType="num">
                                      <p:cBhvr>
                                        <p:cTn id="45" dur="1000" fill="hold"/>
                                        <p:tgtEl>
                                          <p:spTgt spid="67"/>
                                        </p:tgtEl>
                                        <p:attrNameLst>
                                          <p:attrName>ppt_x</p:attrName>
                                        </p:attrNameLst>
                                      </p:cBhvr>
                                      <p:tavLst>
                                        <p:tav tm="0">
                                          <p:val>
                                            <p:strVal val="#ppt_x"/>
                                          </p:val>
                                        </p:tav>
                                        <p:tav tm="100000">
                                          <p:val>
                                            <p:strVal val="#ppt_x"/>
                                          </p:val>
                                        </p:tav>
                                      </p:tavLst>
                                    </p:anim>
                                    <p:anim calcmode="lin" valueType="num">
                                      <p:cBhvr>
                                        <p:cTn id="46" dur="1000" fill="hold"/>
                                        <p:tgtEl>
                                          <p:spTgt spid="67"/>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ppt_x</p:attrName>
                                        </p:attrNameLst>
                                      </p:cBhvr>
                                      <p:tavLst>
                                        <p:tav tm="0">
                                          <p:val>
                                            <p:strVal val="#ppt_x"/>
                                          </p:val>
                                        </p:tav>
                                        <p:tav tm="100000">
                                          <p:val>
                                            <p:strVal val="#ppt_x"/>
                                          </p:val>
                                        </p:tav>
                                      </p:tavLst>
                                    </p:anim>
                                    <p:anim calcmode="lin" valueType="num">
                                      <p:cBhvr>
                                        <p:cTn id="51" dur="1000" fill="hold"/>
                                        <p:tgtEl>
                                          <p:spTgt spid="68"/>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1000"/>
                                        <p:tgtEl>
                                          <p:spTgt spid="69"/>
                                        </p:tgtEl>
                                      </p:cBhvr>
                                    </p:animEffect>
                                    <p:anim calcmode="lin" valueType="num">
                                      <p:cBhvr>
                                        <p:cTn id="55" dur="1000" fill="hold"/>
                                        <p:tgtEl>
                                          <p:spTgt spid="69"/>
                                        </p:tgtEl>
                                        <p:attrNameLst>
                                          <p:attrName>ppt_x</p:attrName>
                                        </p:attrNameLst>
                                      </p:cBhvr>
                                      <p:tavLst>
                                        <p:tav tm="0">
                                          <p:val>
                                            <p:strVal val="#ppt_x"/>
                                          </p:val>
                                        </p:tav>
                                        <p:tav tm="100000">
                                          <p:val>
                                            <p:strVal val="#ppt_x"/>
                                          </p:val>
                                        </p:tav>
                                      </p:tavLst>
                                    </p:anim>
                                    <p:anim calcmode="lin" valueType="num">
                                      <p:cBhvr>
                                        <p:cTn id="56" dur="1000" fill="hold"/>
                                        <p:tgtEl>
                                          <p:spTgt spid="69"/>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Effect transition="in" filter="fade">
                                      <p:cBhvr>
                                        <p:cTn id="59" dur="1000"/>
                                        <p:tgtEl>
                                          <p:spTgt spid="70"/>
                                        </p:tgtEl>
                                      </p:cBhvr>
                                    </p:animEffect>
                                    <p:anim calcmode="lin" valueType="num">
                                      <p:cBhvr>
                                        <p:cTn id="60" dur="1000" fill="hold"/>
                                        <p:tgtEl>
                                          <p:spTgt spid="70"/>
                                        </p:tgtEl>
                                        <p:attrNameLst>
                                          <p:attrName>ppt_x</p:attrName>
                                        </p:attrNameLst>
                                      </p:cBhvr>
                                      <p:tavLst>
                                        <p:tav tm="0">
                                          <p:val>
                                            <p:strVal val="#ppt_x"/>
                                          </p:val>
                                        </p:tav>
                                        <p:tav tm="100000">
                                          <p:val>
                                            <p:strVal val="#ppt_x"/>
                                          </p:val>
                                        </p:tav>
                                      </p:tavLst>
                                    </p:anim>
                                    <p:anim calcmode="lin" valueType="num">
                                      <p:cBhvr>
                                        <p:cTn id="61"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P spid="70" grpId="0"/>
      <p:bldP spid="71" grpId="0"/>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3"/>
          <p:cNvGrpSpPr/>
          <p:nvPr/>
        </p:nvGrpSpPr>
        <p:grpSpPr>
          <a:xfrm flipV="1">
            <a:off x="58326" y="-416975"/>
            <a:ext cx="12476455" cy="8341432"/>
            <a:chOff x="763164" y="191595"/>
            <a:chExt cx="11257622" cy="6093823"/>
          </a:xfrm>
        </p:grpSpPr>
        <p:sp>
          <p:nvSpPr>
            <p:cNvPr id="54" name="任意多边形 1"/>
            <p:cNvSpPr/>
            <p:nvPr/>
          </p:nvSpPr>
          <p:spPr>
            <a:xfrm>
              <a:off x="763164" y="191595"/>
              <a:ext cx="11257622" cy="6093823"/>
            </a:xfrm>
            <a:custGeom>
              <a:avLst/>
              <a:gdLst>
                <a:gd name="connsiteX0" fmla="*/ 20393 w 10924228"/>
                <a:gd name="connsiteY0" fmla="*/ 287673 h 6292391"/>
                <a:gd name="connsiteX1" fmla="*/ 1399250 w 10924228"/>
                <a:gd name="connsiteY1" fmla="*/ 737616 h 6292391"/>
                <a:gd name="connsiteX2" fmla="*/ 3286107 w 10924228"/>
                <a:gd name="connsiteY2" fmla="*/ 839216 h 6292391"/>
                <a:gd name="connsiteX3" fmla="*/ 3155479 w 10924228"/>
                <a:gd name="connsiteY3" fmla="*/ 1173044 h 6292391"/>
                <a:gd name="connsiteX4" fmla="*/ 7175936 w 10924228"/>
                <a:gd name="connsiteY4" fmla="*/ 592473 h 6292391"/>
                <a:gd name="connsiteX5" fmla="*/ 10572279 w 10924228"/>
                <a:gd name="connsiteY5" fmla="*/ 897273 h 6292391"/>
                <a:gd name="connsiteX6" fmla="*/ 10630336 w 10924228"/>
                <a:gd name="connsiteY6" fmla="*/ 4177501 h 6292391"/>
                <a:gd name="connsiteX7" fmla="*/ 8917650 w 10924228"/>
                <a:gd name="connsiteY7" fmla="*/ 5904701 h 6292391"/>
                <a:gd name="connsiteX8" fmla="*/ 8714450 w 10924228"/>
                <a:gd name="connsiteY8" fmla="*/ 6194987 h 6292391"/>
                <a:gd name="connsiteX9" fmla="*/ 9483707 w 10924228"/>
                <a:gd name="connsiteY9" fmla="*/ 6267558 h 6292391"/>
                <a:gd name="connsiteX10" fmla="*/ 8757993 w 10924228"/>
                <a:gd name="connsiteY10" fmla="*/ 5803101 h 6292391"/>
                <a:gd name="connsiteX11" fmla="*/ 7016279 w 10924228"/>
                <a:gd name="connsiteY11" fmla="*/ 5367673 h 6292391"/>
                <a:gd name="connsiteX12" fmla="*/ 4142450 w 10924228"/>
                <a:gd name="connsiteY12" fmla="*/ 5716016 h 6292391"/>
                <a:gd name="connsiteX13" fmla="*/ 1791136 w 10924228"/>
                <a:gd name="connsiteY13" fmla="*/ 6006301 h 6292391"/>
                <a:gd name="connsiteX14" fmla="*/ 659022 w 10924228"/>
                <a:gd name="connsiteY14" fmla="*/ 5643444 h 6292391"/>
                <a:gd name="connsiteX15" fmla="*/ 20393 w 10924228"/>
                <a:gd name="connsiteY15" fmla="*/ 287673 h 6292391"/>
                <a:gd name="connsiteX0-1" fmla="*/ 43726 w 10947561"/>
                <a:gd name="connsiteY0-2" fmla="*/ 240660 h 6245378"/>
                <a:gd name="connsiteX1-3" fmla="*/ 1422583 w 10947561"/>
                <a:gd name="connsiteY1-4" fmla="*/ 690603 h 6245378"/>
                <a:gd name="connsiteX2-5" fmla="*/ 3309440 w 10947561"/>
                <a:gd name="connsiteY2-6" fmla="*/ 792203 h 6245378"/>
                <a:gd name="connsiteX3-7" fmla="*/ 3178812 w 10947561"/>
                <a:gd name="connsiteY3-8" fmla="*/ 1126031 h 6245378"/>
                <a:gd name="connsiteX4-9" fmla="*/ 7199269 w 10947561"/>
                <a:gd name="connsiteY4-10" fmla="*/ 545460 h 6245378"/>
                <a:gd name="connsiteX5-11" fmla="*/ 10595612 w 10947561"/>
                <a:gd name="connsiteY5-12" fmla="*/ 850260 h 6245378"/>
                <a:gd name="connsiteX6-13" fmla="*/ 10653669 w 10947561"/>
                <a:gd name="connsiteY6-14" fmla="*/ 4130488 h 6245378"/>
                <a:gd name="connsiteX7-15" fmla="*/ 8940983 w 10947561"/>
                <a:gd name="connsiteY7-16" fmla="*/ 5857688 h 6245378"/>
                <a:gd name="connsiteX8-17" fmla="*/ 8737783 w 10947561"/>
                <a:gd name="connsiteY8-18" fmla="*/ 6147974 h 6245378"/>
                <a:gd name="connsiteX9-19" fmla="*/ 9507040 w 10947561"/>
                <a:gd name="connsiteY9-20" fmla="*/ 6220545 h 6245378"/>
                <a:gd name="connsiteX10-21" fmla="*/ 8781326 w 10947561"/>
                <a:gd name="connsiteY10-22" fmla="*/ 5756088 h 6245378"/>
                <a:gd name="connsiteX11-23" fmla="*/ 7039612 w 10947561"/>
                <a:gd name="connsiteY11-24" fmla="*/ 5320660 h 6245378"/>
                <a:gd name="connsiteX12-25" fmla="*/ 4165783 w 10947561"/>
                <a:gd name="connsiteY12-26" fmla="*/ 5669003 h 6245378"/>
                <a:gd name="connsiteX13-27" fmla="*/ 1814469 w 10947561"/>
                <a:gd name="connsiteY13-28" fmla="*/ 5959288 h 6245378"/>
                <a:gd name="connsiteX14-29" fmla="*/ 479155 w 10947561"/>
                <a:gd name="connsiteY14-30" fmla="*/ 4928774 h 6245378"/>
                <a:gd name="connsiteX15-31" fmla="*/ 43726 w 10947561"/>
                <a:gd name="connsiteY15-32" fmla="*/ 240660 h 6245378"/>
                <a:gd name="connsiteX0-33" fmla="*/ 27566 w 11236201"/>
                <a:gd name="connsiteY0-34" fmla="*/ 293431 h 5964321"/>
                <a:gd name="connsiteX1-35" fmla="*/ 1711223 w 11236201"/>
                <a:gd name="connsiteY1-36" fmla="*/ 409546 h 5964321"/>
                <a:gd name="connsiteX2-37" fmla="*/ 3598080 w 11236201"/>
                <a:gd name="connsiteY2-38" fmla="*/ 511146 h 5964321"/>
                <a:gd name="connsiteX3-39" fmla="*/ 3467452 w 11236201"/>
                <a:gd name="connsiteY3-40" fmla="*/ 844974 h 5964321"/>
                <a:gd name="connsiteX4-41" fmla="*/ 7487909 w 11236201"/>
                <a:gd name="connsiteY4-42" fmla="*/ 264403 h 5964321"/>
                <a:gd name="connsiteX5-43" fmla="*/ 10884252 w 11236201"/>
                <a:gd name="connsiteY5-44" fmla="*/ 569203 h 5964321"/>
                <a:gd name="connsiteX6-45" fmla="*/ 10942309 w 11236201"/>
                <a:gd name="connsiteY6-46" fmla="*/ 3849431 h 5964321"/>
                <a:gd name="connsiteX7-47" fmla="*/ 9229623 w 11236201"/>
                <a:gd name="connsiteY7-48" fmla="*/ 5576631 h 5964321"/>
                <a:gd name="connsiteX8-49" fmla="*/ 9026423 w 11236201"/>
                <a:gd name="connsiteY8-50" fmla="*/ 5866917 h 5964321"/>
                <a:gd name="connsiteX9-51" fmla="*/ 9795680 w 11236201"/>
                <a:gd name="connsiteY9-52" fmla="*/ 5939488 h 5964321"/>
                <a:gd name="connsiteX10-53" fmla="*/ 9069966 w 11236201"/>
                <a:gd name="connsiteY10-54" fmla="*/ 5475031 h 5964321"/>
                <a:gd name="connsiteX11-55" fmla="*/ 7328252 w 11236201"/>
                <a:gd name="connsiteY11-56" fmla="*/ 5039603 h 5964321"/>
                <a:gd name="connsiteX12-57" fmla="*/ 4454423 w 11236201"/>
                <a:gd name="connsiteY12-58" fmla="*/ 5387946 h 5964321"/>
                <a:gd name="connsiteX13-59" fmla="*/ 2103109 w 11236201"/>
                <a:gd name="connsiteY13-60" fmla="*/ 5678231 h 5964321"/>
                <a:gd name="connsiteX14-61" fmla="*/ 767795 w 11236201"/>
                <a:gd name="connsiteY14-62" fmla="*/ 4647717 h 5964321"/>
                <a:gd name="connsiteX15-63" fmla="*/ 27566 w 11236201"/>
                <a:gd name="connsiteY15-64" fmla="*/ 293431 h 5964321"/>
                <a:gd name="connsiteX0-65" fmla="*/ 128082 w 11336717"/>
                <a:gd name="connsiteY0-66" fmla="*/ 118432 h 5789322"/>
                <a:gd name="connsiteX1-67" fmla="*/ 1811739 w 11336717"/>
                <a:gd name="connsiteY1-68" fmla="*/ 234547 h 5789322"/>
                <a:gd name="connsiteX2-69" fmla="*/ 3698596 w 11336717"/>
                <a:gd name="connsiteY2-70" fmla="*/ 336147 h 5789322"/>
                <a:gd name="connsiteX3-71" fmla="*/ 3567968 w 11336717"/>
                <a:gd name="connsiteY3-72" fmla="*/ 669975 h 5789322"/>
                <a:gd name="connsiteX4-73" fmla="*/ 7588425 w 11336717"/>
                <a:gd name="connsiteY4-74" fmla="*/ 89404 h 5789322"/>
                <a:gd name="connsiteX5-75" fmla="*/ 10984768 w 11336717"/>
                <a:gd name="connsiteY5-76" fmla="*/ 394204 h 5789322"/>
                <a:gd name="connsiteX6-77" fmla="*/ 11042825 w 11336717"/>
                <a:gd name="connsiteY6-78" fmla="*/ 3674432 h 5789322"/>
                <a:gd name="connsiteX7-79" fmla="*/ 9330139 w 11336717"/>
                <a:gd name="connsiteY7-80" fmla="*/ 5401632 h 5789322"/>
                <a:gd name="connsiteX8-81" fmla="*/ 9126939 w 11336717"/>
                <a:gd name="connsiteY8-82" fmla="*/ 5691918 h 5789322"/>
                <a:gd name="connsiteX9-83" fmla="*/ 9896196 w 11336717"/>
                <a:gd name="connsiteY9-84" fmla="*/ 5764489 h 5789322"/>
                <a:gd name="connsiteX10-85" fmla="*/ 9170482 w 11336717"/>
                <a:gd name="connsiteY10-86" fmla="*/ 5300032 h 5789322"/>
                <a:gd name="connsiteX11-87" fmla="*/ 7428768 w 11336717"/>
                <a:gd name="connsiteY11-88" fmla="*/ 4864604 h 5789322"/>
                <a:gd name="connsiteX12-89" fmla="*/ 4554939 w 11336717"/>
                <a:gd name="connsiteY12-90" fmla="*/ 5212947 h 5789322"/>
                <a:gd name="connsiteX13-91" fmla="*/ 2203625 w 11336717"/>
                <a:gd name="connsiteY13-92" fmla="*/ 5503232 h 5789322"/>
                <a:gd name="connsiteX14-93" fmla="*/ 868311 w 11336717"/>
                <a:gd name="connsiteY14-94" fmla="*/ 4472718 h 5789322"/>
                <a:gd name="connsiteX15-95" fmla="*/ 128082 w 11336717"/>
                <a:gd name="connsiteY15-96" fmla="*/ 118432 h 5789322"/>
                <a:gd name="connsiteX0-97" fmla="*/ 136361 w 11257910"/>
                <a:gd name="connsiteY0-98" fmla="*/ 2210 h 5919843"/>
                <a:gd name="connsiteX1-99" fmla="*/ 1732932 w 11257910"/>
                <a:gd name="connsiteY1-100" fmla="*/ 365068 h 5919843"/>
                <a:gd name="connsiteX2-101" fmla="*/ 3619789 w 11257910"/>
                <a:gd name="connsiteY2-102" fmla="*/ 466668 h 5919843"/>
                <a:gd name="connsiteX3-103" fmla="*/ 3489161 w 11257910"/>
                <a:gd name="connsiteY3-104" fmla="*/ 800496 h 5919843"/>
                <a:gd name="connsiteX4-105" fmla="*/ 7509618 w 11257910"/>
                <a:gd name="connsiteY4-106" fmla="*/ 219925 h 5919843"/>
                <a:gd name="connsiteX5-107" fmla="*/ 10905961 w 11257910"/>
                <a:gd name="connsiteY5-108" fmla="*/ 524725 h 5919843"/>
                <a:gd name="connsiteX6-109" fmla="*/ 10964018 w 11257910"/>
                <a:gd name="connsiteY6-110" fmla="*/ 3804953 h 5919843"/>
                <a:gd name="connsiteX7-111" fmla="*/ 9251332 w 11257910"/>
                <a:gd name="connsiteY7-112" fmla="*/ 5532153 h 5919843"/>
                <a:gd name="connsiteX8-113" fmla="*/ 9048132 w 11257910"/>
                <a:gd name="connsiteY8-114" fmla="*/ 5822439 h 5919843"/>
                <a:gd name="connsiteX9-115" fmla="*/ 9817389 w 11257910"/>
                <a:gd name="connsiteY9-116" fmla="*/ 5895010 h 5919843"/>
                <a:gd name="connsiteX10-117" fmla="*/ 9091675 w 11257910"/>
                <a:gd name="connsiteY10-118" fmla="*/ 5430553 h 5919843"/>
                <a:gd name="connsiteX11-119" fmla="*/ 7349961 w 11257910"/>
                <a:gd name="connsiteY11-120" fmla="*/ 4995125 h 5919843"/>
                <a:gd name="connsiteX12-121" fmla="*/ 4476132 w 11257910"/>
                <a:gd name="connsiteY12-122" fmla="*/ 5343468 h 5919843"/>
                <a:gd name="connsiteX13-123" fmla="*/ 2124818 w 11257910"/>
                <a:gd name="connsiteY13-124" fmla="*/ 5633753 h 5919843"/>
                <a:gd name="connsiteX14-125" fmla="*/ 789504 w 11257910"/>
                <a:gd name="connsiteY14-126" fmla="*/ 4603239 h 5919843"/>
                <a:gd name="connsiteX15-127" fmla="*/ 136361 w 11257910"/>
                <a:gd name="connsiteY15-128" fmla="*/ 2210 h 5919843"/>
                <a:gd name="connsiteX0-129" fmla="*/ 119174 w 11240723"/>
                <a:gd name="connsiteY0-130" fmla="*/ 34947 h 5952580"/>
                <a:gd name="connsiteX1-131" fmla="*/ 1715745 w 11240723"/>
                <a:gd name="connsiteY1-132" fmla="*/ 397805 h 5952580"/>
                <a:gd name="connsiteX2-133" fmla="*/ 3602602 w 11240723"/>
                <a:gd name="connsiteY2-134" fmla="*/ 499405 h 5952580"/>
                <a:gd name="connsiteX3-135" fmla="*/ 3471974 w 11240723"/>
                <a:gd name="connsiteY3-136" fmla="*/ 833233 h 5952580"/>
                <a:gd name="connsiteX4-137" fmla="*/ 7492431 w 11240723"/>
                <a:gd name="connsiteY4-138" fmla="*/ 252662 h 5952580"/>
                <a:gd name="connsiteX5-139" fmla="*/ 10888774 w 11240723"/>
                <a:gd name="connsiteY5-140" fmla="*/ 557462 h 5952580"/>
                <a:gd name="connsiteX6-141" fmla="*/ 10946831 w 11240723"/>
                <a:gd name="connsiteY6-142" fmla="*/ 3837690 h 5952580"/>
                <a:gd name="connsiteX7-143" fmla="*/ 9234145 w 11240723"/>
                <a:gd name="connsiteY7-144" fmla="*/ 5564890 h 5952580"/>
                <a:gd name="connsiteX8-145" fmla="*/ 9030945 w 11240723"/>
                <a:gd name="connsiteY8-146" fmla="*/ 5855176 h 5952580"/>
                <a:gd name="connsiteX9-147" fmla="*/ 9800202 w 11240723"/>
                <a:gd name="connsiteY9-148" fmla="*/ 5927747 h 5952580"/>
                <a:gd name="connsiteX10-149" fmla="*/ 9074488 w 11240723"/>
                <a:gd name="connsiteY10-150" fmla="*/ 5463290 h 5952580"/>
                <a:gd name="connsiteX11-151" fmla="*/ 7332774 w 11240723"/>
                <a:gd name="connsiteY11-152" fmla="*/ 5027862 h 5952580"/>
                <a:gd name="connsiteX12-153" fmla="*/ 4458945 w 11240723"/>
                <a:gd name="connsiteY12-154" fmla="*/ 5376205 h 5952580"/>
                <a:gd name="connsiteX13-155" fmla="*/ 2107631 w 11240723"/>
                <a:gd name="connsiteY13-156" fmla="*/ 5666490 h 5952580"/>
                <a:gd name="connsiteX14-157" fmla="*/ 772317 w 11240723"/>
                <a:gd name="connsiteY14-158" fmla="*/ 4635976 h 5952580"/>
                <a:gd name="connsiteX15-159" fmla="*/ 119174 w 11240723"/>
                <a:gd name="connsiteY15-160" fmla="*/ 34947 h 5952580"/>
                <a:gd name="connsiteX0-161" fmla="*/ 119174 w 11240723"/>
                <a:gd name="connsiteY0-162" fmla="*/ 34947 h 5952580"/>
                <a:gd name="connsiteX1-163" fmla="*/ 1715745 w 11240723"/>
                <a:gd name="connsiteY1-164" fmla="*/ 397805 h 5952580"/>
                <a:gd name="connsiteX2-165" fmla="*/ 3283288 w 11240723"/>
                <a:gd name="connsiteY2-166" fmla="*/ 281690 h 5952580"/>
                <a:gd name="connsiteX3-167" fmla="*/ 3471974 w 11240723"/>
                <a:gd name="connsiteY3-168" fmla="*/ 833233 h 5952580"/>
                <a:gd name="connsiteX4-169" fmla="*/ 7492431 w 11240723"/>
                <a:gd name="connsiteY4-170" fmla="*/ 252662 h 5952580"/>
                <a:gd name="connsiteX5-171" fmla="*/ 10888774 w 11240723"/>
                <a:gd name="connsiteY5-172" fmla="*/ 557462 h 5952580"/>
                <a:gd name="connsiteX6-173" fmla="*/ 10946831 w 11240723"/>
                <a:gd name="connsiteY6-174" fmla="*/ 3837690 h 5952580"/>
                <a:gd name="connsiteX7-175" fmla="*/ 9234145 w 11240723"/>
                <a:gd name="connsiteY7-176" fmla="*/ 5564890 h 5952580"/>
                <a:gd name="connsiteX8-177" fmla="*/ 9030945 w 11240723"/>
                <a:gd name="connsiteY8-178" fmla="*/ 5855176 h 5952580"/>
                <a:gd name="connsiteX9-179" fmla="*/ 9800202 w 11240723"/>
                <a:gd name="connsiteY9-180" fmla="*/ 5927747 h 5952580"/>
                <a:gd name="connsiteX10-181" fmla="*/ 9074488 w 11240723"/>
                <a:gd name="connsiteY10-182" fmla="*/ 5463290 h 5952580"/>
                <a:gd name="connsiteX11-183" fmla="*/ 7332774 w 11240723"/>
                <a:gd name="connsiteY11-184" fmla="*/ 5027862 h 5952580"/>
                <a:gd name="connsiteX12-185" fmla="*/ 4458945 w 11240723"/>
                <a:gd name="connsiteY12-186" fmla="*/ 5376205 h 5952580"/>
                <a:gd name="connsiteX13-187" fmla="*/ 2107631 w 11240723"/>
                <a:gd name="connsiteY13-188" fmla="*/ 5666490 h 5952580"/>
                <a:gd name="connsiteX14-189" fmla="*/ 772317 w 11240723"/>
                <a:gd name="connsiteY14-190" fmla="*/ 4635976 h 5952580"/>
                <a:gd name="connsiteX15-191" fmla="*/ 119174 w 11240723"/>
                <a:gd name="connsiteY15-192" fmla="*/ 34947 h 5952580"/>
                <a:gd name="connsiteX0-193" fmla="*/ 23059 w 11144608"/>
                <a:gd name="connsiteY0-194" fmla="*/ 230924 h 6148557"/>
                <a:gd name="connsiteX1-195" fmla="*/ 1459973 w 11144608"/>
                <a:gd name="connsiteY1-196" fmla="*/ 666354 h 6148557"/>
                <a:gd name="connsiteX2-197" fmla="*/ 3187173 w 11144608"/>
                <a:gd name="connsiteY2-198" fmla="*/ 477667 h 6148557"/>
                <a:gd name="connsiteX3-199" fmla="*/ 3375859 w 11144608"/>
                <a:gd name="connsiteY3-200" fmla="*/ 1029210 h 6148557"/>
                <a:gd name="connsiteX4-201" fmla="*/ 7396316 w 11144608"/>
                <a:gd name="connsiteY4-202" fmla="*/ 448639 h 6148557"/>
                <a:gd name="connsiteX5-203" fmla="*/ 10792659 w 11144608"/>
                <a:gd name="connsiteY5-204" fmla="*/ 753439 h 6148557"/>
                <a:gd name="connsiteX6-205" fmla="*/ 10850716 w 11144608"/>
                <a:gd name="connsiteY6-206" fmla="*/ 4033667 h 6148557"/>
                <a:gd name="connsiteX7-207" fmla="*/ 9138030 w 11144608"/>
                <a:gd name="connsiteY7-208" fmla="*/ 5760867 h 6148557"/>
                <a:gd name="connsiteX8-209" fmla="*/ 8934830 w 11144608"/>
                <a:gd name="connsiteY8-210" fmla="*/ 6051153 h 6148557"/>
                <a:gd name="connsiteX9-211" fmla="*/ 9704087 w 11144608"/>
                <a:gd name="connsiteY9-212" fmla="*/ 6123724 h 6148557"/>
                <a:gd name="connsiteX10-213" fmla="*/ 8978373 w 11144608"/>
                <a:gd name="connsiteY10-214" fmla="*/ 5659267 h 6148557"/>
                <a:gd name="connsiteX11-215" fmla="*/ 7236659 w 11144608"/>
                <a:gd name="connsiteY11-216" fmla="*/ 5223839 h 6148557"/>
                <a:gd name="connsiteX12-217" fmla="*/ 4362830 w 11144608"/>
                <a:gd name="connsiteY12-218" fmla="*/ 5572182 h 6148557"/>
                <a:gd name="connsiteX13-219" fmla="*/ 2011516 w 11144608"/>
                <a:gd name="connsiteY13-220" fmla="*/ 5862467 h 6148557"/>
                <a:gd name="connsiteX14-221" fmla="*/ 676202 w 11144608"/>
                <a:gd name="connsiteY14-222" fmla="*/ 4831953 h 6148557"/>
                <a:gd name="connsiteX15-223" fmla="*/ 23059 w 11144608"/>
                <a:gd name="connsiteY15-224" fmla="*/ 230924 h 6148557"/>
                <a:gd name="connsiteX0-225" fmla="*/ 23059 w 11144608"/>
                <a:gd name="connsiteY0-226" fmla="*/ 230924 h 6148557"/>
                <a:gd name="connsiteX1-227" fmla="*/ 1459973 w 11144608"/>
                <a:gd name="connsiteY1-228" fmla="*/ 666354 h 6148557"/>
                <a:gd name="connsiteX2-229" fmla="*/ 3187173 w 11144608"/>
                <a:gd name="connsiteY2-230" fmla="*/ 477667 h 6148557"/>
                <a:gd name="connsiteX3-231" fmla="*/ 3375859 w 11144608"/>
                <a:gd name="connsiteY3-232" fmla="*/ 1029210 h 6148557"/>
                <a:gd name="connsiteX4-233" fmla="*/ 7396316 w 11144608"/>
                <a:gd name="connsiteY4-234" fmla="*/ 448639 h 6148557"/>
                <a:gd name="connsiteX5-235" fmla="*/ 10792659 w 11144608"/>
                <a:gd name="connsiteY5-236" fmla="*/ 753439 h 6148557"/>
                <a:gd name="connsiteX6-237" fmla="*/ 10850716 w 11144608"/>
                <a:gd name="connsiteY6-238" fmla="*/ 4033667 h 6148557"/>
                <a:gd name="connsiteX7-239" fmla="*/ 9138030 w 11144608"/>
                <a:gd name="connsiteY7-240" fmla="*/ 5760867 h 6148557"/>
                <a:gd name="connsiteX8-241" fmla="*/ 8934830 w 11144608"/>
                <a:gd name="connsiteY8-242" fmla="*/ 6051153 h 6148557"/>
                <a:gd name="connsiteX9-243" fmla="*/ 9704087 w 11144608"/>
                <a:gd name="connsiteY9-244" fmla="*/ 6123724 h 6148557"/>
                <a:gd name="connsiteX10-245" fmla="*/ 8978373 w 11144608"/>
                <a:gd name="connsiteY10-246" fmla="*/ 5659267 h 6148557"/>
                <a:gd name="connsiteX11-247" fmla="*/ 7236659 w 11144608"/>
                <a:gd name="connsiteY11-248" fmla="*/ 5223839 h 6148557"/>
                <a:gd name="connsiteX12-249" fmla="*/ 4362830 w 11144608"/>
                <a:gd name="connsiteY12-250" fmla="*/ 5572182 h 6148557"/>
                <a:gd name="connsiteX13-251" fmla="*/ 2011516 w 11144608"/>
                <a:gd name="connsiteY13-252" fmla="*/ 5862467 h 6148557"/>
                <a:gd name="connsiteX14-253" fmla="*/ 676202 w 11144608"/>
                <a:gd name="connsiteY14-254" fmla="*/ 4831953 h 6148557"/>
                <a:gd name="connsiteX15-255" fmla="*/ 23059 w 11144608"/>
                <a:gd name="connsiteY15-256" fmla="*/ 230924 h 6148557"/>
                <a:gd name="connsiteX0-257" fmla="*/ 23059 w 11144608"/>
                <a:gd name="connsiteY0-258" fmla="*/ 230924 h 6148557"/>
                <a:gd name="connsiteX1-259" fmla="*/ 1459973 w 11144608"/>
                <a:gd name="connsiteY1-260" fmla="*/ 666354 h 6148557"/>
                <a:gd name="connsiteX2-261" fmla="*/ 3187173 w 11144608"/>
                <a:gd name="connsiteY2-262" fmla="*/ 477667 h 6148557"/>
                <a:gd name="connsiteX3-263" fmla="*/ 3579059 w 11144608"/>
                <a:gd name="connsiteY3-264" fmla="*/ 1014696 h 6148557"/>
                <a:gd name="connsiteX4-265" fmla="*/ 7396316 w 11144608"/>
                <a:gd name="connsiteY4-266" fmla="*/ 448639 h 6148557"/>
                <a:gd name="connsiteX5-267" fmla="*/ 10792659 w 11144608"/>
                <a:gd name="connsiteY5-268" fmla="*/ 753439 h 6148557"/>
                <a:gd name="connsiteX6-269" fmla="*/ 10850716 w 11144608"/>
                <a:gd name="connsiteY6-270" fmla="*/ 4033667 h 6148557"/>
                <a:gd name="connsiteX7-271" fmla="*/ 9138030 w 11144608"/>
                <a:gd name="connsiteY7-272" fmla="*/ 5760867 h 6148557"/>
                <a:gd name="connsiteX8-273" fmla="*/ 8934830 w 11144608"/>
                <a:gd name="connsiteY8-274" fmla="*/ 6051153 h 6148557"/>
                <a:gd name="connsiteX9-275" fmla="*/ 9704087 w 11144608"/>
                <a:gd name="connsiteY9-276" fmla="*/ 6123724 h 6148557"/>
                <a:gd name="connsiteX10-277" fmla="*/ 8978373 w 11144608"/>
                <a:gd name="connsiteY10-278" fmla="*/ 5659267 h 6148557"/>
                <a:gd name="connsiteX11-279" fmla="*/ 7236659 w 11144608"/>
                <a:gd name="connsiteY11-280" fmla="*/ 5223839 h 6148557"/>
                <a:gd name="connsiteX12-281" fmla="*/ 4362830 w 11144608"/>
                <a:gd name="connsiteY12-282" fmla="*/ 5572182 h 6148557"/>
                <a:gd name="connsiteX13-283" fmla="*/ 2011516 w 11144608"/>
                <a:gd name="connsiteY13-284" fmla="*/ 5862467 h 6148557"/>
                <a:gd name="connsiteX14-285" fmla="*/ 676202 w 11144608"/>
                <a:gd name="connsiteY14-286" fmla="*/ 4831953 h 6148557"/>
                <a:gd name="connsiteX15-287" fmla="*/ 23059 w 11144608"/>
                <a:gd name="connsiteY15-288" fmla="*/ 230924 h 6148557"/>
                <a:gd name="connsiteX0-289" fmla="*/ 17824 w 11139373"/>
                <a:gd name="connsiteY0-290" fmla="*/ 230924 h 6148557"/>
                <a:gd name="connsiteX1-291" fmla="*/ 1338624 w 11139373"/>
                <a:gd name="connsiteY1-292" fmla="*/ 666354 h 6148557"/>
                <a:gd name="connsiteX2-293" fmla="*/ 3181938 w 11139373"/>
                <a:gd name="connsiteY2-294" fmla="*/ 477667 h 6148557"/>
                <a:gd name="connsiteX3-295" fmla="*/ 3573824 w 11139373"/>
                <a:gd name="connsiteY3-296" fmla="*/ 1014696 h 6148557"/>
                <a:gd name="connsiteX4-297" fmla="*/ 7391081 w 11139373"/>
                <a:gd name="connsiteY4-298" fmla="*/ 448639 h 6148557"/>
                <a:gd name="connsiteX5-299" fmla="*/ 10787424 w 11139373"/>
                <a:gd name="connsiteY5-300" fmla="*/ 753439 h 6148557"/>
                <a:gd name="connsiteX6-301" fmla="*/ 10845481 w 11139373"/>
                <a:gd name="connsiteY6-302" fmla="*/ 4033667 h 6148557"/>
                <a:gd name="connsiteX7-303" fmla="*/ 9132795 w 11139373"/>
                <a:gd name="connsiteY7-304" fmla="*/ 5760867 h 6148557"/>
                <a:gd name="connsiteX8-305" fmla="*/ 8929595 w 11139373"/>
                <a:gd name="connsiteY8-306" fmla="*/ 6051153 h 6148557"/>
                <a:gd name="connsiteX9-307" fmla="*/ 9698852 w 11139373"/>
                <a:gd name="connsiteY9-308" fmla="*/ 6123724 h 6148557"/>
                <a:gd name="connsiteX10-309" fmla="*/ 8973138 w 11139373"/>
                <a:gd name="connsiteY10-310" fmla="*/ 5659267 h 6148557"/>
                <a:gd name="connsiteX11-311" fmla="*/ 7231424 w 11139373"/>
                <a:gd name="connsiteY11-312" fmla="*/ 5223839 h 6148557"/>
                <a:gd name="connsiteX12-313" fmla="*/ 4357595 w 11139373"/>
                <a:gd name="connsiteY12-314" fmla="*/ 5572182 h 6148557"/>
                <a:gd name="connsiteX13-315" fmla="*/ 2006281 w 11139373"/>
                <a:gd name="connsiteY13-316" fmla="*/ 5862467 h 6148557"/>
                <a:gd name="connsiteX14-317" fmla="*/ 670967 w 11139373"/>
                <a:gd name="connsiteY14-318" fmla="*/ 4831953 h 6148557"/>
                <a:gd name="connsiteX15-319" fmla="*/ 17824 w 11139373"/>
                <a:gd name="connsiteY15-320" fmla="*/ 230924 h 6148557"/>
                <a:gd name="connsiteX0-321" fmla="*/ 14787 w 11266965"/>
                <a:gd name="connsiteY0-322" fmla="*/ 250451 h 6022941"/>
                <a:gd name="connsiteX1-323" fmla="*/ 1466216 w 11266965"/>
                <a:gd name="connsiteY1-324" fmla="*/ 540738 h 6022941"/>
                <a:gd name="connsiteX2-325" fmla="*/ 3309530 w 11266965"/>
                <a:gd name="connsiteY2-326" fmla="*/ 352051 h 6022941"/>
                <a:gd name="connsiteX3-327" fmla="*/ 3701416 w 11266965"/>
                <a:gd name="connsiteY3-328" fmla="*/ 889080 h 6022941"/>
                <a:gd name="connsiteX4-329" fmla="*/ 7518673 w 11266965"/>
                <a:gd name="connsiteY4-330" fmla="*/ 323023 h 6022941"/>
                <a:gd name="connsiteX5-331" fmla="*/ 10915016 w 11266965"/>
                <a:gd name="connsiteY5-332" fmla="*/ 627823 h 6022941"/>
                <a:gd name="connsiteX6-333" fmla="*/ 10973073 w 11266965"/>
                <a:gd name="connsiteY6-334" fmla="*/ 3908051 h 6022941"/>
                <a:gd name="connsiteX7-335" fmla="*/ 9260387 w 11266965"/>
                <a:gd name="connsiteY7-336" fmla="*/ 5635251 h 6022941"/>
                <a:gd name="connsiteX8-337" fmla="*/ 9057187 w 11266965"/>
                <a:gd name="connsiteY8-338" fmla="*/ 5925537 h 6022941"/>
                <a:gd name="connsiteX9-339" fmla="*/ 9826444 w 11266965"/>
                <a:gd name="connsiteY9-340" fmla="*/ 5998108 h 6022941"/>
                <a:gd name="connsiteX10-341" fmla="*/ 9100730 w 11266965"/>
                <a:gd name="connsiteY10-342" fmla="*/ 5533651 h 6022941"/>
                <a:gd name="connsiteX11-343" fmla="*/ 7359016 w 11266965"/>
                <a:gd name="connsiteY11-344" fmla="*/ 5098223 h 6022941"/>
                <a:gd name="connsiteX12-345" fmla="*/ 4485187 w 11266965"/>
                <a:gd name="connsiteY12-346" fmla="*/ 5446566 h 6022941"/>
                <a:gd name="connsiteX13-347" fmla="*/ 2133873 w 11266965"/>
                <a:gd name="connsiteY13-348" fmla="*/ 5736851 h 6022941"/>
                <a:gd name="connsiteX14-349" fmla="*/ 798559 w 11266965"/>
                <a:gd name="connsiteY14-350" fmla="*/ 4706337 h 6022941"/>
                <a:gd name="connsiteX15-351" fmla="*/ 14787 w 11266965"/>
                <a:gd name="connsiteY15-352" fmla="*/ 250451 h 6022941"/>
                <a:gd name="connsiteX0-353" fmla="*/ 14787 w 11266965"/>
                <a:gd name="connsiteY0-354" fmla="*/ 301464 h 6073954"/>
                <a:gd name="connsiteX1-355" fmla="*/ 1466216 w 11266965"/>
                <a:gd name="connsiteY1-356" fmla="*/ 403065 h 6073954"/>
                <a:gd name="connsiteX2-357" fmla="*/ 3309530 w 11266965"/>
                <a:gd name="connsiteY2-358" fmla="*/ 403064 h 6073954"/>
                <a:gd name="connsiteX3-359" fmla="*/ 3701416 w 11266965"/>
                <a:gd name="connsiteY3-360" fmla="*/ 940093 h 6073954"/>
                <a:gd name="connsiteX4-361" fmla="*/ 7518673 w 11266965"/>
                <a:gd name="connsiteY4-362" fmla="*/ 374036 h 6073954"/>
                <a:gd name="connsiteX5-363" fmla="*/ 10915016 w 11266965"/>
                <a:gd name="connsiteY5-364" fmla="*/ 678836 h 6073954"/>
                <a:gd name="connsiteX6-365" fmla="*/ 10973073 w 11266965"/>
                <a:gd name="connsiteY6-366" fmla="*/ 3959064 h 6073954"/>
                <a:gd name="connsiteX7-367" fmla="*/ 9260387 w 11266965"/>
                <a:gd name="connsiteY7-368" fmla="*/ 5686264 h 6073954"/>
                <a:gd name="connsiteX8-369" fmla="*/ 9057187 w 11266965"/>
                <a:gd name="connsiteY8-370" fmla="*/ 5976550 h 6073954"/>
                <a:gd name="connsiteX9-371" fmla="*/ 9826444 w 11266965"/>
                <a:gd name="connsiteY9-372" fmla="*/ 6049121 h 6073954"/>
                <a:gd name="connsiteX10-373" fmla="*/ 9100730 w 11266965"/>
                <a:gd name="connsiteY10-374" fmla="*/ 5584664 h 6073954"/>
                <a:gd name="connsiteX11-375" fmla="*/ 7359016 w 11266965"/>
                <a:gd name="connsiteY11-376" fmla="*/ 5149236 h 6073954"/>
                <a:gd name="connsiteX12-377" fmla="*/ 4485187 w 11266965"/>
                <a:gd name="connsiteY12-378" fmla="*/ 5497579 h 6073954"/>
                <a:gd name="connsiteX13-379" fmla="*/ 2133873 w 11266965"/>
                <a:gd name="connsiteY13-380" fmla="*/ 5787864 h 6073954"/>
                <a:gd name="connsiteX14-381" fmla="*/ 798559 w 11266965"/>
                <a:gd name="connsiteY14-382" fmla="*/ 4757350 h 6073954"/>
                <a:gd name="connsiteX15-383" fmla="*/ 14787 w 11266965"/>
                <a:gd name="connsiteY15-384" fmla="*/ 301464 h 6073954"/>
                <a:gd name="connsiteX0-385" fmla="*/ 14787 w 11260052"/>
                <a:gd name="connsiteY0-386" fmla="*/ 301464 h 6073954"/>
                <a:gd name="connsiteX1-387" fmla="*/ 1466216 w 11260052"/>
                <a:gd name="connsiteY1-388" fmla="*/ 403065 h 6073954"/>
                <a:gd name="connsiteX2-389" fmla="*/ 3309530 w 11260052"/>
                <a:gd name="connsiteY2-390" fmla="*/ 403064 h 6073954"/>
                <a:gd name="connsiteX3-391" fmla="*/ 3701416 w 11260052"/>
                <a:gd name="connsiteY3-392" fmla="*/ 940093 h 6073954"/>
                <a:gd name="connsiteX4-393" fmla="*/ 7620273 w 11260052"/>
                <a:gd name="connsiteY4-394" fmla="*/ 345007 h 6073954"/>
                <a:gd name="connsiteX5-395" fmla="*/ 10915016 w 11260052"/>
                <a:gd name="connsiteY5-396" fmla="*/ 678836 h 6073954"/>
                <a:gd name="connsiteX6-397" fmla="*/ 10973073 w 11260052"/>
                <a:gd name="connsiteY6-398" fmla="*/ 3959064 h 6073954"/>
                <a:gd name="connsiteX7-399" fmla="*/ 9260387 w 11260052"/>
                <a:gd name="connsiteY7-400" fmla="*/ 5686264 h 6073954"/>
                <a:gd name="connsiteX8-401" fmla="*/ 9057187 w 11260052"/>
                <a:gd name="connsiteY8-402" fmla="*/ 5976550 h 6073954"/>
                <a:gd name="connsiteX9-403" fmla="*/ 9826444 w 11260052"/>
                <a:gd name="connsiteY9-404" fmla="*/ 6049121 h 6073954"/>
                <a:gd name="connsiteX10-405" fmla="*/ 9100730 w 11260052"/>
                <a:gd name="connsiteY10-406" fmla="*/ 5584664 h 6073954"/>
                <a:gd name="connsiteX11-407" fmla="*/ 7359016 w 11260052"/>
                <a:gd name="connsiteY11-408" fmla="*/ 5149236 h 6073954"/>
                <a:gd name="connsiteX12-409" fmla="*/ 4485187 w 11260052"/>
                <a:gd name="connsiteY12-410" fmla="*/ 5497579 h 6073954"/>
                <a:gd name="connsiteX13-411" fmla="*/ 2133873 w 11260052"/>
                <a:gd name="connsiteY13-412" fmla="*/ 5787864 h 6073954"/>
                <a:gd name="connsiteX14-413" fmla="*/ 798559 w 11260052"/>
                <a:gd name="connsiteY14-414" fmla="*/ 4757350 h 6073954"/>
                <a:gd name="connsiteX15-415" fmla="*/ 14787 w 11260052"/>
                <a:gd name="connsiteY15-416" fmla="*/ 301464 h 6073954"/>
                <a:gd name="connsiteX0-417" fmla="*/ 14787 w 11260052"/>
                <a:gd name="connsiteY0-418" fmla="*/ 301464 h 6073954"/>
                <a:gd name="connsiteX1-419" fmla="*/ 1466216 w 11260052"/>
                <a:gd name="connsiteY1-420" fmla="*/ 403065 h 6073954"/>
                <a:gd name="connsiteX2-421" fmla="*/ 3309530 w 11260052"/>
                <a:gd name="connsiteY2-422" fmla="*/ 403064 h 6073954"/>
                <a:gd name="connsiteX3-423" fmla="*/ 3701416 w 11260052"/>
                <a:gd name="connsiteY3-424" fmla="*/ 940093 h 6073954"/>
                <a:gd name="connsiteX4-425" fmla="*/ 7620273 w 11260052"/>
                <a:gd name="connsiteY4-426" fmla="*/ 345007 h 6073954"/>
                <a:gd name="connsiteX5-427" fmla="*/ 10915016 w 11260052"/>
                <a:gd name="connsiteY5-428" fmla="*/ 678836 h 6073954"/>
                <a:gd name="connsiteX6-429" fmla="*/ 10973073 w 11260052"/>
                <a:gd name="connsiteY6-430" fmla="*/ 3959064 h 6073954"/>
                <a:gd name="connsiteX7-431" fmla="*/ 9260387 w 11260052"/>
                <a:gd name="connsiteY7-432" fmla="*/ 5686264 h 6073954"/>
                <a:gd name="connsiteX8-433" fmla="*/ 9057187 w 11260052"/>
                <a:gd name="connsiteY8-434" fmla="*/ 5976550 h 6073954"/>
                <a:gd name="connsiteX9-435" fmla="*/ 9826444 w 11260052"/>
                <a:gd name="connsiteY9-436" fmla="*/ 6049121 h 6073954"/>
                <a:gd name="connsiteX10-437" fmla="*/ 9100730 w 11260052"/>
                <a:gd name="connsiteY10-438" fmla="*/ 5584664 h 6073954"/>
                <a:gd name="connsiteX11-439" fmla="*/ 7359016 w 11260052"/>
                <a:gd name="connsiteY11-440" fmla="*/ 5149236 h 6073954"/>
                <a:gd name="connsiteX12-441" fmla="*/ 4485187 w 11260052"/>
                <a:gd name="connsiteY12-442" fmla="*/ 5497579 h 6073954"/>
                <a:gd name="connsiteX13-443" fmla="*/ 2133873 w 11260052"/>
                <a:gd name="connsiteY13-444" fmla="*/ 5787864 h 6073954"/>
                <a:gd name="connsiteX14-445" fmla="*/ 798559 w 11260052"/>
                <a:gd name="connsiteY14-446" fmla="*/ 4757350 h 6073954"/>
                <a:gd name="connsiteX15-447" fmla="*/ 14787 w 11260052"/>
                <a:gd name="connsiteY15-448" fmla="*/ 301464 h 6073954"/>
                <a:gd name="connsiteX0-449" fmla="*/ 14787 w 11260052"/>
                <a:gd name="connsiteY0-450" fmla="*/ 301464 h 6073954"/>
                <a:gd name="connsiteX1-451" fmla="*/ 1466216 w 11260052"/>
                <a:gd name="connsiteY1-452" fmla="*/ 403065 h 6073954"/>
                <a:gd name="connsiteX2-453" fmla="*/ 3309530 w 11260052"/>
                <a:gd name="connsiteY2-454" fmla="*/ 403064 h 6073954"/>
                <a:gd name="connsiteX3-455" fmla="*/ 3701416 w 11260052"/>
                <a:gd name="connsiteY3-456" fmla="*/ 940093 h 6073954"/>
                <a:gd name="connsiteX4-457" fmla="*/ 7620273 w 11260052"/>
                <a:gd name="connsiteY4-458" fmla="*/ 345007 h 6073954"/>
                <a:gd name="connsiteX5-459" fmla="*/ 10915016 w 11260052"/>
                <a:gd name="connsiteY5-460" fmla="*/ 678836 h 6073954"/>
                <a:gd name="connsiteX6-461" fmla="*/ 10973073 w 11260052"/>
                <a:gd name="connsiteY6-462" fmla="*/ 3959064 h 6073954"/>
                <a:gd name="connsiteX7-463" fmla="*/ 9260387 w 11260052"/>
                <a:gd name="connsiteY7-464" fmla="*/ 5686264 h 6073954"/>
                <a:gd name="connsiteX8-465" fmla="*/ 9057187 w 11260052"/>
                <a:gd name="connsiteY8-466" fmla="*/ 5976550 h 6073954"/>
                <a:gd name="connsiteX9-467" fmla="*/ 9826444 w 11260052"/>
                <a:gd name="connsiteY9-468" fmla="*/ 6049121 h 6073954"/>
                <a:gd name="connsiteX10-469" fmla="*/ 9100730 w 11260052"/>
                <a:gd name="connsiteY10-470" fmla="*/ 5584664 h 6073954"/>
                <a:gd name="connsiteX11-471" fmla="*/ 7359016 w 11260052"/>
                <a:gd name="connsiteY11-472" fmla="*/ 5149236 h 6073954"/>
                <a:gd name="connsiteX12-473" fmla="*/ 4485187 w 11260052"/>
                <a:gd name="connsiteY12-474" fmla="*/ 5497579 h 6073954"/>
                <a:gd name="connsiteX13-475" fmla="*/ 2133873 w 11260052"/>
                <a:gd name="connsiteY13-476" fmla="*/ 5787864 h 6073954"/>
                <a:gd name="connsiteX14-477" fmla="*/ 798559 w 11260052"/>
                <a:gd name="connsiteY14-478" fmla="*/ 4757350 h 6073954"/>
                <a:gd name="connsiteX15-479" fmla="*/ 14787 w 11260052"/>
                <a:gd name="connsiteY15-480" fmla="*/ 301464 h 6073954"/>
                <a:gd name="connsiteX0-481" fmla="*/ 14787 w 11260052"/>
                <a:gd name="connsiteY0-482" fmla="*/ 301464 h 6073954"/>
                <a:gd name="connsiteX1-483" fmla="*/ 1466216 w 11260052"/>
                <a:gd name="connsiteY1-484" fmla="*/ 403065 h 6073954"/>
                <a:gd name="connsiteX2-485" fmla="*/ 3309530 w 11260052"/>
                <a:gd name="connsiteY2-486" fmla="*/ 403064 h 6073954"/>
                <a:gd name="connsiteX3-487" fmla="*/ 3701416 w 11260052"/>
                <a:gd name="connsiteY3-488" fmla="*/ 940093 h 6073954"/>
                <a:gd name="connsiteX4-489" fmla="*/ 7620273 w 11260052"/>
                <a:gd name="connsiteY4-490" fmla="*/ 345007 h 6073954"/>
                <a:gd name="connsiteX5-491" fmla="*/ 10915016 w 11260052"/>
                <a:gd name="connsiteY5-492" fmla="*/ 678836 h 6073954"/>
                <a:gd name="connsiteX6-493" fmla="*/ 10973073 w 11260052"/>
                <a:gd name="connsiteY6-494" fmla="*/ 3959064 h 6073954"/>
                <a:gd name="connsiteX7-495" fmla="*/ 9260387 w 11260052"/>
                <a:gd name="connsiteY7-496" fmla="*/ 5686264 h 6073954"/>
                <a:gd name="connsiteX8-497" fmla="*/ 9057187 w 11260052"/>
                <a:gd name="connsiteY8-498" fmla="*/ 5976550 h 6073954"/>
                <a:gd name="connsiteX9-499" fmla="*/ 9826444 w 11260052"/>
                <a:gd name="connsiteY9-500" fmla="*/ 6049121 h 6073954"/>
                <a:gd name="connsiteX10-501" fmla="*/ 9100730 w 11260052"/>
                <a:gd name="connsiteY10-502" fmla="*/ 5584664 h 6073954"/>
                <a:gd name="connsiteX11-503" fmla="*/ 7359016 w 11260052"/>
                <a:gd name="connsiteY11-504" fmla="*/ 5149236 h 6073954"/>
                <a:gd name="connsiteX12-505" fmla="*/ 4485187 w 11260052"/>
                <a:gd name="connsiteY12-506" fmla="*/ 5497579 h 6073954"/>
                <a:gd name="connsiteX13-507" fmla="*/ 2133873 w 11260052"/>
                <a:gd name="connsiteY13-508" fmla="*/ 5787864 h 6073954"/>
                <a:gd name="connsiteX14-509" fmla="*/ 798559 w 11260052"/>
                <a:gd name="connsiteY14-510" fmla="*/ 4757350 h 6073954"/>
                <a:gd name="connsiteX15-511" fmla="*/ 14787 w 11260052"/>
                <a:gd name="connsiteY15-512" fmla="*/ 301464 h 6073954"/>
                <a:gd name="connsiteX0-513" fmla="*/ 14787 w 11260052"/>
                <a:gd name="connsiteY0-514" fmla="*/ 301464 h 6073954"/>
                <a:gd name="connsiteX1-515" fmla="*/ 1466216 w 11260052"/>
                <a:gd name="connsiteY1-516" fmla="*/ 403065 h 6073954"/>
                <a:gd name="connsiteX2-517" fmla="*/ 3309530 w 11260052"/>
                <a:gd name="connsiteY2-518" fmla="*/ 403064 h 6073954"/>
                <a:gd name="connsiteX3-519" fmla="*/ 3701416 w 11260052"/>
                <a:gd name="connsiteY3-520" fmla="*/ 940093 h 6073954"/>
                <a:gd name="connsiteX4-521" fmla="*/ 7620273 w 11260052"/>
                <a:gd name="connsiteY4-522" fmla="*/ 345007 h 6073954"/>
                <a:gd name="connsiteX5-523" fmla="*/ 10915016 w 11260052"/>
                <a:gd name="connsiteY5-524" fmla="*/ 678836 h 6073954"/>
                <a:gd name="connsiteX6-525" fmla="*/ 10973073 w 11260052"/>
                <a:gd name="connsiteY6-526" fmla="*/ 3959064 h 6073954"/>
                <a:gd name="connsiteX7-527" fmla="*/ 9260387 w 11260052"/>
                <a:gd name="connsiteY7-528" fmla="*/ 5686264 h 6073954"/>
                <a:gd name="connsiteX8-529" fmla="*/ 9057187 w 11260052"/>
                <a:gd name="connsiteY8-530" fmla="*/ 5976550 h 6073954"/>
                <a:gd name="connsiteX9-531" fmla="*/ 9826444 w 11260052"/>
                <a:gd name="connsiteY9-532" fmla="*/ 6049121 h 6073954"/>
                <a:gd name="connsiteX10-533" fmla="*/ 9100730 w 11260052"/>
                <a:gd name="connsiteY10-534" fmla="*/ 5584664 h 6073954"/>
                <a:gd name="connsiteX11-535" fmla="*/ 7359016 w 11260052"/>
                <a:gd name="connsiteY11-536" fmla="*/ 5149236 h 6073954"/>
                <a:gd name="connsiteX12-537" fmla="*/ 4485187 w 11260052"/>
                <a:gd name="connsiteY12-538" fmla="*/ 5497579 h 6073954"/>
                <a:gd name="connsiteX13-539" fmla="*/ 2133873 w 11260052"/>
                <a:gd name="connsiteY13-540" fmla="*/ 5787864 h 6073954"/>
                <a:gd name="connsiteX14-541" fmla="*/ 798559 w 11260052"/>
                <a:gd name="connsiteY14-542" fmla="*/ 4757350 h 6073954"/>
                <a:gd name="connsiteX15-543" fmla="*/ 14787 w 11260052"/>
                <a:gd name="connsiteY15-544" fmla="*/ 301464 h 6073954"/>
                <a:gd name="connsiteX0-545" fmla="*/ 14787 w 11260052"/>
                <a:gd name="connsiteY0-546" fmla="*/ 301464 h 6160778"/>
                <a:gd name="connsiteX1-547" fmla="*/ 1466216 w 11260052"/>
                <a:gd name="connsiteY1-548" fmla="*/ 403065 h 6160778"/>
                <a:gd name="connsiteX2-549" fmla="*/ 3309530 w 11260052"/>
                <a:gd name="connsiteY2-550" fmla="*/ 403064 h 6160778"/>
                <a:gd name="connsiteX3-551" fmla="*/ 3701416 w 11260052"/>
                <a:gd name="connsiteY3-552" fmla="*/ 940093 h 6160778"/>
                <a:gd name="connsiteX4-553" fmla="*/ 7620273 w 11260052"/>
                <a:gd name="connsiteY4-554" fmla="*/ 345007 h 6160778"/>
                <a:gd name="connsiteX5-555" fmla="*/ 10915016 w 11260052"/>
                <a:gd name="connsiteY5-556" fmla="*/ 678836 h 6160778"/>
                <a:gd name="connsiteX6-557" fmla="*/ 10973073 w 11260052"/>
                <a:gd name="connsiteY6-558" fmla="*/ 3959064 h 6160778"/>
                <a:gd name="connsiteX7-559" fmla="*/ 9260387 w 11260052"/>
                <a:gd name="connsiteY7-560" fmla="*/ 5686264 h 6160778"/>
                <a:gd name="connsiteX8-561" fmla="*/ 9057187 w 11260052"/>
                <a:gd name="connsiteY8-562" fmla="*/ 5976550 h 6160778"/>
                <a:gd name="connsiteX9-563" fmla="*/ 9826444 w 11260052"/>
                <a:gd name="connsiteY9-564" fmla="*/ 6049121 h 6160778"/>
                <a:gd name="connsiteX10-565" fmla="*/ 9100730 w 11260052"/>
                <a:gd name="connsiteY10-566" fmla="*/ 5584664 h 6160778"/>
                <a:gd name="connsiteX11-567" fmla="*/ 7359016 w 11260052"/>
                <a:gd name="connsiteY11-568" fmla="*/ 5149236 h 6160778"/>
                <a:gd name="connsiteX12-569" fmla="*/ 4485187 w 11260052"/>
                <a:gd name="connsiteY12-570" fmla="*/ 5497579 h 6160778"/>
                <a:gd name="connsiteX13-571" fmla="*/ 2133873 w 11260052"/>
                <a:gd name="connsiteY13-572" fmla="*/ 5787864 h 6160778"/>
                <a:gd name="connsiteX14-573" fmla="*/ 798559 w 11260052"/>
                <a:gd name="connsiteY14-574" fmla="*/ 4757350 h 6160778"/>
                <a:gd name="connsiteX15-575" fmla="*/ 14787 w 11260052"/>
                <a:gd name="connsiteY15-576" fmla="*/ 301464 h 6160778"/>
                <a:gd name="connsiteX0-577" fmla="*/ 14787 w 11260052"/>
                <a:gd name="connsiteY0-578" fmla="*/ 301464 h 6160778"/>
                <a:gd name="connsiteX1-579" fmla="*/ 1466216 w 11260052"/>
                <a:gd name="connsiteY1-580" fmla="*/ 403065 h 6160778"/>
                <a:gd name="connsiteX2-581" fmla="*/ 3309530 w 11260052"/>
                <a:gd name="connsiteY2-582" fmla="*/ 403064 h 6160778"/>
                <a:gd name="connsiteX3-583" fmla="*/ 3701416 w 11260052"/>
                <a:gd name="connsiteY3-584" fmla="*/ 940093 h 6160778"/>
                <a:gd name="connsiteX4-585" fmla="*/ 7620273 w 11260052"/>
                <a:gd name="connsiteY4-586" fmla="*/ 345007 h 6160778"/>
                <a:gd name="connsiteX5-587" fmla="*/ 10915016 w 11260052"/>
                <a:gd name="connsiteY5-588" fmla="*/ 678836 h 6160778"/>
                <a:gd name="connsiteX6-589" fmla="*/ 10973073 w 11260052"/>
                <a:gd name="connsiteY6-590" fmla="*/ 3959064 h 6160778"/>
                <a:gd name="connsiteX7-591" fmla="*/ 9260387 w 11260052"/>
                <a:gd name="connsiteY7-592" fmla="*/ 5686264 h 6160778"/>
                <a:gd name="connsiteX8-593" fmla="*/ 9057187 w 11260052"/>
                <a:gd name="connsiteY8-594" fmla="*/ 5976550 h 6160778"/>
                <a:gd name="connsiteX9-595" fmla="*/ 9826444 w 11260052"/>
                <a:gd name="connsiteY9-596" fmla="*/ 6049121 h 6160778"/>
                <a:gd name="connsiteX10-597" fmla="*/ 9100730 w 11260052"/>
                <a:gd name="connsiteY10-598" fmla="*/ 5584664 h 6160778"/>
                <a:gd name="connsiteX11-599" fmla="*/ 7359016 w 11260052"/>
                <a:gd name="connsiteY11-600" fmla="*/ 5149236 h 6160778"/>
                <a:gd name="connsiteX12-601" fmla="*/ 4485187 w 11260052"/>
                <a:gd name="connsiteY12-602" fmla="*/ 5497579 h 6160778"/>
                <a:gd name="connsiteX13-603" fmla="*/ 2133873 w 11260052"/>
                <a:gd name="connsiteY13-604" fmla="*/ 5787864 h 6160778"/>
                <a:gd name="connsiteX14-605" fmla="*/ 798559 w 11260052"/>
                <a:gd name="connsiteY14-606" fmla="*/ 4757350 h 6160778"/>
                <a:gd name="connsiteX15-607" fmla="*/ 14787 w 11260052"/>
                <a:gd name="connsiteY15-608" fmla="*/ 301464 h 6160778"/>
                <a:gd name="connsiteX0-609" fmla="*/ 14787 w 11257622"/>
                <a:gd name="connsiteY0-610" fmla="*/ 301464 h 6073954"/>
                <a:gd name="connsiteX1-611" fmla="*/ 1466216 w 11257622"/>
                <a:gd name="connsiteY1-612" fmla="*/ 403065 h 6073954"/>
                <a:gd name="connsiteX2-613" fmla="*/ 3309530 w 11257622"/>
                <a:gd name="connsiteY2-614" fmla="*/ 403064 h 6073954"/>
                <a:gd name="connsiteX3-615" fmla="*/ 3701416 w 11257622"/>
                <a:gd name="connsiteY3-616" fmla="*/ 940093 h 6073954"/>
                <a:gd name="connsiteX4-617" fmla="*/ 7620273 w 11257622"/>
                <a:gd name="connsiteY4-618" fmla="*/ 345007 h 6073954"/>
                <a:gd name="connsiteX5-619" fmla="*/ 10915016 w 11257622"/>
                <a:gd name="connsiteY5-620" fmla="*/ 678836 h 6073954"/>
                <a:gd name="connsiteX6-621" fmla="*/ 10973073 w 11257622"/>
                <a:gd name="connsiteY6-622" fmla="*/ 3959064 h 6073954"/>
                <a:gd name="connsiteX7-623" fmla="*/ 9303930 w 11257622"/>
                <a:gd name="connsiteY7-624" fmla="*/ 5686264 h 6073954"/>
                <a:gd name="connsiteX8-625" fmla="*/ 9057187 w 11257622"/>
                <a:gd name="connsiteY8-626" fmla="*/ 5976550 h 6073954"/>
                <a:gd name="connsiteX9-627" fmla="*/ 9826444 w 11257622"/>
                <a:gd name="connsiteY9-628" fmla="*/ 6049121 h 6073954"/>
                <a:gd name="connsiteX10-629" fmla="*/ 9100730 w 11257622"/>
                <a:gd name="connsiteY10-630" fmla="*/ 5584664 h 6073954"/>
                <a:gd name="connsiteX11-631" fmla="*/ 7359016 w 11257622"/>
                <a:gd name="connsiteY11-632" fmla="*/ 5149236 h 6073954"/>
                <a:gd name="connsiteX12-633" fmla="*/ 4485187 w 11257622"/>
                <a:gd name="connsiteY12-634" fmla="*/ 5497579 h 6073954"/>
                <a:gd name="connsiteX13-635" fmla="*/ 2133873 w 11257622"/>
                <a:gd name="connsiteY13-636" fmla="*/ 5787864 h 6073954"/>
                <a:gd name="connsiteX14-637" fmla="*/ 798559 w 11257622"/>
                <a:gd name="connsiteY14-638" fmla="*/ 4757350 h 6073954"/>
                <a:gd name="connsiteX15-639" fmla="*/ 14787 w 11257622"/>
                <a:gd name="connsiteY15-640" fmla="*/ 301464 h 6073954"/>
                <a:gd name="connsiteX0-641" fmla="*/ 14787 w 11257622"/>
                <a:gd name="connsiteY0-642" fmla="*/ 301464 h 6099299"/>
                <a:gd name="connsiteX1-643" fmla="*/ 1466216 w 11257622"/>
                <a:gd name="connsiteY1-644" fmla="*/ 403065 h 6099299"/>
                <a:gd name="connsiteX2-645" fmla="*/ 3309530 w 11257622"/>
                <a:gd name="connsiteY2-646" fmla="*/ 403064 h 6099299"/>
                <a:gd name="connsiteX3-647" fmla="*/ 3701416 w 11257622"/>
                <a:gd name="connsiteY3-648" fmla="*/ 940093 h 6099299"/>
                <a:gd name="connsiteX4-649" fmla="*/ 7620273 w 11257622"/>
                <a:gd name="connsiteY4-650" fmla="*/ 345007 h 6099299"/>
                <a:gd name="connsiteX5-651" fmla="*/ 10915016 w 11257622"/>
                <a:gd name="connsiteY5-652" fmla="*/ 678836 h 6099299"/>
                <a:gd name="connsiteX6-653" fmla="*/ 10973073 w 11257622"/>
                <a:gd name="connsiteY6-654" fmla="*/ 3959064 h 6099299"/>
                <a:gd name="connsiteX7-655" fmla="*/ 9303930 w 11257622"/>
                <a:gd name="connsiteY7-656" fmla="*/ 5686264 h 6099299"/>
                <a:gd name="connsiteX8-657" fmla="*/ 9057187 w 11257622"/>
                <a:gd name="connsiteY8-658" fmla="*/ 5976550 h 6099299"/>
                <a:gd name="connsiteX9-659" fmla="*/ 9826444 w 11257622"/>
                <a:gd name="connsiteY9-660" fmla="*/ 6049121 h 6099299"/>
                <a:gd name="connsiteX10-661" fmla="*/ 9100730 w 11257622"/>
                <a:gd name="connsiteY10-662" fmla="*/ 5584664 h 6099299"/>
                <a:gd name="connsiteX11-663" fmla="*/ 7359016 w 11257622"/>
                <a:gd name="connsiteY11-664" fmla="*/ 5149236 h 6099299"/>
                <a:gd name="connsiteX12-665" fmla="*/ 4485187 w 11257622"/>
                <a:gd name="connsiteY12-666" fmla="*/ 5497579 h 6099299"/>
                <a:gd name="connsiteX13-667" fmla="*/ 2133873 w 11257622"/>
                <a:gd name="connsiteY13-668" fmla="*/ 5787864 h 6099299"/>
                <a:gd name="connsiteX14-669" fmla="*/ 798559 w 11257622"/>
                <a:gd name="connsiteY14-670" fmla="*/ 4757350 h 6099299"/>
                <a:gd name="connsiteX15-671" fmla="*/ 14787 w 11257622"/>
                <a:gd name="connsiteY15-672" fmla="*/ 301464 h 6099299"/>
                <a:gd name="connsiteX0-673" fmla="*/ 14787 w 11257622"/>
                <a:gd name="connsiteY0-674" fmla="*/ 301464 h 6093940"/>
                <a:gd name="connsiteX1-675" fmla="*/ 1466216 w 11257622"/>
                <a:gd name="connsiteY1-676" fmla="*/ 403065 h 6093940"/>
                <a:gd name="connsiteX2-677" fmla="*/ 3309530 w 11257622"/>
                <a:gd name="connsiteY2-678" fmla="*/ 403064 h 6093940"/>
                <a:gd name="connsiteX3-679" fmla="*/ 3701416 w 11257622"/>
                <a:gd name="connsiteY3-680" fmla="*/ 940093 h 6093940"/>
                <a:gd name="connsiteX4-681" fmla="*/ 7620273 w 11257622"/>
                <a:gd name="connsiteY4-682" fmla="*/ 345007 h 6093940"/>
                <a:gd name="connsiteX5-683" fmla="*/ 10915016 w 11257622"/>
                <a:gd name="connsiteY5-684" fmla="*/ 678836 h 6093940"/>
                <a:gd name="connsiteX6-685" fmla="*/ 10973073 w 11257622"/>
                <a:gd name="connsiteY6-686" fmla="*/ 3959064 h 6093940"/>
                <a:gd name="connsiteX7-687" fmla="*/ 9303930 w 11257622"/>
                <a:gd name="connsiteY7-688" fmla="*/ 5686264 h 6093940"/>
                <a:gd name="connsiteX8-689" fmla="*/ 9115244 w 11257622"/>
                <a:gd name="connsiteY8-690" fmla="*/ 6034607 h 6093940"/>
                <a:gd name="connsiteX9-691" fmla="*/ 9826444 w 11257622"/>
                <a:gd name="connsiteY9-692" fmla="*/ 6049121 h 6093940"/>
                <a:gd name="connsiteX10-693" fmla="*/ 9100730 w 11257622"/>
                <a:gd name="connsiteY10-694" fmla="*/ 5584664 h 6093940"/>
                <a:gd name="connsiteX11-695" fmla="*/ 7359016 w 11257622"/>
                <a:gd name="connsiteY11-696" fmla="*/ 5149236 h 6093940"/>
                <a:gd name="connsiteX12-697" fmla="*/ 4485187 w 11257622"/>
                <a:gd name="connsiteY12-698" fmla="*/ 5497579 h 6093940"/>
                <a:gd name="connsiteX13-699" fmla="*/ 2133873 w 11257622"/>
                <a:gd name="connsiteY13-700" fmla="*/ 5787864 h 6093940"/>
                <a:gd name="connsiteX14-701" fmla="*/ 798559 w 11257622"/>
                <a:gd name="connsiteY14-702" fmla="*/ 4757350 h 6093940"/>
                <a:gd name="connsiteX15-703" fmla="*/ 14787 w 11257622"/>
                <a:gd name="connsiteY15-704" fmla="*/ 301464 h 6093940"/>
                <a:gd name="connsiteX0-705" fmla="*/ 14787 w 11257622"/>
                <a:gd name="connsiteY0-706" fmla="*/ 301464 h 6162710"/>
                <a:gd name="connsiteX1-707" fmla="*/ 1466216 w 11257622"/>
                <a:gd name="connsiteY1-708" fmla="*/ 403065 h 6162710"/>
                <a:gd name="connsiteX2-709" fmla="*/ 3309530 w 11257622"/>
                <a:gd name="connsiteY2-710" fmla="*/ 403064 h 6162710"/>
                <a:gd name="connsiteX3-711" fmla="*/ 3701416 w 11257622"/>
                <a:gd name="connsiteY3-712" fmla="*/ 940093 h 6162710"/>
                <a:gd name="connsiteX4-713" fmla="*/ 7620273 w 11257622"/>
                <a:gd name="connsiteY4-714" fmla="*/ 345007 h 6162710"/>
                <a:gd name="connsiteX5-715" fmla="*/ 10915016 w 11257622"/>
                <a:gd name="connsiteY5-716" fmla="*/ 678836 h 6162710"/>
                <a:gd name="connsiteX6-717" fmla="*/ 10973073 w 11257622"/>
                <a:gd name="connsiteY6-718" fmla="*/ 3959064 h 6162710"/>
                <a:gd name="connsiteX7-719" fmla="*/ 9303930 w 11257622"/>
                <a:gd name="connsiteY7-720" fmla="*/ 5686264 h 6162710"/>
                <a:gd name="connsiteX8-721" fmla="*/ 9115244 w 11257622"/>
                <a:gd name="connsiteY8-722" fmla="*/ 6034607 h 6162710"/>
                <a:gd name="connsiteX9-723" fmla="*/ 9826444 w 11257622"/>
                <a:gd name="connsiteY9-724" fmla="*/ 6049121 h 6162710"/>
                <a:gd name="connsiteX10-725" fmla="*/ 9100730 w 11257622"/>
                <a:gd name="connsiteY10-726" fmla="*/ 5584664 h 6162710"/>
                <a:gd name="connsiteX11-727" fmla="*/ 7359016 w 11257622"/>
                <a:gd name="connsiteY11-728" fmla="*/ 5149236 h 6162710"/>
                <a:gd name="connsiteX12-729" fmla="*/ 4485187 w 11257622"/>
                <a:gd name="connsiteY12-730" fmla="*/ 5497579 h 6162710"/>
                <a:gd name="connsiteX13-731" fmla="*/ 2133873 w 11257622"/>
                <a:gd name="connsiteY13-732" fmla="*/ 5787864 h 6162710"/>
                <a:gd name="connsiteX14-733" fmla="*/ 798559 w 11257622"/>
                <a:gd name="connsiteY14-734" fmla="*/ 4757350 h 6162710"/>
                <a:gd name="connsiteX15-735" fmla="*/ 14787 w 11257622"/>
                <a:gd name="connsiteY15-736" fmla="*/ 301464 h 6162710"/>
                <a:gd name="connsiteX0-737" fmla="*/ 14787 w 11257622"/>
                <a:gd name="connsiteY0-738" fmla="*/ 301464 h 6143399"/>
                <a:gd name="connsiteX1-739" fmla="*/ 1466216 w 11257622"/>
                <a:gd name="connsiteY1-740" fmla="*/ 403065 h 6143399"/>
                <a:gd name="connsiteX2-741" fmla="*/ 3309530 w 11257622"/>
                <a:gd name="connsiteY2-742" fmla="*/ 403064 h 6143399"/>
                <a:gd name="connsiteX3-743" fmla="*/ 3701416 w 11257622"/>
                <a:gd name="connsiteY3-744" fmla="*/ 940093 h 6143399"/>
                <a:gd name="connsiteX4-745" fmla="*/ 7620273 w 11257622"/>
                <a:gd name="connsiteY4-746" fmla="*/ 345007 h 6143399"/>
                <a:gd name="connsiteX5-747" fmla="*/ 10915016 w 11257622"/>
                <a:gd name="connsiteY5-748" fmla="*/ 678836 h 6143399"/>
                <a:gd name="connsiteX6-749" fmla="*/ 10973073 w 11257622"/>
                <a:gd name="connsiteY6-750" fmla="*/ 3959064 h 6143399"/>
                <a:gd name="connsiteX7-751" fmla="*/ 9303930 w 11257622"/>
                <a:gd name="connsiteY7-752" fmla="*/ 5686264 h 6143399"/>
                <a:gd name="connsiteX8-753" fmla="*/ 9057187 w 11257622"/>
                <a:gd name="connsiteY8-754" fmla="*/ 6005578 h 6143399"/>
                <a:gd name="connsiteX9-755" fmla="*/ 9826444 w 11257622"/>
                <a:gd name="connsiteY9-756" fmla="*/ 6049121 h 6143399"/>
                <a:gd name="connsiteX10-757" fmla="*/ 9100730 w 11257622"/>
                <a:gd name="connsiteY10-758" fmla="*/ 5584664 h 6143399"/>
                <a:gd name="connsiteX11-759" fmla="*/ 7359016 w 11257622"/>
                <a:gd name="connsiteY11-760" fmla="*/ 5149236 h 6143399"/>
                <a:gd name="connsiteX12-761" fmla="*/ 4485187 w 11257622"/>
                <a:gd name="connsiteY12-762" fmla="*/ 5497579 h 6143399"/>
                <a:gd name="connsiteX13-763" fmla="*/ 2133873 w 11257622"/>
                <a:gd name="connsiteY13-764" fmla="*/ 5787864 h 6143399"/>
                <a:gd name="connsiteX14-765" fmla="*/ 798559 w 11257622"/>
                <a:gd name="connsiteY14-766" fmla="*/ 4757350 h 6143399"/>
                <a:gd name="connsiteX15-767" fmla="*/ 14787 w 11257622"/>
                <a:gd name="connsiteY15-768" fmla="*/ 301464 h 6143399"/>
                <a:gd name="connsiteX0-769" fmla="*/ 14787 w 11257622"/>
                <a:gd name="connsiteY0-770" fmla="*/ 301464 h 6125500"/>
                <a:gd name="connsiteX1-771" fmla="*/ 1466216 w 11257622"/>
                <a:gd name="connsiteY1-772" fmla="*/ 403065 h 6125500"/>
                <a:gd name="connsiteX2-773" fmla="*/ 3309530 w 11257622"/>
                <a:gd name="connsiteY2-774" fmla="*/ 403064 h 6125500"/>
                <a:gd name="connsiteX3-775" fmla="*/ 3701416 w 11257622"/>
                <a:gd name="connsiteY3-776" fmla="*/ 940093 h 6125500"/>
                <a:gd name="connsiteX4-777" fmla="*/ 7620273 w 11257622"/>
                <a:gd name="connsiteY4-778" fmla="*/ 345007 h 6125500"/>
                <a:gd name="connsiteX5-779" fmla="*/ 10915016 w 11257622"/>
                <a:gd name="connsiteY5-780" fmla="*/ 678836 h 6125500"/>
                <a:gd name="connsiteX6-781" fmla="*/ 10973073 w 11257622"/>
                <a:gd name="connsiteY6-782" fmla="*/ 3959064 h 6125500"/>
                <a:gd name="connsiteX7-783" fmla="*/ 9303930 w 11257622"/>
                <a:gd name="connsiteY7-784" fmla="*/ 5686264 h 6125500"/>
                <a:gd name="connsiteX8-785" fmla="*/ 9071701 w 11257622"/>
                <a:gd name="connsiteY8-786" fmla="*/ 5976549 h 6125500"/>
                <a:gd name="connsiteX9-787" fmla="*/ 9826444 w 11257622"/>
                <a:gd name="connsiteY9-788" fmla="*/ 6049121 h 6125500"/>
                <a:gd name="connsiteX10-789" fmla="*/ 9100730 w 11257622"/>
                <a:gd name="connsiteY10-790" fmla="*/ 5584664 h 6125500"/>
                <a:gd name="connsiteX11-791" fmla="*/ 7359016 w 11257622"/>
                <a:gd name="connsiteY11-792" fmla="*/ 5149236 h 6125500"/>
                <a:gd name="connsiteX12-793" fmla="*/ 4485187 w 11257622"/>
                <a:gd name="connsiteY12-794" fmla="*/ 5497579 h 6125500"/>
                <a:gd name="connsiteX13-795" fmla="*/ 2133873 w 11257622"/>
                <a:gd name="connsiteY13-796" fmla="*/ 5787864 h 6125500"/>
                <a:gd name="connsiteX14-797" fmla="*/ 798559 w 11257622"/>
                <a:gd name="connsiteY14-798" fmla="*/ 4757350 h 6125500"/>
                <a:gd name="connsiteX15-799" fmla="*/ 14787 w 11257622"/>
                <a:gd name="connsiteY15-800" fmla="*/ 301464 h 6125500"/>
                <a:gd name="connsiteX0-801" fmla="*/ 14787 w 11257622"/>
                <a:gd name="connsiteY0-802" fmla="*/ 301464 h 6125500"/>
                <a:gd name="connsiteX1-803" fmla="*/ 1466216 w 11257622"/>
                <a:gd name="connsiteY1-804" fmla="*/ 403065 h 6125500"/>
                <a:gd name="connsiteX2-805" fmla="*/ 3309530 w 11257622"/>
                <a:gd name="connsiteY2-806" fmla="*/ 403064 h 6125500"/>
                <a:gd name="connsiteX3-807" fmla="*/ 3701416 w 11257622"/>
                <a:gd name="connsiteY3-808" fmla="*/ 940093 h 6125500"/>
                <a:gd name="connsiteX4-809" fmla="*/ 7620273 w 11257622"/>
                <a:gd name="connsiteY4-810" fmla="*/ 345007 h 6125500"/>
                <a:gd name="connsiteX5-811" fmla="*/ 10915016 w 11257622"/>
                <a:gd name="connsiteY5-812" fmla="*/ 678836 h 6125500"/>
                <a:gd name="connsiteX6-813" fmla="*/ 10973073 w 11257622"/>
                <a:gd name="connsiteY6-814" fmla="*/ 3959064 h 6125500"/>
                <a:gd name="connsiteX7-815" fmla="*/ 9303930 w 11257622"/>
                <a:gd name="connsiteY7-816" fmla="*/ 5686264 h 6125500"/>
                <a:gd name="connsiteX8-817" fmla="*/ 9071701 w 11257622"/>
                <a:gd name="connsiteY8-818" fmla="*/ 5976549 h 6125500"/>
                <a:gd name="connsiteX9-819" fmla="*/ 9826444 w 11257622"/>
                <a:gd name="connsiteY9-820" fmla="*/ 6049121 h 6125500"/>
                <a:gd name="connsiteX10-821" fmla="*/ 9100730 w 11257622"/>
                <a:gd name="connsiteY10-822" fmla="*/ 5584664 h 6125500"/>
                <a:gd name="connsiteX11-823" fmla="*/ 7359016 w 11257622"/>
                <a:gd name="connsiteY11-824" fmla="*/ 5149236 h 6125500"/>
                <a:gd name="connsiteX12-825" fmla="*/ 4485187 w 11257622"/>
                <a:gd name="connsiteY12-826" fmla="*/ 5497579 h 6125500"/>
                <a:gd name="connsiteX13-827" fmla="*/ 2133873 w 11257622"/>
                <a:gd name="connsiteY13-828" fmla="*/ 5787864 h 6125500"/>
                <a:gd name="connsiteX14-829" fmla="*/ 798559 w 11257622"/>
                <a:gd name="connsiteY14-830" fmla="*/ 4757350 h 6125500"/>
                <a:gd name="connsiteX15-831" fmla="*/ 14787 w 11257622"/>
                <a:gd name="connsiteY15-832" fmla="*/ 301464 h 6125500"/>
                <a:gd name="connsiteX0-833" fmla="*/ 14787 w 11257622"/>
                <a:gd name="connsiteY0-834" fmla="*/ 301464 h 6164709"/>
                <a:gd name="connsiteX1-835" fmla="*/ 1466216 w 11257622"/>
                <a:gd name="connsiteY1-836" fmla="*/ 403065 h 6164709"/>
                <a:gd name="connsiteX2-837" fmla="*/ 3309530 w 11257622"/>
                <a:gd name="connsiteY2-838" fmla="*/ 403064 h 6164709"/>
                <a:gd name="connsiteX3-839" fmla="*/ 3701416 w 11257622"/>
                <a:gd name="connsiteY3-840" fmla="*/ 940093 h 6164709"/>
                <a:gd name="connsiteX4-841" fmla="*/ 7620273 w 11257622"/>
                <a:gd name="connsiteY4-842" fmla="*/ 345007 h 6164709"/>
                <a:gd name="connsiteX5-843" fmla="*/ 10915016 w 11257622"/>
                <a:gd name="connsiteY5-844" fmla="*/ 678836 h 6164709"/>
                <a:gd name="connsiteX6-845" fmla="*/ 10973073 w 11257622"/>
                <a:gd name="connsiteY6-846" fmla="*/ 3959064 h 6164709"/>
                <a:gd name="connsiteX7-847" fmla="*/ 9303930 w 11257622"/>
                <a:gd name="connsiteY7-848" fmla="*/ 5686264 h 6164709"/>
                <a:gd name="connsiteX8-849" fmla="*/ 9003121 w 11257622"/>
                <a:gd name="connsiteY8-850" fmla="*/ 6037509 h 6164709"/>
                <a:gd name="connsiteX9-851" fmla="*/ 9826444 w 11257622"/>
                <a:gd name="connsiteY9-852" fmla="*/ 6049121 h 6164709"/>
                <a:gd name="connsiteX10-853" fmla="*/ 9100730 w 11257622"/>
                <a:gd name="connsiteY10-854" fmla="*/ 5584664 h 6164709"/>
                <a:gd name="connsiteX11-855" fmla="*/ 7359016 w 11257622"/>
                <a:gd name="connsiteY11-856" fmla="*/ 5149236 h 6164709"/>
                <a:gd name="connsiteX12-857" fmla="*/ 4485187 w 11257622"/>
                <a:gd name="connsiteY12-858" fmla="*/ 5497579 h 6164709"/>
                <a:gd name="connsiteX13-859" fmla="*/ 2133873 w 11257622"/>
                <a:gd name="connsiteY13-860" fmla="*/ 5787864 h 6164709"/>
                <a:gd name="connsiteX14-861" fmla="*/ 798559 w 11257622"/>
                <a:gd name="connsiteY14-862" fmla="*/ 4757350 h 6164709"/>
                <a:gd name="connsiteX15-863" fmla="*/ 14787 w 11257622"/>
                <a:gd name="connsiteY15-864" fmla="*/ 301464 h 6164709"/>
                <a:gd name="connsiteX0-865" fmla="*/ 14787 w 11257622"/>
                <a:gd name="connsiteY0-866" fmla="*/ 301464 h 6209124"/>
                <a:gd name="connsiteX1-867" fmla="*/ 1466216 w 11257622"/>
                <a:gd name="connsiteY1-868" fmla="*/ 403065 h 6209124"/>
                <a:gd name="connsiteX2-869" fmla="*/ 3309530 w 11257622"/>
                <a:gd name="connsiteY2-870" fmla="*/ 403064 h 6209124"/>
                <a:gd name="connsiteX3-871" fmla="*/ 3701416 w 11257622"/>
                <a:gd name="connsiteY3-872" fmla="*/ 940093 h 6209124"/>
                <a:gd name="connsiteX4-873" fmla="*/ 7620273 w 11257622"/>
                <a:gd name="connsiteY4-874" fmla="*/ 345007 h 6209124"/>
                <a:gd name="connsiteX5-875" fmla="*/ 10915016 w 11257622"/>
                <a:gd name="connsiteY5-876" fmla="*/ 678836 h 6209124"/>
                <a:gd name="connsiteX6-877" fmla="*/ 10973073 w 11257622"/>
                <a:gd name="connsiteY6-878" fmla="*/ 3959064 h 6209124"/>
                <a:gd name="connsiteX7-879" fmla="*/ 9303930 w 11257622"/>
                <a:gd name="connsiteY7-880" fmla="*/ 5686264 h 6209124"/>
                <a:gd name="connsiteX8-881" fmla="*/ 9010741 w 11257622"/>
                <a:gd name="connsiteY8-882" fmla="*/ 6098469 h 6209124"/>
                <a:gd name="connsiteX9-883" fmla="*/ 9826444 w 11257622"/>
                <a:gd name="connsiteY9-884" fmla="*/ 6049121 h 6209124"/>
                <a:gd name="connsiteX10-885" fmla="*/ 9100730 w 11257622"/>
                <a:gd name="connsiteY10-886" fmla="*/ 5584664 h 6209124"/>
                <a:gd name="connsiteX11-887" fmla="*/ 7359016 w 11257622"/>
                <a:gd name="connsiteY11-888" fmla="*/ 5149236 h 6209124"/>
                <a:gd name="connsiteX12-889" fmla="*/ 4485187 w 11257622"/>
                <a:gd name="connsiteY12-890" fmla="*/ 5497579 h 6209124"/>
                <a:gd name="connsiteX13-891" fmla="*/ 2133873 w 11257622"/>
                <a:gd name="connsiteY13-892" fmla="*/ 5787864 h 6209124"/>
                <a:gd name="connsiteX14-893" fmla="*/ 798559 w 11257622"/>
                <a:gd name="connsiteY14-894" fmla="*/ 4757350 h 6209124"/>
                <a:gd name="connsiteX15-895" fmla="*/ 14787 w 11257622"/>
                <a:gd name="connsiteY15-896" fmla="*/ 301464 h 6209124"/>
                <a:gd name="connsiteX0-897" fmla="*/ 14787 w 11257622"/>
                <a:gd name="connsiteY0-898" fmla="*/ 301464 h 6209124"/>
                <a:gd name="connsiteX1-899" fmla="*/ 1466216 w 11257622"/>
                <a:gd name="connsiteY1-900" fmla="*/ 403065 h 6209124"/>
                <a:gd name="connsiteX2-901" fmla="*/ 3309530 w 11257622"/>
                <a:gd name="connsiteY2-902" fmla="*/ 403064 h 6209124"/>
                <a:gd name="connsiteX3-903" fmla="*/ 3701416 w 11257622"/>
                <a:gd name="connsiteY3-904" fmla="*/ 940093 h 6209124"/>
                <a:gd name="connsiteX4-905" fmla="*/ 7620273 w 11257622"/>
                <a:gd name="connsiteY4-906" fmla="*/ 345007 h 6209124"/>
                <a:gd name="connsiteX5-907" fmla="*/ 10915016 w 11257622"/>
                <a:gd name="connsiteY5-908" fmla="*/ 678836 h 6209124"/>
                <a:gd name="connsiteX6-909" fmla="*/ 10973073 w 11257622"/>
                <a:gd name="connsiteY6-910" fmla="*/ 3959064 h 6209124"/>
                <a:gd name="connsiteX7-911" fmla="*/ 9303930 w 11257622"/>
                <a:gd name="connsiteY7-912" fmla="*/ 5686264 h 6209124"/>
                <a:gd name="connsiteX8-913" fmla="*/ 9010741 w 11257622"/>
                <a:gd name="connsiteY8-914" fmla="*/ 6098469 h 6209124"/>
                <a:gd name="connsiteX9-915" fmla="*/ 9826444 w 11257622"/>
                <a:gd name="connsiteY9-916" fmla="*/ 6049121 h 6209124"/>
                <a:gd name="connsiteX10-917" fmla="*/ 9100730 w 11257622"/>
                <a:gd name="connsiteY10-918" fmla="*/ 5584664 h 6209124"/>
                <a:gd name="connsiteX11-919" fmla="*/ 7359016 w 11257622"/>
                <a:gd name="connsiteY11-920" fmla="*/ 5149236 h 6209124"/>
                <a:gd name="connsiteX12-921" fmla="*/ 4485187 w 11257622"/>
                <a:gd name="connsiteY12-922" fmla="*/ 5497579 h 6209124"/>
                <a:gd name="connsiteX13-923" fmla="*/ 2133873 w 11257622"/>
                <a:gd name="connsiteY13-924" fmla="*/ 5787864 h 6209124"/>
                <a:gd name="connsiteX14-925" fmla="*/ 798559 w 11257622"/>
                <a:gd name="connsiteY14-926" fmla="*/ 4757350 h 6209124"/>
                <a:gd name="connsiteX15-927" fmla="*/ 14787 w 11257622"/>
                <a:gd name="connsiteY15-928" fmla="*/ 301464 h 6209124"/>
                <a:gd name="connsiteX0-929" fmla="*/ 14787 w 11257622"/>
                <a:gd name="connsiteY0-930" fmla="*/ 301464 h 6229074"/>
                <a:gd name="connsiteX1-931" fmla="*/ 1466216 w 11257622"/>
                <a:gd name="connsiteY1-932" fmla="*/ 403065 h 6229074"/>
                <a:gd name="connsiteX2-933" fmla="*/ 3309530 w 11257622"/>
                <a:gd name="connsiteY2-934" fmla="*/ 403064 h 6229074"/>
                <a:gd name="connsiteX3-935" fmla="*/ 3701416 w 11257622"/>
                <a:gd name="connsiteY3-936" fmla="*/ 940093 h 6229074"/>
                <a:gd name="connsiteX4-937" fmla="*/ 7620273 w 11257622"/>
                <a:gd name="connsiteY4-938" fmla="*/ 345007 h 6229074"/>
                <a:gd name="connsiteX5-939" fmla="*/ 10915016 w 11257622"/>
                <a:gd name="connsiteY5-940" fmla="*/ 678836 h 6229074"/>
                <a:gd name="connsiteX6-941" fmla="*/ 10973073 w 11257622"/>
                <a:gd name="connsiteY6-942" fmla="*/ 3959064 h 6229074"/>
                <a:gd name="connsiteX7-943" fmla="*/ 9303930 w 11257622"/>
                <a:gd name="connsiteY7-944" fmla="*/ 5686264 h 6229074"/>
                <a:gd name="connsiteX8-945" fmla="*/ 9010741 w 11257622"/>
                <a:gd name="connsiteY8-946" fmla="*/ 6098469 h 6229074"/>
                <a:gd name="connsiteX9-947" fmla="*/ 9826444 w 11257622"/>
                <a:gd name="connsiteY9-948" fmla="*/ 6049121 h 6229074"/>
                <a:gd name="connsiteX10-949" fmla="*/ 9100730 w 11257622"/>
                <a:gd name="connsiteY10-950" fmla="*/ 5584664 h 6229074"/>
                <a:gd name="connsiteX11-951" fmla="*/ 7359016 w 11257622"/>
                <a:gd name="connsiteY11-952" fmla="*/ 5149236 h 6229074"/>
                <a:gd name="connsiteX12-953" fmla="*/ 4485187 w 11257622"/>
                <a:gd name="connsiteY12-954" fmla="*/ 5497579 h 6229074"/>
                <a:gd name="connsiteX13-955" fmla="*/ 2133873 w 11257622"/>
                <a:gd name="connsiteY13-956" fmla="*/ 5787864 h 6229074"/>
                <a:gd name="connsiteX14-957" fmla="*/ 798559 w 11257622"/>
                <a:gd name="connsiteY14-958" fmla="*/ 4757350 h 6229074"/>
                <a:gd name="connsiteX15-959" fmla="*/ 14787 w 11257622"/>
                <a:gd name="connsiteY15-960" fmla="*/ 301464 h 6229074"/>
                <a:gd name="connsiteX0-961" fmla="*/ 14787 w 11257622"/>
                <a:gd name="connsiteY0-962" fmla="*/ 301464 h 6214958"/>
                <a:gd name="connsiteX1-963" fmla="*/ 1466216 w 11257622"/>
                <a:gd name="connsiteY1-964" fmla="*/ 403065 h 6214958"/>
                <a:gd name="connsiteX2-965" fmla="*/ 3309530 w 11257622"/>
                <a:gd name="connsiteY2-966" fmla="*/ 403064 h 6214958"/>
                <a:gd name="connsiteX3-967" fmla="*/ 3701416 w 11257622"/>
                <a:gd name="connsiteY3-968" fmla="*/ 940093 h 6214958"/>
                <a:gd name="connsiteX4-969" fmla="*/ 7620273 w 11257622"/>
                <a:gd name="connsiteY4-970" fmla="*/ 345007 h 6214958"/>
                <a:gd name="connsiteX5-971" fmla="*/ 10915016 w 11257622"/>
                <a:gd name="connsiteY5-972" fmla="*/ 678836 h 6214958"/>
                <a:gd name="connsiteX6-973" fmla="*/ 10973073 w 11257622"/>
                <a:gd name="connsiteY6-974" fmla="*/ 3959064 h 6214958"/>
                <a:gd name="connsiteX7-975" fmla="*/ 9303930 w 11257622"/>
                <a:gd name="connsiteY7-976" fmla="*/ 5686264 h 6214958"/>
                <a:gd name="connsiteX8-977" fmla="*/ 8980261 w 11257622"/>
                <a:gd name="connsiteY8-978" fmla="*/ 6106089 h 6214958"/>
                <a:gd name="connsiteX9-979" fmla="*/ 9826444 w 11257622"/>
                <a:gd name="connsiteY9-980" fmla="*/ 6049121 h 6214958"/>
                <a:gd name="connsiteX10-981" fmla="*/ 9100730 w 11257622"/>
                <a:gd name="connsiteY10-982" fmla="*/ 5584664 h 6214958"/>
                <a:gd name="connsiteX11-983" fmla="*/ 7359016 w 11257622"/>
                <a:gd name="connsiteY11-984" fmla="*/ 5149236 h 6214958"/>
                <a:gd name="connsiteX12-985" fmla="*/ 4485187 w 11257622"/>
                <a:gd name="connsiteY12-986" fmla="*/ 5497579 h 6214958"/>
                <a:gd name="connsiteX13-987" fmla="*/ 2133873 w 11257622"/>
                <a:gd name="connsiteY13-988" fmla="*/ 5787864 h 6214958"/>
                <a:gd name="connsiteX14-989" fmla="*/ 798559 w 11257622"/>
                <a:gd name="connsiteY14-990" fmla="*/ 4757350 h 6214958"/>
                <a:gd name="connsiteX15-991" fmla="*/ 14787 w 11257622"/>
                <a:gd name="connsiteY15-992" fmla="*/ 301464 h 6214958"/>
                <a:gd name="connsiteX0-993" fmla="*/ 14787 w 11257622"/>
                <a:gd name="connsiteY0-994" fmla="*/ 301464 h 6197627"/>
                <a:gd name="connsiteX1-995" fmla="*/ 1466216 w 11257622"/>
                <a:gd name="connsiteY1-996" fmla="*/ 403065 h 6197627"/>
                <a:gd name="connsiteX2-997" fmla="*/ 3309530 w 11257622"/>
                <a:gd name="connsiteY2-998" fmla="*/ 403064 h 6197627"/>
                <a:gd name="connsiteX3-999" fmla="*/ 3701416 w 11257622"/>
                <a:gd name="connsiteY3-1000" fmla="*/ 940093 h 6197627"/>
                <a:gd name="connsiteX4-1001" fmla="*/ 7620273 w 11257622"/>
                <a:gd name="connsiteY4-1002" fmla="*/ 345007 h 6197627"/>
                <a:gd name="connsiteX5-1003" fmla="*/ 10915016 w 11257622"/>
                <a:gd name="connsiteY5-1004" fmla="*/ 678836 h 6197627"/>
                <a:gd name="connsiteX6-1005" fmla="*/ 10973073 w 11257622"/>
                <a:gd name="connsiteY6-1006" fmla="*/ 3959064 h 6197627"/>
                <a:gd name="connsiteX7-1007" fmla="*/ 9303930 w 11257622"/>
                <a:gd name="connsiteY7-1008" fmla="*/ 5686264 h 6197627"/>
                <a:gd name="connsiteX8-1009" fmla="*/ 9079321 w 11257622"/>
                <a:gd name="connsiteY8-1010" fmla="*/ 6083229 h 6197627"/>
                <a:gd name="connsiteX9-1011" fmla="*/ 9826444 w 11257622"/>
                <a:gd name="connsiteY9-1012" fmla="*/ 6049121 h 6197627"/>
                <a:gd name="connsiteX10-1013" fmla="*/ 9100730 w 11257622"/>
                <a:gd name="connsiteY10-1014" fmla="*/ 5584664 h 6197627"/>
                <a:gd name="connsiteX11-1015" fmla="*/ 7359016 w 11257622"/>
                <a:gd name="connsiteY11-1016" fmla="*/ 5149236 h 6197627"/>
                <a:gd name="connsiteX12-1017" fmla="*/ 4485187 w 11257622"/>
                <a:gd name="connsiteY12-1018" fmla="*/ 5497579 h 6197627"/>
                <a:gd name="connsiteX13-1019" fmla="*/ 2133873 w 11257622"/>
                <a:gd name="connsiteY13-1020" fmla="*/ 5787864 h 6197627"/>
                <a:gd name="connsiteX14-1021" fmla="*/ 798559 w 11257622"/>
                <a:gd name="connsiteY14-1022" fmla="*/ 4757350 h 6197627"/>
                <a:gd name="connsiteX15-1023" fmla="*/ 14787 w 11257622"/>
                <a:gd name="connsiteY15-1024" fmla="*/ 301464 h 6197627"/>
                <a:gd name="connsiteX0-1025" fmla="*/ 14787 w 11257622"/>
                <a:gd name="connsiteY0-1026" fmla="*/ 301464 h 6221246"/>
                <a:gd name="connsiteX1-1027" fmla="*/ 1466216 w 11257622"/>
                <a:gd name="connsiteY1-1028" fmla="*/ 403065 h 6221246"/>
                <a:gd name="connsiteX2-1029" fmla="*/ 3309530 w 11257622"/>
                <a:gd name="connsiteY2-1030" fmla="*/ 403064 h 6221246"/>
                <a:gd name="connsiteX3-1031" fmla="*/ 3701416 w 11257622"/>
                <a:gd name="connsiteY3-1032" fmla="*/ 940093 h 6221246"/>
                <a:gd name="connsiteX4-1033" fmla="*/ 7620273 w 11257622"/>
                <a:gd name="connsiteY4-1034" fmla="*/ 345007 h 6221246"/>
                <a:gd name="connsiteX5-1035" fmla="*/ 10915016 w 11257622"/>
                <a:gd name="connsiteY5-1036" fmla="*/ 678836 h 6221246"/>
                <a:gd name="connsiteX6-1037" fmla="*/ 10973073 w 11257622"/>
                <a:gd name="connsiteY6-1038" fmla="*/ 3959064 h 6221246"/>
                <a:gd name="connsiteX7-1039" fmla="*/ 9303930 w 11257622"/>
                <a:gd name="connsiteY7-1040" fmla="*/ 5686264 h 6221246"/>
                <a:gd name="connsiteX8-1041" fmla="*/ 9079321 w 11257622"/>
                <a:gd name="connsiteY8-1042" fmla="*/ 6083229 h 6221246"/>
                <a:gd name="connsiteX9-1043" fmla="*/ 9826444 w 11257622"/>
                <a:gd name="connsiteY9-1044" fmla="*/ 6049121 h 6221246"/>
                <a:gd name="connsiteX10-1045" fmla="*/ 9100730 w 11257622"/>
                <a:gd name="connsiteY10-1046" fmla="*/ 5584664 h 6221246"/>
                <a:gd name="connsiteX11-1047" fmla="*/ 7359016 w 11257622"/>
                <a:gd name="connsiteY11-1048" fmla="*/ 5149236 h 6221246"/>
                <a:gd name="connsiteX12-1049" fmla="*/ 4485187 w 11257622"/>
                <a:gd name="connsiteY12-1050" fmla="*/ 5497579 h 6221246"/>
                <a:gd name="connsiteX13-1051" fmla="*/ 2133873 w 11257622"/>
                <a:gd name="connsiteY13-1052" fmla="*/ 5787864 h 6221246"/>
                <a:gd name="connsiteX14-1053" fmla="*/ 798559 w 11257622"/>
                <a:gd name="connsiteY14-1054" fmla="*/ 4757350 h 6221246"/>
                <a:gd name="connsiteX15-1055" fmla="*/ 14787 w 11257622"/>
                <a:gd name="connsiteY15-1056" fmla="*/ 301464 h 6221246"/>
                <a:gd name="connsiteX0-1057" fmla="*/ 14787 w 11257622"/>
                <a:gd name="connsiteY0-1058" fmla="*/ 301464 h 6221246"/>
                <a:gd name="connsiteX1-1059" fmla="*/ 1466216 w 11257622"/>
                <a:gd name="connsiteY1-1060" fmla="*/ 403065 h 6221246"/>
                <a:gd name="connsiteX2-1061" fmla="*/ 3309530 w 11257622"/>
                <a:gd name="connsiteY2-1062" fmla="*/ 403064 h 6221246"/>
                <a:gd name="connsiteX3-1063" fmla="*/ 3701416 w 11257622"/>
                <a:gd name="connsiteY3-1064" fmla="*/ 940093 h 6221246"/>
                <a:gd name="connsiteX4-1065" fmla="*/ 7620273 w 11257622"/>
                <a:gd name="connsiteY4-1066" fmla="*/ 345007 h 6221246"/>
                <a:gd name="connsiteX5-1067" fmla="*/ 10915016 w 11257622"/>
                <a:gd name="connsiteY5-1068" fmla="*/ 678836 h 6221246"/>
                <a:gd name="connsiteX6-1069" fmla="*/ 10973073 w 11257622"/>
                <a:gd name="connsiteY6-1070" fmla="*/ 3959064 h 6221246"/>
                <a:gd name="connsiteX7-1071" fmla="*/ 9303930 w 11257622"/>
                <a:gd name="connsiteY7-1072" fmla="*/ 5686264 h 6221246"/>
                <a:gd name="connsiteX8-1073" fmla="*/ 9079321 w 11257622"/>
                <a:gd name="connsiteY8-1074" fmla="*/ 6083229 h 6221246"/>
                <a:gd name="connsiteX9-1075" fmla="*/ 9826444 w 11257622"/>
                <a:gd name="connsiteY9-1076" fmla="*/ 6049121 h 6221246"/>
                <a:gd name="connsiteX10-1077" fmla="*/ 9100730 w 11257622"/>
                <a:gd name="connsiteY10-1078" fmla="*/ 5584664 h 6221246"/>
                <a:gd name="connsiteX11-1079" fmla="*/ 7359016 w 11257622"/>
                <a:gd name="connsiteY11-1080" fmla="*/ 5149236 h 6221246"/>
                <a:gd name="connsiteX12-1081" fmla="*/ 4485187 w 11257622"/>
                <a:gd name="connsiteY12-1082" fmla="*/ 5497579 h 6221246"/>
                <a:gd name="connsiteX13-1083" fmla="*/ 2133873 w 11257622"/>
                <a:gd name="connsiteY13-1084" fmla="*/ 5787864 h 6221246"/>
                <a:gd name="connsiteX14-1085" fmla="*/ 798559 w 11257622"/>
                <a:gd name="connsiteY14-1086" fmla="*/ 4757350 h 6221246"/>
                <a:gd name="connsiteX15-1087" fmla="*/ 14787 w 11257622"/>
                <a:gd name="connsiteY15-1088" fmla="*/ 301464 h 6221246"/>
                <a:gd name="connsiteX0-1089" fmla="*/ 14787 w 11257622"/>
                <a:gd name="connsiteY0-1090" fmla="*/ 301464 h 6209882"/>
                <a:gd name="connsiteX1-1091" fmla="*/ 1466216 w 11257622"/>
                <a:gd name="connsiteY1-1092" fmla="*/ 403065 h 6209882"/>
                <a:gd name="connsiteX2-1093" fmla="*/ 3309530 w 11257622"/>
                <a:gd name="connsiteY2-1094" fmla="*/ 403064 h 6209882"/>
                <a:gd name="connsiteX3-1095" fmla="*/ 3701416 w 11257622"/>
                <a:gd name="connsiteY3-1096" fmla="*/ 940093 h 6209882"/>
                <a:gd name="connsiteX4-1097" fmla="*/ 7620273 w 11257622"/>
                <a:gd name="connsiteY4-1098" fmla="*/ 345007 h 6209882"/>
                <a:gd name="connsiteX5-1099" fmla="*/ 10915016 w 11257622"/>
                <a:gd name="connsiteY5-1100" fmla="*/ 678836 h 6209882"/>
                <a:gd name="connsiteX6-1101" fmla="*/ 10973073 w 11257622"/>
                <a:gd name="connsiteY6-1102" fmla="*/ 3959064 h 6209882"/>
                <a:gd name="connsiteX7-1103" fmla="*/ 9303930 w 11257622"/>
                <a:gd name="connsiteY7-1104" fmla="*/ 5686264 h 6209882"/>
                <a:gd name="connsiteX8-1105" fmla="*/ 9025981 w 11257622"/>
                <a:gd name="connsiteY8-1106" fmla="*/ 6067989 h 6209882"/>
                <a:gd name="connsiteX9-1107" fmla="*/ 9826444 w 11257622"/>
                <a:gd name="connsiteY9-1108" fmla="*/ 6049121 h 6209882"/>
                <a:gd name="connsiteX10-1109" fmla="*/ 9100730 w 11257622"/>
                <a:gd name="connsiteY10-1110" fmla="*/ 5584664 h 6209882"/>
                <a:gd name="connsiteX11-1111" fmla="*/ 7359016 w 11257622"/>
                <a:gd name="connsiteY11-1112" fmla="*/ 5149236 h 6209882"/>
                <a:gd name="connsiteX12-1113" fmla="*/ 4485187 w 11257622"/>
                <a:gd name="connsiteY12-1114" fmla="*/ 5497579 h 6209882"/>
                <a:gd name="connsiteX13-1115" fmla="*/ 2133873 w 11257622"/>
                <a:gd name="connsiteY13-1116" fmla="*/ 5787864 h 6209882"/>
                <a:gd name="connsiteX14-1117" fmla="*/ 798559 w 11257622"/>
                <a:gd name="connsiteY14-1118" fmla="*/ 4757350 h 6209882"/>
                <a:gd name="connsiteX15-1119" fmla="*/ 14787 w 11257622"/>
                <a:gd name="connsiteY15-1120" fmla="*/ 301464 h 6209882"/>
                <a:gd name="connsiteX0-1121" fmla="*/ 14787 w 11257622"/>
                <a:gd name="connsiteY0-1122" fmla="*/ 301464 h 6209882"/>
                <a:gd name="connsiteX1-1123" fmla="*/ 1466216 w 11257622"/>
                <a:gd name="connsiteY1-1124" fmla="*/ 403065 h 6209882"/>
                <a:gd name="connsiteX2-1125" fmla="*/ 3309530 w 11257622"/>
                <a:gd name="connsiteY2-1126" fmla="*/ 403064 h 6209882"/>
                <a:gd name="connsiteX3-1127" fmla="*/ 3701416 w 11257622"/>
                <a:gd name="connsiteY3-1128" fmla="*/ 940093 h 6209882"/>
                <a:gd name="connsiteX4-1129" fmla="*/ 7620273 w 11257622"/>
                <a:gd name="connsiteY4-1130" fmla="*/ 345007 h 6209882"/>
                <a:gd name="connsiteX5-1131" fmla="*/ 10915016 w 11257622"/>
                <a:gd name="connsiteY5-1132" fmla="*/ 678836 h 6209882"/>
                <a:gd name="connsiteX6-1133" fmla="*/ 10973073 w 11257622"/>
                <a:gd name="connsiteY6-1134" fmla="*/ 3959064 h 6209882"/>
                <a:gd name="connsiteX7-1135" fmla="*/ 9303930 w 11257622"/>
                <a:gd name="connsiteY7-1136" fmla="*/ 5686264 h 6209882"/>
                <a:gd name="connsiteX8-1137" fmla="*/ 9025981 w 11257622"/>
                <a:gd name="connsiteY8-1138" fmla="*/ 6067989 h 6209882"/>
                <a:gd name="connsiteX9-1139" fmla="*/ 9826444 w 11257622"/>
                <a:gd name="connsiteY9-1140" fmla="*/ 6049121 h 6209882"/>
                <a:gd name="connsiteX10-1141" fmla="*/ 9100730 w 11257622"/>
                <a:gd name="connsiteY10-1142" fmla="*/ 5584664 h 6209882"/>
                <a:gd name="connsiteX11-1143" fmla="*/ 7359016 w 11257622"/>
                <a:gd name="connsiteY11-1144" fmla="*/ 5149236 h 6209882"/>
                <a:gd name="connsiteX12-1145" fmla="*/ 4485187 w 11257622"/>
                <a:gd name="connsiteY12-1146" fmla="*/ 5497579 h 6209882"/>
                <a:gd name="connsiteX13-1147" fmla="*/ 2133873 w 11257622"/>
                <a:gd name="connsiteY13-1148" fmla="*/ 5787864 h 6209882"/>
                <a:gd name="connsiteX14-1149" fmla="*/ 798559 w 11257622"/>
                <a:gd name="connsiteY14-1150" fmla="*/ 4757350 h 6209882"/>
                <a:gd name="connsiteX15-1151" fmla="*/ 14787 w 11257622"/>
                <a:gd name="connsiteY15-1152" fmla="*/ 301464 h 6209882"/>
                <a:gd name="connsiteX0-1153" fmla="*/ 14787 w 11257622"/>
                <a:gd name="connsiteY0-1154" fmla="*/ 301464 h 6209882"/>
                <a:gd name="connsiteX1-1155" fmla="*/ 1466216 w 11257622"/>
                <a:gd name="connsiteY1-1156" fmla="*/ 403065 h 6209882"/>
                <a:gd name="connsiteX2-1157" fmla="*/ 3309530 w 11257622"/>
                <a:gd name="connsiteY2-1158" fmla="*/ 403064 h 6209882"/>
                <a:gd name="connsiteX3-1159" fmla="*/ 3701416 w 11257622"/>
                <a:gd name="connsiteY3-1160" fmla="*/ 940093 h 6209882"/>
                <a:gd name="connsiteX4-1161" fmla="*/ 7620273 w 11257622"/>
                <a:gd name="connsiteY4-1162" fmla="*/ 345007 h 6209882"/>
                <a:gd name="connsiteX5-1163" fmla="*/ 10915016 w 11257622"/>
                <a:gd name="connsiteY5-1164" fmla="*/ 678836 h 6209882"/>
                <a:gd name="connsiteX6-1165" fmla="*/ 10973073 w 11257622"/>
                <a:gd name="connsiteY6-1166" fmla="*/ 3959064 h 6209882"/>
                <a:gd name="connsiteX7-1167" fmla="*/ 9303930 w 11257622"/>
                <a:gd name="connsiteY7-1168" fmla="*/ 5686264 h 6209882"/>
                <a:gd name="connsiteX8-1169" fmla="*/ 9025981 w 11257622"/>
                <a:gd name="connsiteY8-1170" fmla="*/ 6067989 h 6209882"/>
                <a:gd name="connsiteX9-1171" fmla="*/ 9826444 w 11257622"/>
                <a:gd name="connsiteY9-1172" fmla="*/ 6049121 h 6209882"/>
                <a:gd name="connsiteX10-1173" fmla="*/ 9100730 w 11257622"/>
                <a:gd name="connsiteY10-1174" fmla="*/ 5584664 h 6209882"/>
                <a:gd name="connsiteX11-1175" fmla="*/ 7359016 w 11257622"/>
                <a:gd name="connsiteY11-1176" fmla="*/ 5149236 h 6209882"/>
                <a:gd name="connsiteX12-1177" fmla="*/ 4485187 w 11257622"/>
                <a:gd name="connsiteY12-1178" fmla="*/ 5497579 h 6209882"/>
                <a:gd name="connsiteX13-1179" fmla="*/ 2133873 w 11257622"/>
                <a:gd name="connsiteY13-1180" fmla="*/ 5787864 h 6209882"/>
                <a:gd name="connsiteX14-1181" fmla="*/ 798559 w 11257622"/>
                <a:gd name="connsiteY14-1182" fmla="*/ 4757350 h 6209882"/>
                <a:gd name="connsiteX15-1183" fmla="*/ 14787 w 11257622"/>
                <a:gd name="connsiteY15-1184" fmla="*/ 301464 h 6209882"/>
                <a:gd name="connsiteX0-1185" fmla="*/ 14787 w 11257622"/>
                <a:gd name="connsiteY0-1186" fmla="*/ 301464 h 6209882"/>
                <a:gd name="connsiteX1-1187" fmla="*/ 1466216 w 11257622"/>
                <a:gd name="connsiteY1-1188" fmla="*/ 403065 h 6209882"/>
                <a:gd name="connsiteX2-1189" fmla="*/ 3309530 w 11257622"/>
                <a:gd name="connsiteY2-1190" fmla="*/ 403064 h 6209882"/>
                <a:gd name="connsiteX3-1191" fmla="*/ 3701416 w 11257622"/>
                <a:gd name="connsiteY3-1192" fmla="*/ 940093 h 6209882"/>
                <a:gd name="connsiteX4-1193" fmla="*/ 7620273 w 11257622"/>
                <a:gd name="connsiteY4-1194" fmla="*/ 345007 h 6209882"/>
                <a:gd name="connsiteX5-1195" fmla="*/ 10915016 w 11257622"/>
                <a:gd name="connsiteY5-1196" fmla="*/ 678836 h 6209882"/>
                <a:gd name="connsiteX6-1197" fmla="*/ 10973073 w 11257622"/>
                <a:gd name="connsiteY6-1198" fmla="*/ 3959064 h 6209882"/>
                <a:gd name="connsiteX7-1199" fmla="*/ 9303930 w 11257622"/>
                <a:gd name="connsiteY7-1200" fmla="*/ 5686264 h 6209882"/>
                <a:gd name="connsiteX8-1201" fmla="*/ 8957401 w 11257622"/>
                <a:gd name="connsiteY8-1202" fmla="*/ 6067989 h 6209882"/>
                <a:gd name="connsiteX9-1203" fmla="*/ 9826444 w 11257622"/>
                <a:gd name="connsiteY9-1204" fmla="*/ 6049121 h 6209882"/>
                <a:gd name="connsiteX10-1205" fmla="*/ 9100730 w 11257622"/>
                <a:gd name="connsiteY10-1206" fmla="*/ 5584664 h 6209882"/>
                <a:gd name="connsiteX11-1207" fmla="*/ 7359016 w 11257622"/>
                <a:gd name="connsiteY11-1208" fmla="*/ 5149236 h 6209882"/>
                <a:gd name="connsiteX12-1209" fmla="*/ 4485187 w 11257622"/>
                <a:gd name="connsiteY12-1210" fmla="*/ 5497579 h 6209882"/>
                <a:gd name="connsiteX13-1211" fmla="*/ 2133873 w 11257622"/>
                <a:gd name="connsiteY13-1212" fmla="*/ 5787864 h 6209882"/>
                <a:gd name="connsiteX14-1213" fmla="*/ 798559 w 11257622"/>
                <a:gd name="connsiteY14-1214" fmla="*/ 4757350 h 6209882"/>
                <a:gd name="connsiteX15-1215" fmla="*/ 14787 w 11257622"/>
                <a:gd name="connsiteY15-1216" fmla="*/ 301464 h 6209882"/>
                <a:gd name="connsiteX0-1217" fmla="*/ 14787 w 11257622"/>
                <a:gd name="connsiteY0-1218" fmla="*/ 301464 h 6166744"/>
                <a:gd name="connsiteX1-1219" fmla="*/ 1466216 w 11257622"/>
                <a:gd name="connsiteY1-1220" fmla="*/ 403065 h 6166744"/>
                <a:gd name="connsiteX2-1221" fmla="*/ 3309530 w 11257622"/>
                <a:gd name="connsiteY2-1222" fmla="*/ 403064 h 6166744"/>
                <a:gd name="connsiteX3-1223" fmla="*/ 3701416 w 11257622"/>
                <a:gd name="connsiteY3-1224" fmla="*/ 940093 h 6166744"/>
                <a:gd name="connsiteX4-1225" fmla="*/ 7620273 w 11257622"/>
                <a:gd name="connsiteY4-1226" fmla="*/ 345007 h 6166744"/>
                <a:gd name="connsiteX5-1227" fmla="*/ 10915016 w 11257622"/>
                <a:gd name="connsiteY5-1228" fmla="*/ 678836 h 6166744"/>
                <a:gd name="connsiteX6-1229" fmla="*/ 10973073 w 11257622"/>
                <a:gd name="connsiteY6-1230" fmla="*/ 3959064 h 6166744"/>
                <a:gd name="connsiteX7-1231" fmla="*/ 9303930 w 11257622"/>
                <a:gd name="connsiteY7-1232" fmla="*/ 5686264 h 6166744"/>
                <a:gd name="connsiteX8-1233" fmla="*/ 9025981 w 11257622"/>
                <a:gd name="connsiteY8-1234" fmla="*/ 6007029 h 6166744"/>
                <a:gd name="connsiteX9-1235" fmla="*/ 9826444 w 11257622"/>
                <a:gd name="connsiteY9-1236" fmla="*/ 6049121 h 6166744"/>
                <a:gd name="connsiteX10-1237" fmla="*/ 9100730 w 11257622"/>
                <a:gd name="connsiteY10-1238" fmla="*/ 5584664 h 6166744"/>
                <a:gd name="connsiteX11-1239" fmla="*/ 7359016 w 11257622"/>
                <a:gd name="connsiteY11-1240" fmla="*/ 5149236 h 6166744"/>
                <a:gd name="connsiteX12-1241" fmla="*/ 4485187 w 11257622"/>
                <a:gd name="connsiteY12-1242" fmla="*/ 5497579 h 6166744"/>
                <a:gd name="connsiteX13-1243" fmla="*/ 2133873 w 11257622"/>
                <a:gd name="connsiteY13-1244" fmla="*/ 5787864 h 6166744"/>
                <a:gd name="connsiteX14-1245" fmla="*/ 798559 w 11257622"/>
                <a:gd name="connsiteY14-1246" fmla="*/ 4757350 h 6166744"/>
                <a:gd name="connsiteX15-1247" fmla="*/ 14787 w 11257622"/>
                <a:gd name="connsiteY15-1248" fmla="*/ 301464 h 6166744"/>
                <a:gd name="connsiteX0-1249" fmla="*/ 14787 w 11257622"/>
                <a:gd name="connsiteY0-1250" fmla="*/ 301464 h 6052682"/>
                <a:gd name="connsiteX1-1251" fmla="*/ 1466216 w 11257622"/>
                <a:gd name="connsiteY1-1252" fmla="*/ 403065 h 6052682"/>
                <a:gd name="connsiteX2-1253" fmla="*/ 3309530 w 11257622"/>
                <a:gd name="connsiteY2-1254" fmla="*/ 403064 h 6052682"/>
                <a:gd name="connsiteX3-1255" fmla="*/ 3701416 w 11257622"/>
                <a:gd name="connsiteY3-1256" fmla="*/ 940093 h 6052682"/>
                <a:gd name="connsiteX4-1257" fmla="*/ 7620273 w 11257622"/>
                <a:gd name="connsiteY4-1258" fmla="*/ 345007 h 6052682"/>
                <a:gd name="connsiteX5-1259" fmla="*/ 10915016 w 11257622"/>
                <a:gd name="connsiteY5-1260" fmla="*/ 678836 h 6052682"/>
                <a:gd name="connsiteX6-1261" fmla="*/ 10973073 w 11257622"/>
                <a:gd name="connsiteY6-1262" fmla="*/ 3959064 h 6052682"/>
                <a:gd name="connsiteX7-1263" fmla="*/ 9303930 w 11257622"/>
                <a:gd name="connsiteY7-1264" fmla="*/ 5686264 h 6052682"/>
                <a:gd name="connsiteX8-1265" fmla="*/ 9826444 w 11257622"/>
                <a:gd name="connsiteY8-1266" fmla="*/ 6049121 h 6052682"/>
                <a:gd name="connsiteX9-1267" fmla="*/ 9100730 w 11257622"/>
                <a:gd name="connsiteY9-1268" fmla="*/ 5584664 h 6052682"/>
                <a:gd name="connsiteX10-1269" fmla="*/ 7359016 w 11257622"/>
                <a:gd name="connsiteY10-1270" fmla="*/ 5149236 h 6052682"/>
                <a:gd name="connsiteX11-1271" fmla="*/ 4485187 w 11257622"/>
                <a:gd name="connsiteY11-1272" fmla="*/ 5497579 h 6052682"/>
                <a:gd name="connsiteX12-1273" fmla="*/ 2133873 w 11257622"/>
                <a:gd name="connsiteY12-1274" fmla="*/ 5787864 h 6052682"/>
                <a:gd name="connsiteX13-1275" fmla="*/ 798559 w 11257622"/>
                <a:gd name="connsiteY13-1276" fmla="*/ 4757350 h 6052682"/>
                <a:gd name="connsiteX14-1277" fmla="*/ 14787 w 11257622"/>
                <a:gd name="connsiteY14-1278" fmla="*/ 301464 h 6052682"/>
                <a:gd name="connsiteX0-1279" fmla="*/ 14787 w 11257622"/>
                <a:gd name="connsiteY0-1280" fmla="*/ 301464 h 6002701"/>
                <a:gd name="connsiteX1-1281" fmla="*/ 1466216 w 11257622"/>
                <a:gd name="connsiteY1-1282" fmla="*/ 403065 h 6002701"/>
                <a:gd name="connsiteX2-1283" fmla="*/ 3309530 w 11257622"/>
                <a:gd name="connsiteY2-1284" fmla="*/ 403064 h 6002701"/>
                <a:gd name="connsiteX3-1285" fmla="*/ 3701416 w 11257622"/>
                <a:gd name="connsiteY3-1286" fmla="*/ 940093 h 6002701"/>
                <a:gd name="connsiteX4-1287" fmla="*/ 7620273 w 11257622"/>
                <a:gd name="connsiteY4-1288" fmla="*/ 345007 h 6002701"/>
                <a:gd name="connsiteX5-1289" fmla="*/ 10915016 w 11257622"/>
                <a:gd name="connsiteY5-1290" fmla="*/ 678836 h 6002701"/>
                <a:gd name="connsiteX6-1291" fmla="*/ 10973073 w 11257622"/>
                <a:gd name="connsiteY6-1292" fmla="*/ 3959064 h 6002701"/>
                <a:gd name="connsiteX7-1293" fmla="*/ 9303930 w 11257622"/>
                <a:gd name="connsiteY7-1294" fmla="*/ 5686264 h 6002701"/>
                <a:gd name="connsiteX8-1295" fmla="*/ 9933124 w 11257622"/>
                <a:gd name="connsiteY8-1296" fmla="*/ 5995781 h 6002701"/>
                <a:gd name="connsiteX9-1297" fmla="*/ 9100730 w 11257622"/>
                <a:gd name="connsiteY9-1298" fmla="*/ 5584664 h 6002701"/>
                <a:gd name="connsiteX10-1299" fmla="*/ 7359016 w 11257622"/>
                <a:gd name="connsiteY10-1300" fmla="*/ 5149236 h 6002701"/>
                <a:gd name="connsiteX11-1301" fmla="*/ 4485187 w 11257622"/>
                <a:gd name="connsiteY11-1302" fmla="*/ 5497579 h 6002701"/>
                <a:gd name="connsiteX12-1303" fmla="*/ 2133873 w 11257622"/>
                <a:gd name="connsiteY12-1304" fmla="*/ 5787864 h 6002701"/>
                <a:gd name="connsiteX13-1305" fmla="*/ 798559 w 11257622"/>
                <a:gd name="connsiteY13-1306" fmla="*/ 4757350 h 6002701"/>
                <a:gd name="connsiteX14-1307" fmla="*/ 14787 w 11257622"/>
                <a:gd name="connsiteY14-1308" fmla="*/ 301464 h 6002701"/>
                <a:gd name="connsiteX0-1309" fmla="*/ 14787 w 11257622"/>
                <a:gd name="connsiteY0-1310" fmla="*/ 301464 h 6064521"/>
                <a:gd name="connsiteX1-1311" fmla="*/ 1466216 w 11257622"/>
                <a:gd name="connsiteY1-1312" fmla="*/ 403065 h 6064521"/>
                <a:gd name="connsiteX2-1313" fmla="*/ 3309530 w 11257622"/>
                <a:gd name="connsiteY2-1314" fmla="*/ 403064 h 6064521"/>
                <a:gd name="connsiteX3-1315" fmla="*/ 3701416 w 11257622"/>
                <a:gd name="connsiteY3-1316" fmla="*/ 940093 h 6064521"/>
                <a:gd name="connsiteX4-1317" fmla="*/ 7620273 w 11257622"/>
                <a:gd name="connsiteY4-1318" fmla="*/ 345007 h 6064521"/>
                <a:gd name="connsiteX5-1319" fmla="*/ 10915016 w 11257622"/>
                <a:gd name="connsiteY5-1320" fmla="*/ 678836 h 6064521"/>
                <a:gd name="connsiteX6-1321" fmla="*/ 10973073 w 11257622"/>
                <a:gd name="connsiteY6-1322" fmla="*/ 3959064 h 6064521"/>
                <a:gd name="connsiteX7-1323" fmla="*/ 9303930 w 11257622"/>
                <a:gd name="connsiteY7-1324" fmla="*/ 5686264 h 6064521"/>
                <a:gd name="connsiteX8-1325" fmla="*/ 9933124 w 11257622"/>
                <a:gd name="connsiteY8-1326" fmla="*/ 5995781 h 6064521"/>
                <a:gd name="connsiteX9-1327" fmla="*/ 9100730 w 11257622"/>
                <a:gd name="connsiteY9-1328" fmla="*/ 5584664 h 6064521"/>
                <a:gd name="connsiteX10-1329" fmla="*/ 7359016 w 11257622"/>
                <a:gd name="connsiteY10-1330" fmla="*/ 5149236 h 6064521"/>
                <a:gd name="connsiteX11-1331" fmla="*/ 4485187 w 11257622"/>
                <a:gd name="connsiteY11-1332" fmla="*/ 5497579 h 6064521"/>
                <a:gd name="connsiteX12-1333" fmla="*/ 2133873 w 11257622"/>
                <a:gd name="connsiteY12-1334" fmla="*/ 5787864 h 6064521"/>
                <a:gd name="connsiteX13-1335" fmla="*/ 798559 w 11257622"/>
                <a:gd name="connsiteY13-1336" fmla="*/ 4757350 h 6064521"/>
                <a:gd name="connsiteX14-1337" fmla="*/ 14787 w 11257622"/>
                <a:gd name="connsiteY14-1338" fmla="*/ 301464 h 6064521"/>
                <a:gd name="connsiteX0-1339" fmla="*/ 14787 w 11257622"/>
                <a:gd name="connsiteY0-1340" fmla="*/ 301464 h 6116242"/>
                <a:gd name="connsiteX1-1341" fmla="*/ 1466216 w 11257622"/>
                <a:gd name="connsiteY1-1342" fmla="*/ 403065 h 6116242"/>
                <a:gd name="connsiteX2-1343" fmla="*/ 3309530 w 11257622"/>
                <a:gd name="connsiteY2-1344" fmla="*/ 403064 h 6116242"/>
                <a:gd name="connsiteX3-1345" fmla="*/ 3701416 w 11257622"/>
                <a:gd name="connsiteY3-1346" fmla="*/ 940093 h 6116242"/>
                <a:gd name="connsiteX4-1347" fmla="*/ 7620273 w 11257622"/>
                <a:gd name="connsiteY4-1348" fmla="*/ 345007 h 6116242"/>
                <a:gd name="connsiteX5-1349" fmla="*/ 10915016 w 11257622"/>
                <a:gd name="connsiteY5-1350" fmla="*/ 678836 h 6116242"/>
                <a:gd name="connsiteX6-1351" fmla="*/ 10973073 w 11257622"/>
                <a:gd name="connsiteY6-1352" fmla="*/ 3959064 h 6116242"/>
                <a:gd name="connsiteX7-1353" fmla="*/ 9303930 w 11257622"/>
                <a:gd name="connsiteY7-1354" fmla="*/ 5686264 h 6116242"/>
                <a:gd name="connsiteX8-1355" fmla="*/ 9712144 w 11257622"/>
                <a:gd name="connsiteY8-1356" fmla="*/ 6056741 h 6116242"/>
                <a:gd name="connsiteX9-1357" fmla="*/ 9100730 w 11257622"/>
                <a:gd name="connsiteY9-1358" fmla="*/ 5584664 h 6116242"/>
                <a:gd name="connsiteX10-1359" fmla="*/ 7359016 w 11257622"/>
                <a:gd name="connsiteY10-1360" fmla="*/ 5149236 h 6116242"/>
                <a:gd name="connsiteX11-1361" fmla="*/ 4485187 w 11257622"/>
                <a:gd name="connsiteY11-1362" fmla="*/ 5497579 h 6116242"/>
                <a:gd name="connsiteX12-1363" fmla="*/ 2133873 w 11257622"/>
                <a:gd name="connsiteY12-1364" fmla="*/ 5787864 h 6116242"/>
                <a:gd name="connsiteX13-1365" fmla="*/ 798559 w 11257622"/>
                <a:gd name="connsiteY13-1366" fmla="*/ 4757350 h 6116242"/>
                <a:gd name="connsiteX14-1367" fmla="*/ 14787 w 11257622"/>
                <a:gd name="connsiteY14-1368" fmla="*/ 301464 h 6116242"/>
                <a:gd name="connsiteX0-1369" fmla="*/ 14787 w 11257622"/>
                <a:gd name="connsiteY0-1370" fmla="*/ 301464 h 6084777"/>
                <a:gd name="connsiteX1-1371" fmla="*/ 1466216 w 11257622"/>
                <a:gd name="connsiteY1-1372" fmla="*/ 403065 h 6084777"/>
                <a:gd name="connsiteX2-1373" fmla="*/ 3309530 w 11257622"/>
                <a:gd name="connsiteY2-1374" fmla="*/ 403064 h 6084777"/>
                <a:gd name="connsiteX3-1375" fmla="*/ 3701416 w 11257622"/>
                <a:gd name="connsiteY3-1376" fmla="*/ 940093 h 6084777"/>
                <a:gd name="connsiteX4-1377" fmla="*/ 7620273 w 11257622"/>
                <a:gd name="connsiteY4-1378" fmla="*/ 345007 h 6084777"/>
                <a:gd name="connsiteX5-1379" fmla="*/ 10915016 w 11257622"/>
                <a:gd name="connsiteY5-1380" fmla="*/ 678836 h 6084777"/>
                <a:gd name="connsiteX6-1381" fmla="*/ 10973073 w 11257622"/>
                <a:gd name="connsiteY6-1382" fmla="*/ 3959064 h 6084777"/>
                <a:gd name="connsiteX7-1383" fmla="*/ 9303930 w 11257622"/>
                <a:gd name="connsiteY7-1384" fmla="*/ 5686264 h 6084777"/>
                <a:gd name="connsiteX8-1385" fmla="*/ 9712144 w 11257622"/>
                <a:gd name="connsiteY8-1386" fmla="*/ 6056741 h 6084777"/>
                <a:gd name="connsiteX9-1387" fmla="*/ 9100730 w 11257622"/>
                <a:gd name="connsiteY9-1388" fmla="*/ 5584664 h 6084777"/>
                <a:gd name="connsiteX10-1389" fmla="*/ 7359016 w 11257622"/>
                <a:gd name="connsiteY10-1390" fmla="*/ 5149236 h 6084777"/>
                <a:gd name="connsiteX11-1391" fmla="*/ 4485187 w 11257622"/>
                <a:gd name="connsiteY11-1392" fmla="*/ 5497579 h 6084777"/>
                <a:gd name="connsiteX12-1393" fmla="*/ 2133873 w 11257622"/>
                <a:gd name="connsiteY12-1394" fmla="*/ 5787864 h 6084777"/>
                <a:gd name="connsiteX13-1395" fmla="*/ 798559 w 11257622"/>
                <a:gd name="connsiteY13-1396" fmla="*/ 4757350 h 6084777"/>
                <a:gd name="connsiteX14-1397" fmla="*/ 14787 w 11257622"/>
                <a:gd name="connsiteY14-1398" fmla="*/ 301464 h 6084777"/>
                <a:gd name="connsiteX0-1399" fmla="*/ 14787 w 11257622"/>
                <a:gd name="connsiteY0-1400" fmla="*/ 301464 h 6112418"/>
                <a:gd name="connsiteX1-1401" fmla="*/ 1466216 w 11257622"/>
                <a:gd name="connsiteY1-1402" fmla="*/ 403065 h 6112418"/>
                <a:gd name="connsiteX2-1403" fmla="*/ 3309530 w 11257622"/>
                <a:gd name="connsiteY2-1404" fmla="*/ 403064 h 6112418"/>
                <a:gd name="connsiteX3-1405" fmla="*/ 3701416 w 11257622"/>
                <a:gd name="connsiteY3-1406" fmla="*/ 940093 h 6112418"/>
                <a:gd name="connsiteX4-1407" fmla="*/ 7620273 w 11257622"/>
                <a:gd name="connsiteY4-1408" fmla="*/ 345007 h 6112418"/>
                <a:gd name="connsiteX5-1409" fmla="*/ 10915016 w 11257622"/>
                <a:gd name="connsiteY5-1410" fmla="*/ 678836 h 6112418"/>
                <a:gd name="connsiteX6-1411" fmla="*/ 10973073 w 11257622"/>
                <a:gd name="connsiteY6-1412" fmla="*/ 3959064 h 6112418"/>
                <a:gd name="connsiteX7-1413" fmla="*/ 9303930 w 11257622"/>
                <a:gd name="connsiteY7-1414" fmla="*/ 5686264 h 6112418"/>
                <a:gd name="connsiteX8-1415" fmla="*/ 9567364 w 11257622"/>
                <a:gd name="connsiteY8-1416" fmla="*/ 6087221 h 6112418"/>
                <a:gd name="connsiteX9-1417" fmla="*/ 9100730 w 11257622"/>
                <a:gd name="connsiteY9-1418" fmla="*/ 5584664 h 6112418"/>
                <a:gd name="connsiteX10-1419" fmla="*/ 7359016 w 11257622"/>
                <a:gd name="connsiteY10-1420" fmla="*/ 5149236 h 6112418"/>
                <a:gd name="connsiteX11-1421" fmla="*/ 4485187 w 11257622"/>
                <a:gd name="connsiteY11-1422" fmla="*/ 5497579 h 6112418"/>
                <a:gd name="connsiteX12-1423" fmla="*/ 2133873 w 11257622"/>
                <a:gd name="connsiteY12-1424" fmla="*/ 5787864 h 6112418"/>
                <a:gd name="connsiteX13-1425" fmla="*/ 798559 w 11257622"/>
                <a:gd name="connsiteY13-1426" fmla="*/ 4757350 h 6112418"/>
                <a:gd name="connsiteX14-1427" fmla="*/ 14787 w 11257622"/>
                <a:gd name="connsiteY14-1428" fmla="*/ 301464 h 6112418"/>
                <a:gd name="connsiteX0-1429" fmla="*/ 14787 w 11257622"/>
                <a:gd name="connsiteY0-1430" fmla="*/ 301464 h 6098655"/>
                <a:gd name="connsiteX1-1431" fmla="*/ 1466216 w 11257622"/>
                <a:gd name="connsiteY1-1432" fmla="*/ 403065 h 6098655"/>
                <a:gd name="connsiteX2-1433" fmla="*/ 3309530 w 11257622"/>
                <a:gd name="connsiteY2-1434" fmla="*/ 403064 h 6098655"/>
                <a:gd name="connsiteX3-1435" fmla="*/ 3701416 w 11257622"/>
                <a:gd name="connsiteY3-1436" fmla="*/ 940093 h 6098655"/>
                <a:gd name="connsiteX4-1437" fmla="*/ 7620273 w 11257622"/>
                <a:gd name="connsiteY4-1438" fmla="*/ 345007 h 6098655"/>
                <a:gd name="connsiteX5-1439" fmla="*/ 10915016 w 11257622"/>
                <a:gd name="connsiteY5-1440" fmla="*/ 678836 h 6098655"/>
                <a:gd name="connsiteX6-1441" fmla="*/ 10973073 w 11257622"/>
                <a:gd name="connsiteY6-1442" fmla="*/ 3959064 h 6098655"/>
                <a:gd name="connsiteX7-1443" fmla="*/ 9303930 w 11257622"/>
                <a:gd name="connsiteY7-1444" fmla="*/ 5686264 h 6098655"/>
                <a:gd name="connsiteX8-1445" fmla="*/ 9567364 w 11257622"/>
                <a:gd name="connsiteY8-1446" fmla="*/ 6087221 h 6098655"/>
                <a:gd name="connsiteX9-1447" fmla="*/ 9100730 w 11257622"/>
                <a:gd name="connsiteY9-1448" fmla="*/ 5584664 h 6098655"/>
                <a:gd name="connsiteX10-1449" fmla="*/ 7359016 w 11257622"/>
                <a:gd name="connsiteY10-1450" fmla="*/ 5149236 h 6098655"/>
                <a:gd name="connsiteX11-1451" fmla="*/ 4485187 w 11257622"/>
                <a:gd name="connsiteY11-1452" fmla="*/ 5497579 h 6098655"/>
                <a:gd name="connsiteX12-1453" fmla="*/ 2133873 w 11257622"/>
                <a:gd name="connsiteY12-1454" fmla="*/ 5787864 h 6098655"/>
                <a:gd name="connsiteX13-1455" fmla="*/ 798559 w 11257622"/>
                <a:gd name="connsiteY13-1456" fmla="*/ 4757350 h 6098655"/>
                <a:gd name="connsiteX14-1457" fmla="*/ 14787 w 11257622"/>
                <a:gd name="connsiteY14-1458" fmla="*/ 301464 h 6098655"/>
                <a:gd name="connsiteX0-1459" fmla="*/ 14787 w 11257622"/>
                <a:gd name="connsiteY0-1460" fmla="*/ 301464 h 6093823"/>
                <a:gd name="connsiteX1-1461" fmla="*/ 1466216 w 11257622"/>
                <a:gd name="connsiteY1-1462" fmla="*/ 403065 h 6093823"/>
                <a:gd name="connsiteX2-1463" fmla="*/ 3309530 w 11257622"/>
                <a:gd name="connsiteY2-1464" fmla="*/ 403064 h 6093823"/>
                <a:gd name="connsiteX3-1465" fmla="*/ 3701416 w 11257622"/>
                <a:gd name="connsiteY3-1466" fmla="*/ 940093 h 6093823"/>
                <a:gd name="connsiteX4-1467" fmla="*/ 7620273 w 11257622"/>
                <a:gd name="connsiteY4-1468" fmla="*/ 345007 h 6093823"/>
                <a:gd name="connsiteX5-1469" fmla="*/ 10915016 w 11257622"/>
                <a:gd name="connsiteY5-1470" fmla="*/ 678836 h 6093823"/>
                <a:gd name="connsiteX6-1471" fmla="*/ 10973073 w 11257622"/>
                <a:gd name="connsiteY6-1472" fmla="*/ 3959064 h 6093823"/>
                <a:gd name="connsiteX7-1473" fmla="*/ 9303930 w 11257622"/>
                <a:gd name="connsiteY7-1474" fmla="*/ 5686264 h 6093823"/>
                <a:gd name="connsiteX8-1475" fmla="*/ 9567364 w 11257622"/>
                <a:gd name="connsiteY8-1476" fmla="*/ 6087221 h 6093823"/>
                <a:gd name="connsiteX9-1477" fmla="*/ 9100730 w 11257622"/>
                <a:gd name="connsiteY9-1478" fmla="*/ 5584664 h 6093823"/>
                <a:gd name="connsiteX10-1479" fmla="*/ 7359016 w 11257622"/>
                <a:gd name="connsiteY10-1480" fmla="*/ 5149236 h 6093823"/>
                <a:gd name="connsiteX11-1481" fmla="*/ 4485187 w 11257622"/>
                <a:gd name="connsiteY11-1482" fmla="*/ 5497579 h 6093823"/>
                <a:gd name="connsiteX12-1483" fmla="*/ 2133873 w 11257622"/>
                <a:gd name="connsiteY12-1484" fmla="*/ 5787864 h 6093823"/>
                <a:gd name="connsiteX13-1485" fmla="*/ 798559 w 11257622"/>
                <a:gd name="connsiteY13-1486" fmla="*/ 4757350 h 6093823"/>
                <a:gd name="connsiteX14-1487" fmla="*/ 14787 w 11257622"/>
                <a:gd name="connsiteY14-1488" fmla="*/ 301464 h 609382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1257622" h="6093823">
                  <a:moveTo>
                    <a:pt x="14787" y="301464"/>
                  </a:moveTo>
                  <a:cubicBezTo>
                    <a:pt x="126063" y="-424250"/>
                    <a:pt x="917092" y="386132"/>
                    <a:pt x="1466216" y="403065"/>
                  </a:cubicBezTo>
                  <a:cubicBezTo>
                    <a:pt x="2015340" y="419998"/>
                    <a:pt x="2936997" y="313559"/>
                    <a:pt x="3309530" y="403064"/>
                  </a:cubicBezTo>
                  <a:cubicBezTo>
                    <a:pt x="3682063" y="492569"/>
                    <a:pt x="2982959" y="949769"/>
                    <a:pt x="3701416" y="940093"/>
                  </a:cubicBezTo>
                  <a:cubicBezTo>
                    <a:pt x="4419873" y="930417"/>
                    <a:pt x="6115625" y="611102"/>
                    <a:pt x="7620273" y="345007"/>
                  </a:cubicBezTo>
                  <a:cubicBezTo>
                    <a:pt x="9124921" y="78912"/>
                    <a:pt x="10356216" y="76493"/>
                    <a:pt x="10915016" y="678836"/>
                  </a:cubicBezTo>
                  <a:cubicBezTo>
                    <a:pt x="11473816" y="1281179"/>
                    <a:pt x="11241587" y="3124493"/>
                    <a:pt x="10973073" y="3959064"/>
                  </a:cubicBezTo>
                  <a:cubicBezTo>
                    <a:pt x="10704559" y="4793635"/>
                    <a:pt x="9698235" y="5453491"/>
                    <a:pt x="9303930" y="5686264"/>
                  </a:cubicBezTo>
                  <a:cubicBezTo>
                    <a:pt x="8909625" y="5919037"/>
                    <a:pt x="8831611" y="6134634"/>
                    <a:pt x="9567364" y="6087221"/>
                  </a:cubicBezTo>
                  <a:cubicBezTo>
                    <a:pt x="10303117" y="6039808"/>
                    <a:pt x="9468788" y="5740995"/>
                    <a:pt x="9100730" y="5584664"/>
                  </a:cubicBezTo>
                  <a:cubicBezTo>
                    <a:pt x="8732672" y="5428333"/>
                    <a:pt x="8128273" y="5163750"/>
                    <a:pt x="7359016" y="5149236"/>
                  </a:cubicBezTo>
                  <a:cubicBezTo>
                    <a:pt x="6589759" y="5134722"/>
                    <a:pt x="4485187" y="5497579"/>
                    <a:pt x="4485187" y="5497579"/>
                  </a:cubicBezTo>
                  <a:cubicBezTo>
                    <a:pt x="3614330" y="5604017"/>
                    <a:pt x="2714444" y="5799959"/>
                    <a:pt x="2133873" y="5787864"/>
                  </a:cubicBezTo>
                  <a:cubicBezTo>
                    <a:pt x="1553302" y="5775769"/>
                    <a:pt x="1151740" y="5671750"/>
                    <a:pt x="798559" y="4757350"/>
                  </a:cubicBezTo>
                  <a:cubicBezTo>
                    <a:pt x="445378" y="3842950"/>
                    <a:pt x="-96489" y="1027178"/>
                    <a:pt x="14787" y="301464"/>
                  </a:cubicBezTo>
                  <a:close/>
                </a:path>
              </a:pathLst>
            </a:cu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SimSun" panose="02010600030101010101" pitchFamily="2" charset="-122"/>
                <a:cs typeface="+mn-cs"/>
              </a:endParaRPr>
            </a:p>
          </p:txBody>
        </p:sp>
        <p:sp>
          <p:nvSpPr>
            <p:cNvPr id="55" name="任意多边形 2"/>
            <p:cNvSpPr/>
            <p:nvPr/>
          </p:nvSpPr>
          <p:spPr>
            <a:xfrm>
              <a:off x="1048656" y="379596"/>
              <a:ext cx="10972130" cy="5905822"/>
            </a:xfrm>
            <a:custGeom>
              <a:avLst/>
              <a:gdLst>
                <a:gd name="connsiteX0" fmla="*/ 609600 w 10972130"/>
                <a:gd name="connsiteY0" fmla="*/ 4651205 h 5905822"/>
                <a:gd name="connsiteX1" fmla="*/ 1741715 w 10972130"/>
                <a:gd name="connsiteY1" fmla="*/ 5609148 h 5905822"/>
                <a:gd name="connsiteX2" fmla="*/ 6879772 w 10972130"/>
                <a:gd name="connsiteY2" fmla="*/ 5043091 h 5905822"/>
                <a:gd name="connsiteX3" fmla="*/ 9550400 w 10972130"/>
                <a:gd name="connsiteY3" fmla="*/ 5783319 h 5905822"/>
                <a:gd name="connsiteX4" fmla="*/ 8766629 w 10972130"/>
                <a:gd name="connsiteY4" fmla="*/ 5739776 h 5905822"/>
                <a:gd name="connsiteX5" fmla="*/ 10479315 w 10972130"/>
                <a:gd name="connsiteY5" fmla="*/ 4186748 h 5905822"/>
                <a:gd name="connsiteX6" fmla="*/ 10827657 w 10972130"/>
                <a:gd name="connsiteY6" fmla="*/ 877491 h 5905822"/>
                <a:gd name="connsiteX7" fmla="*/ 8374743 w 10972130"/>
                <a:gd name="connsiteY7" fmla="*/ 122748 h 5905822"/>
                <a:gd name="connsiteX8" fmla="*/ 3526972 w 10972130"/>
                <a:gd name="connsiteY8" fmla="*/ 717834 h 5905822"/>
                <a:gd name="connsiteX9" fmla="*/ 2989943 w 10972130"/>
                <a:gd name="connsiteY9" fmla="*/ 224348 h 5905822"/>
                <a:gd name="connsiteX10" fmla="*/ 856343 w 10972130"/>
                <a:gd name="connsiteY10" fmla="*/ 325948 h 5905822"/>
                <a:gd name="connsiteX11" fmla="*/ 0 w 10972130"/>
                <a:gd name="connsiteY11" fmla="*/ 6634 h 590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130" h="5905822">
                  <a:moveTo>
                    <a:pt x="609600" y="4651205"/>
                  </a:moveTo>
                  <a:cubicBezTo>
                    <a:pt x="653143" y="5097519"/>
                    <a:pt x="696686" y="5543834"/>
                    <a:pt x="1741715" y="5609148"/>
                  </a:cubicBezTo>
                  <a:cubicBezTo>
                    <a:pt x="2786744" y="5674462"/>
                    <a:pt x="5578325" y="5014063"/>
                    <a:pt x="6879772" y="5043091"/>
                  </a:cubicBezTo>
                  <a:cubicBezTo>
                    <a:pt x="8181219" y="5072119"/>
                    <a:pt x="9235924" y="5667205"/>
                    <a:pt x="9550400" y="5783319"/>
                  </a:cubicBezTo>
                  <a:cubicBezTo>
                    <a:pt x="9864876" y="5899433"/>
                    <a:pt x="8611810" y="6005871"/>
                    <a:pt x="8766629" y="5739776"/>
                  </a:cubicBezTo>
                  <a:cubicBezTo>
                    <a:pt x="8921448" y="5473681"/>
                    <a:pt x="10135810" y="4997129"/>
                    <a:pt x="10479315" y="4186748"/>
                  </a:cubicBezTo>
                  <a:cubicBezTo>
                    <a:pt x="10822820" y="3376367"/>
                    <a:pt x="11178419" y="1554824"/>
                    <a:pt x="10827657" y="877491"/>
                  </a:cubicBezTo>
                  <a:cubicBezTo>
                    <a:pt x="10476895" y="200158"/>
                    <a:pt x="9591524" y="149357"/>
                    <a:pt x="8374743" y="122748"/>
                  </a:cubicBezTo>
                  <a:cubicBezTo>
                    <a:pt x="7157962" y="96138"/>
                    <a:pt x="4424439" y="700901"/>
                    <a:pt x="3526972" y="717834"/>
                  </a:cubicBezTo>
                  <a:cubicBezTo>
                    <a:pt x="2629505" y="734767"/>
                    <a:pt x="3435048" y="289662"/>
                    <a:pt x="2989943" y="224348"/>
                  </a:cubicBezTo>
                  <a:cubicBezTo>
                    <a:pt x="2544838" y="159034"/>
                    <a:pt x="1354667" y="362234"/>
                    <a:pt x="856343" y="325948"/>
                  </a:cubicBezTo>
                  <a:cubicBezTo>
                    <a:pt x="358019" y="289662"/>
                    <a:pt x="94343" y="-51423"/>
                    <a:pt x="0" y="6634"/>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SimSun" panose="02010600030101010101" pitchFamily="2" charset="-122"/>
                <a:cs typeface="+mn-cs"/>
              </a:endParaRPr>
            </a:p>
          </p:txBody>
        </p:sp>
      </p:grpSp>
      <p:sp>
        <p:nvSpPr>
          <p:cNvPr id="5" name="TextBox 4"/>
          <p:cNvSpPr txBox="1"/>
          <p:nvPr/>
        </p:nvSpPr>
        <p:spPr>
          <a:xfrm>
            <a:off x="2514600" y="882348"/>
            <a:ext cx="8999420" cy="1323439"/>
          </a:xfrm>
          <a:prstGeom prst="rect">
            <a:avLst/>
          </a:prstGeom>
          <a:noFill/>
        </p:spPr>
        <p:txBody>
          <a:bodyPr wrap="square" rtlCol="0">
            <a:spAutoFit/>
          </a:bodyPr>
          <a:lstStyle/>
          <a:p>
            <a:pPr algn="ctr"/>
            <a:r>
              <a:rPr lang="en-US" altLang="en-US" sz="4000" b="1" dirty="0" err="1">
                <a:solidFill>
                  <a:srgbClr val="FF0000"/>
                </a:solidFill>
                <a:latin typeface="Times New Roman" panose="02020603050405020304" pitchFamily="18" charset="0"/>
                <a:cs typeface="Times New Roman" panose="02020603050405020304" pitchFamily="18" charset="0"/>
              </a:rPr>
              <a:t>Dấu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hiệu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nào</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để</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nhận</a:t>
            </a:r>
            <a:r>
              <a:rPr lang="en-US" altLang="en-US" sz="4000" b="1" dirty="0">
                <a:solidFill>
                  <a:srgbClr val="FF0000"/>
                </a:solidFill>
                <a:latin typeface="Times New Roman" panose="02020603050405020304" pitchFamily="18" charset="0"/>
                <a:cs typeface="Times New Roman" panose="02020603050405020304" pitchFamily="18" charset="0"/>
              </a:rPr>
              <a:t> ra </a:t>
            </a:r>
            <a:r>
              <a:rPr lang="en-US" altLang="en-US" sz="4000" b="1" dirty="0" err="1">
                <a:solidFill>
                  <a:srgbClr val="FF0000"/>
                </a:solidFill>
                <a:latin typeface="Times New Roman" panose="02020603050405020304" pitchFamily="18" charset="0"/>
                <a:cs typeface="Times New Roman" panose="02020603050405020304" pitchFamily="18" charset="0"/>
              </a:rPr>
              <a:t>chỗ</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bắt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đầu</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và</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chỗ</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kết</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thúc</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của</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mỗi</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đoạn</a:t>
            </a:r>
            <a:r>
              <a:rPr lang="en-US" altLang="en-US" sz="4000" b="1" dirty="0">
                <a:solidFill>
                  <a:srgbClr val="FF0000"/>
                </a:solidFill>
                <a:latin typeface="Times New Roman" panose="02020603050405020304" pitchFamily="18" charset="0"/>
                <a:cs typeface="Times New Roman" panose="02020603050405020304" pitchFamily="18" charset="0"/>
              </a:rPr>
              <a:t> </a:t>
            </a:r>
            <a:r>
              <a:rPr lang="en-US" altLang="en-US" sz="4000" b="1" dirty="0" err="1">
                <a:solidFill>
                  <a:srgbClr val="FF0000"/>
                </a:solidFill>
                <a:latin typeface="Times New Roman" panose="02020603050405020304" pitchFamily="18" charset="0"/>
                <a:cs typeface="Times New Roman" panose="02020603050405020304" pitchFamily="18" charset="0"/>
              </a:rPr>
              <a:t>văn</a:t>
            </a:r>
            <a:r>
              <a:rPr lang="en-US" altLang="en-US" sz="4000" b="1" dirty="0">
                <a:solidFill>
                  <a:srgbClr val="FF0000"/>
                </a:solidFill>
                <a:latin typeface="Times New Roman" panose="02020603050405020304" pitchFamily="18" charset="0"/>
                <a:cs typeface="Times New Roman" panose="02020603050405020304" pitchFamily="18" charset="0"/>
              </a:rPr>
              <a:t>: </a:t>
            </a:r>
            <a:endParaRPr lang="en-US" altLang="en-US" sz="4000" b="1" dirty="0">
              <a:solidFill>
                <a:srgbClr val="FF0000"/>
              </a:solidFill>
              <a:latin typeface="Times New Roman" panose="02020603050405020304" pitchFamily="18" charset="0"/>
              <a:ea typeface="Times New Roman" panose="02020603050405020304" pitchFamily="18" charset="0"/>
            </a:endParaRPr>
          </a:p>
        </p:txBody>
      </p:sp>
      <p:sp>
        <p:nvSpPr>
          <p:cNvPr id="7" name="Oval 6"/>
          <p:cNvSpPr/>
          <p:nvPr/>
        </p:nvSpPr>
        <p:spPr>
          <a:xfrm>
            <a:off x="769150" y="500117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Oval 10"/>
          <p:cNvSpPr/>
          <p:nvPr/>
        </p:nvSpPr>
        <p:spPr>
          <a:xfrm>
            <a:off x="1208236" y="3859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2" name="Oval 11"/>
          <p:cNvSpPr/>
          <p:nvPr/>
        </p:nvSpPr>
        <p:spPr>
          <a:xfrm>
            <a:off x="1791178" y="2773024"/>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p:cNvSpPr txBox="1"/>
          <p:nvPr/>
        </p:nvSpPr>
        <p:spPr>
          <a:xfrm>
            <a:off x="927491" y="5087551"/>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C</a:t>
            </a:r>
          </a:p>
        </p:txBody>
      </p:sp>
      <p:sp>
        <p:nvSpPr>
          <p:cNvPr id="16" name="TextBox 15"/>
          <p:cNvSpPr txBox="1"/>
          <p:nvPr/>
        </p:nvSpPr>
        <p:spPr>
          <a:xfrm>
            <a:off x="1333978" y="3940690"/>
            <a:ext cx="45720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B</a:t>
            </a:r>
          </a:p>
        </p:txBody>
      </p:sp>
      <p:sp>
        <p:nvSpPr>
          <p:cNvPr id="17" name="TextBox 16"/>
          <p:cNvSpPr txBox="1"/>
          <p:nvPr/>
        </p:nvSpPr>
        <p:spPr>
          <a:xfrm>
            <a:off x="1936379" y="2850548"/>
            <a:ext cx="434850" cy="523220"/>
          </a:xfrm>
          <a:prstGeom prst="rect">
            <a:avLst/>
          </a:prstGeom>
          <a:noFill/>
        </p:spPr>
        <p:txBody>
          <a:bodyPr wrap="square" rtlCol="0">
            <a:spAutoFit/>
          </a:bodyPr>
          <a:lstStyle/>
          <a:p>
            <a:r>
              <a:rPr lang="en-US" sz="2800" b="1" dirty="0">
                <a:latin typeface="Times New Roman" pitchFamily="18" charset="0"/>
                <a:cs typeface="Times New Roman" pitchFamily="18" charset="0"/>
              </a:rPr>
              <a:t>A</a:t>
            </a:r>
          </a:p>
        </p:txBody>
      </p:sp>
      <p:sp>
        <p:nvSpPr>
          <p:cNvPr id="19" name="TextBox 18"/>
          <p:cNvSpPr txBox="1"/>
          <p:nvPr/>
        </p:nvSpPr>
        <p:spPr>
          <a:xfrm>
            <a:off x="2868192" y="2654276"/>
            <a:ext cx="7383378" cy="954107"/>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Chỗ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lùi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ô, </a:t>
            </a:r>
            <a:r>
              <a:rPr lang="en-US" altLang="en-US" sz="2800" b="1" dirty="0" err="1">
                <a:latin typeface="Times New Roman" panose="02020603050405020304" pitchFamily="18" charset="0"/>
                <a:cs typeface="Times New Roman" panose="02020603050405020304" pitchFamily="18" charset="0"/>
              </a:rPr>
              <a:t>chỗ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thúc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dòng</a:t>
            </a:r>
            <a:r>
              <a:rPr lang="en-US" altLang="en-US" sz="2800" b="1" dirty="0">
                <a:latin typeface="Times New Roman" panose="02020603050405020304" pitchFamily="18" charset="0"/>
                <a:cs typeface="Times New Roman" panose="02020603050405020304" pitchFamily="18" charset="0"/>
              </a:rPr>
              <a:t>.</a:t>
            </a:r>
          </a:p>
        </p:txBody>
      </p:sp>
      <p:sp>
        <p:nvSpPr>
          <p:cNvPr id="20" name="TextBox 19"/>
          <p:cNvSpPr txBox="1"/>
          <p:nvPr/>
        </p:nvSpPr>
        <p:spPr>
          <a:xfrm>
            <a:off x="2340328" y="3725247"/>
            <a:ext cx="7414034" cy="523220"/>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Mỗi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diễn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ý </a:t>
            </a:r>
            <a:r>
              <a:rPr lang="en-US" altLang="en-US" sz="2800" b="1" dirty="0" err="1">
                <a:latin typeface="Times New Roman" panose="02020603050405020304" pitchFamily="18" charset="0"/>
                <a:cs typeface="Times New Roman" panose="02020603050405020304" pitchFamily="18" charset="0"/>
              </a:rPr>
              <a:t>trọn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vẹn</a:t>
            </a:r>
            <a:r>
              <a:rPr lang="en-US" altLang="en-US" sz="2800" b="1" dirty="0">
                <a:latin typeface="Times New Roman" panose="02020603050405020304" pitchFamily="18" charset="0"/>
                <a:cs typeface="Times New Roman" panose="02020603050405020304" pitchFamily="18" charset="0"/>
              </a:rPr>
              <a:t>.</a:t>
            </a:r>
          </a:p>
        </p:txBody>
      </p:sp>
      <p:sp>
        <p:nvSpPr>
          <p:cNvPr id="21" name="TextBox 20"/>
          <p:cNvSpPr txBox="1"/>
          <p:nvPr/>
        </p:nvSpPr>
        <p:spPr>
          <a:xfrm>
            <a:off x="1821301" y="4845025"/>
            <a:ext cx="7552219" cy="1815882"/>
          </a:xfrm>
          <a:prstGeom prst="rect">
            <a:avLst/>
          </a:prstGeom>
          <a:noFill/>
        </p:spPr>
        <p:txBody>
          <a:bodyPr wrap="square" rtlCol="0">
            <a:spAutoFit/>
          </a:bodyPr>
          <a:lstStyle/>
          <a:p>
            <a:r>
              <a:rPr lang="en-US" altLang="en-US" sz="2800" b="1" dirty="0" err="1">
                <a:latin typeface="Times New Roman" panose="02020603050405020304" pitchFamily="18" charset="0"/>
                <a:cs typeface="Times New Roman" panose="02020603050405020304" pitchFamily="18" charset="0"/>
              </a:rPr>
              <a:t>Chỗ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bắt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của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được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lùi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kết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thúc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đoạn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văn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chỗ</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dòng</a:t>
            </a:r>
            <a:r>
              <a:rPr lang="en-US" altLang="en-US" sz="2800" b="1" dirty="0">
                <a:latin typeface="Times New Roman" panose="02020603050405020304" pitchFamily="18" charset="0"/>
                <a:cs typeface="Times New Roman" panose="02020603050405020304" pitchFamily="18" charset="0"/>
              </a:rPr>
              <a:t>.</a:t>
            </a:r>
            <a:endParaRPr lang="en-US" altLang="en-US" sz="2800" dirty="0">
              <a:latin typeface=".VnTimeH" panose="020B7200000000000000" pitchFamily="34" charset="0"/>
            </a:endParaRPr>
          </a:p>
          <a:p>
            <a:endParaRPr lang="en-US" altLang="en-US" sz="2800" b="1" dirty="0">
              <a:latin typeface="Times New Roman" panose="02020603050405020304" pitchFamily="18" charset="0"/>
              <a:cs typeface="Times New Roman" panose="02020603050405020304" pitchFamily="18" charset="0"/>
            </a:endParaRPr>
          </a:p>
        </p:txBody>
      </p:sp>
      <p:sp>
        <p:nvSpPr>
          <p:cNvPr id="26" name="Rectangle: Rounded Corners 3">
            <a:extLst>
              <a:ext uri="{FF2B5EF4-FFF2-40B4-BE49-F238E27FC236}">
                <a16:creationId xmlns:a16="http://schemas.microsoft.com/office/drawing/2014/main" id="{4303BB96-E468-4FF9-973A-AD6A9412E807}"/>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THỜI GIAN</a:t>
            </a:r>
          </a:p>
        </p:txBody>
      </p:sp>
      <p:sp>
        <p:nvSpPr>
          <p:cNvPr id="28" name="Rectangle: Rounded Corners 174">
            <a:extLst>
              <a:ext uri="{FF2B5EF4-FFF2-40B4-BE49-F238E27FC236}">
                <a16:creationId xmlns:a16="http://schemas.microsoft.com/office/drawing/2014/main" id="{52691D40-8C0E-4667-A610-1C54EA7D9EE2}"/>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10</a:t>
            </a:r>
          </a:p>
        </p:txBody>
      </p:sp>
      <p:sp>
        <p:nvSpPr>
          <p:cNvPr id="29" name="Rectangle: Rounded Corners 175">
            <a:extLst>
              <a:ext uri="{FF2B5EF4-FFF2-40B4-BE49-F238E27FC236}">
                <a16:creationId xmlns:a16="http://schemas.microsoft.com/office/drawing/2014/main" id="{93E9F58F-BEA1-46C8-883A-2E2D092369EB}"/>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09</a:t>
            </a:r>
          </a:p>
        </p:txBody>
      </p:sp>
      <p:sp>
        <p:nvSpPr>
          <p:cNvPr id="30" name="Rectangle: Rounded Corners 176">
            <a:extLst>
              <a:ext uri="{FF2B5EF4-FFF2-40B4-BE49-F238E27FC236}">
                <a16:creationId xmlns:a16="http://schemas.microsoft.com/office/drawing/2014/main" id="{23D056EC-DD40-48B3-8FE2-2B7113C71C14}"/>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08</a:t>
            </a:r>
          </a:p>
        </p:txBody>
      </p:sp>
      <p:sp>
        <p:nvSpPr>
          <p:cNvPr id="31" name="Rectangle: Rounded Corners 177">
            <a:extLst>
              <a:ext uri="{FF2B5EF4-FFF2-40B4-BE49-F238E27FC236}">
                <a16:creationId xmlns:a16="http://schemas.microsoft.com/office/drawing/2014/main" id="{90370E08-2678-4A2F-B297-15FB23DDD29B}"/>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07</a:t>
            </a:r>
          </a:p>
        </p:txBody>
      </p:sp>
      <p:sp>
        <p:nvSpPr>
          <p:cNvPr id="32" name="Rectangle: Rounded Corners 178">
            <a:extLst>
              <a:ext uri="{FF2B5EF4-FFF2-40B4-BE49-F238E27FC236}">
                <a16:creationId xmlns:a16="http://schemas.microsoft.com/office/drawing/2014/main" id="{68B8FE45-45C7-4981-AAA5-E349D81F3027}"/>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06</a:t>
            </a:r>
          </a:p>
        </p:txBody>
      </p:sp>
      <p:sp>
        <p:nvSpPr>
          <p:cNvPr id="33" name="Rectangle: Rounded Corners 179">
            <a:extLst>
              <a:ext uri="{FF2B5EF4-FFF2-40B4-BE49-F238E27FC236}">
                <a16:creationId xmlns:a16="http://schemas.microsoft.com/office/drawing/2014/main" id="{3F153729-FDBD-4EB4-AE34-FE8FDA2B9D22}"/>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05</a:t>
            </a:r>
          </a:p>
        </p:txBody>
      </p:sp>
      <p:sp>
        <p:nvSpPr>
          <p:cNvPr id="34" name="Rectangle: Rounded Corners 180">
            <a:extLst>
              <a:ext uri="{FF2B5EF4-FFF2-40B4-BE49-F238E27FC236}">
                <a16:creationId xmlns:a16="http://schemas.microsoft.com/office/drawing/2014/main" id="{C504947B-95BA-4E4E-806B-E6908ED53E70}"/>
              </a:ext>
            </a:extLst>
          </p:cNvPr>
          <p:cNvSpPr/>
          <p:nvPr/>
        </p:nvSpPr>
        <p:spPr>
          <a:xfrm>
            <a:off x="9662751" y="4038600"/>
            <a:ext cx="2292627" cy="1103243"/>
          </a:xfrm>
          <a:prstGeom prst="roundRect">
            <a:avLst/>
          </a:prstGeom>
          <a:solidFill>
            <a:srgbClr val="FFC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rPr>
              <a:t>0 : 04</a:t>
            </a:r>
          </a:p>
        </p:txBody>
      </p:sp>
      <p:sp>
        <p:nvSpPr>
          <p:cNvPr id="35" name="Rectangle: Rounded Corners 181">
            <a:extLst>
              <a:ext uri="{FF2B5EF4-FFF2-40B4-BE49-F238E27FC236}">
                <a16:creationId xmlns:a16="http://schemas.microsoft.com/office/drawing/2014/main" id="{FA2AE9AA-DF6C-4198-8070-BE28C33BC93B}"/>
              </a:ext>
            </a:extLst>
          </p:cNvPr>
          <p:cNvSpPr/>
          <p:nvPr/>
        </p:nvSpPr>
        <p:spPr>
          <a:xfrm>
            <a:off x="9662751" y="40386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03</a:t>
            </a:r>
          </a:p>
        </p:txBody>
      </p:sp>
      <p:sp>
        <p:nvSpPr>
          <p:cNvPr id="36" name="Rectangle: Rounded Corners 182">
            <a:extLst>
              <a:ext uri="{FF2B5EF4-FFF2-40B4-BE49-F238E27FC236}">
                <a16:creationId xmlns:a16="http://schemas.microsoft.com/office/drawing/2014/main" id="{5574E918-FCCF-4F5A-8338-F0195D48D322}"/>
              </a:ext>
            </a:extLst>
          </p:cNvPr>
          <p:cNvSpPr/>
          <p:nvPr/>
        </p:nvSpPr>
        <p:spPr>
          <a:xfrm>
            <a:off x="9662751" y="40386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02</a:t>
            </a:r>
          </a:p>
        </p:txBody>
      </p:sp>
      <p:sp>
        <p:nvSpPr>
          <p:cNvPr id="37" name="Rectangle: Rounded Corners 183">
            <a:extLst>
              <a:ext uri="{FF2B5EF4-FFF2-40B4-BE49-F238E27FC236}">
                <a16:creationId xmlns:a16="http://schemas.microsoft.com/office/drawing/2014/main" id="{84498586-260B-44AC-9119-279CD8106F7A}"/>
              </a:ext>
            </a:extLst>
          </p:cNvPr>
          <p:cNvSpPr/>
          <p:nvPr/>
        </p:nvSpPr>
        <p:spPr>
          <a:xfrm>
            <a:off x="9662751" y="40386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01</a:t>
            </a:r>
          </a:p>
        </p:txBody>
      </p:sp>
      <p:sp>
        <p:nvSpPr>
          <p:cNvPr id="38" name="Rectangle: Rounded Corners 184">
            <a:extLst>
              <a:ext uri="{FF2B5EF4-FFF2-40B4-BE49-F238E27FC236}">
                <a16:creationId xmlns:a16="http://schemas.microsoft.com/office/drawing/2014/main" id="{07059D34-D489-4C48-9C01-029A2E8240D4}"/>
              </a:ext>
            </a:extLst>
          </p:cNvPr>
          <p:cNvSpPr/>
          <p:nvPr/>
        </p:nvSpPr>
        <p:spPr>
          <a:xfrm>
            <a:off x="9662751" y="40386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0 : 00</a:t>
            </a:r>
          </a:p>
        </p:txBody>
      </p:sp>
      <p:sp>
        <p:nvSpPr>
          <p:cNvPr id="39" name="Rectangle: Rounded Corners 186">
            <a:extLst>
              <a:ext uri="{FF2B5EF4-FFF2-40B4-BE49-F238E27FC236}">
                <a16:creationId xmlns:a16="http://schemas.microsoft.com/office/drawing/2014/main" id="{09BD8570-F3EE-4550-91DC-3636FF64E440}"/>
              </a:ext>
            </a:extLst>
          </p:cNvPr>
          <p:cNvSpPr/>
          <p:nvPr/>
        </p:nvSpPr>
        <p:spPr>
          <a:xfrm>
            <a:off x="9662751" y="4038600"/>
            <a:ext cx="2292627" cy="1103243"/>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HẾT GIỜ</a:t>
            </a:r>
          </a:p>
        </p:txBody>
      </p:sp>
      <p:pic>
        <p:nvPicPr>
          <p:cNvPr id="56" name="Picture 55" descr="1.png">
            <a:hlinkClick r:id="rId6" action="ppaction://hlinksldjump"/>
          </p:cNvPr>
          <p:cNvPicPr>
            <a:picLocks noChangeAspect="1"/>
          </p:cNvPicPr>
          <p:nvPr/>
        </p:nvPicPr>
        <p:blipFill>
          <a:blip r:embed="rId7" cstate="print"/>
          <a:stretch>
            <a:fillRect/>
          </a:stretch>
        </p:blipFill>
        <p:spPr>
          <a:xfrm>
            <a:off x="631983" y="87146"/>
            <a:ext cx="2280062" cy="2316836"/>
          </a:xfrm>
          <a:prstGeom prst="rect">
            <a:avLst/>
          </a:prstGeom>
        </p:spPr>
      </p:pic>
    </p:spTree>
    <p:extLst>
      <p:ext uri="{BB962C8B-B14F-4D97-AF65-F5344CB8AC3E}">
        <p14:creationId xmlns:p14="http://schemas.microsoft.com/office/powerpoint/2010/main" val="269127877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7"/>
                                        </p:tgtEl>
                                        <p:attrNameLst>
                                          <p:attrName>fillcolor</p:attrName>
                                        </p:attrNameLst>
                                      </p:cBhvr>
                                      <p:to>
                                        <a:srgbClr val="3399FF"/>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par>
                                <p:cTn id="9" presetID="3" presetClass="emph" presetSubtype="2" fill="hold" grpId="0" nodeType="withEffect">
                                  <p:stCondLst>
                                    <p:cond delay="0"/>
                                  </p:stCondLst>
                                  <p:childTnLst>
                                    <p:animClr clrSpc="rgb" dir="cw">
                                      <p:cBhvr override="childStyle">
                                        <p:cTn id="10" dur="2000" fill="hold"/>
                                        <p:tgtEl>
                                          <p:spTgt spid="21"/>
                                        </p:tgtEl>
                                        <p:attrNameLst>
                                          <p:attrName>style.color</p:attrName>
                                        </p:attrNameLst>
                                      </p:cBhvr>
                                      <p:to>
                                        <a:schemeClr val="accent2"/>
                                      </p:to>
                                    </p:animClr>
                                  </p:childTnLst>
                                </p:cTn>
                              </p:par>
                            </p:childTnLst>
                          </p:cTn>
                        </p:par>
                      </p:childTnLst>
                    </p:cTn>
                  </p:par>
                </p:childTnLst>
              </p:cTn>
              <p:nextCondLst>
                <p:cond evt="onClick" delay="0">
                  <p:tgtEl>
                    <p:spTgt spid="14"/>
                  </p:tgtEl>
                </p:cond>
              </p:nextCondLst>
            </p:seq>
            <p:seq concurrent="1" nextAc="seek">
              <p:cTn id="11" restart="whenNotActive" fill="hold" evtFilter="cancelBubble" nodeType="interactiveSeq">
                <p:stCondLst>
                  <p:cond evt="onClick" delay="0">
                    <p:tgtEl>
                      <p:spTgt spid="17"/>
                    </p:tgtEl>
                  </p:cond>
                </p:stCondLst>
                <p:endSync evt="end" delay="0">
                  <p:rtn val="all"/>
                </p:endSync>
                <p:childTnLst>
                  <p:par>
                    <p:cTn id="12" fill="hold">
                      <p:stCondLst>
                        <p:cond delay="0"/>
                      </p:stCondLst>
                      <p:childTnLst>
                        <p:par>
                          <p:cTn id="13" fill="hold">
                            <p:stCondLst>
                              <p:cond delay="0"/>
                            </p:stCondLst>
                            <p:childTnLst>
                              <p:par>
                                <p:cTn id="14" presetID="1" presetClass="emph" presetSubtype="2" fill="hold" nodeType="clickEffect">
                                  <p:stCondLst>
                                    <p:cond delay="0"/>
                                  </p:stCondLst>
                                  <p:childTnLst>
                                    <p:animClr clrSpc="rgb" dir="cw">
                                      <p:cBhvr>
                                        <p:cTn id="15" dur="2000" fill="hold"/>
                                        <p:tgtEl>
                                          <p:spTgt spid="12"/>
                                        </p:tgtEl>
                                        <p:attrNameLst>
                                          <p:attrName>fillcolor</p:attrName>
                                        </p:attrNameLst>
                                      </p:cBhvr>
                                      <p:to>
                                        <a:schemeClr val="accent2"/>
                                      </p:to>
                                    </p:animClr>
                                    <p:set>
                                      <p:cBhvr>
                                        <p:cTn id="16" dur="2000" fill="hold"/>
                                        <p:tgtEl>
                                          <p:spTgt spid="12"/>
                                        </p:tgtEl>
                                        <p:attrNameLst>
                                          <p:attrName>fill.type</p:attrName>
                                        </p:attrNameLst>
                                      </p:cBhvr>
                                      <p:to>
                                        <p:strVal val="solid"/>
                                      </p:to>
                                    </p:set>
                                    <p:set>
                                      <p:cBhvr>
                                        <p:cTn id="17" dur="2000" fill="hold"/>
                                        <p:tgtEl>
                                          <p:spTgt spid="12"/>
                                        </p:tgtEl>
                                        <p:attrNameLst>
                                          <p:attrName>fill.on</p:attrName>
                                        </p:attrNameLst>
                                      </p:cBhvr>
                                      <p:to>
                                        <p:strVal val="true"/>
                                      </p:to>
                                    </p:set>
                                  </p:childTnLst>
                                  <p:subTnLst>
                                    <p:audio>
                                      <p:cMediaNode>
                                        <p:cTn display="0" masterRel="sameClick">
                                          <p:stCondLst>
                                            <p:cond evt="begin" delay="0">
                                              <p:tn val="14"/>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7"/>
                  </p:tgtEl>
                </p:cond>
              </p:nextCondLst>
            </p:seq>
            <p:seq concurrent="1" nextAc="seek">
              <p:cTn id="18" restart="whenNotActive" fill="hold" evtFilter="cancelBubble" nodeType="interactiveSeq">
                <p:stCondLst>
                  <p:cond evt="onClick" delay="0">
                    <p:tgtEl>
                      <p:spTgt spid="16"/>
                    </p:tgtEl>
                  </p:cond>
                </p:stCondLst>
                <p:endSync evt="end" delay="0">
                  <p:rtn val="all"/>
                </p:endSync>
                <p:childTnLst>
                  <p:par>
                    <p:cTn id="19" fill="hold">
                      <p:stCondLst>
                        <p:cond delay="0"/>
                      </p:stCondLst>
                      <p:childTnLst>
                        <p:par>
                          <p:cTn id="20" fill="hold">
                            <p:stCondLst>
                              <p:cond delay="0"/>
                            </p:stCondLst>
                            <p:childTnLst>
                              <p:par>
                                <p:cTn id="21" presetID="1" presetClass="emph" presetSubtype="2" fill="hold" nodeType="clickEffect">
                                  <p:stCondLst>
                                    <p:cond delay="0"/>
                                  </p:stCondLst>
                                  <p:childTnLst>
                                    <p:animClr clrSpc="rgb" dir="cw">
                                      <p:cBhvr>
                                        <p:cTn id="22" dur="2000" fill="hold"/>
                                        <p:tgtEl>
                                          <p:spTgt spid="11"/>
                                        </p:tgtEl>
                                        <p:attrNameLst>
                                          <p:attrName>fillcolor</p:attrName>
                                        </p:attrNameLst>
                                      </p:cBhvr>
                                      <p:to>
                                        <a:schemeClr val="accent2"/>
                                      </p:to>
                                    </p:animClr>
                                    <p:set>
                                      <p:cBhvr>
                                        <p:cTn id="23" dur="2000" fill="hold"/>
                                        <p:tgtEl>
                                          <p:spTgt spid="11"/>
                                        </p:tgtEl>
                                        <p:attrNameLst>
                                          <p:attrName>fill.type</p:attrName>
                                        </p:attrNameLst>
                                      </p:cBhvr>
                                      <p:to>
                                        <p:strVal val="solid"/>
                                      </p:to>
                                    </p:set>
                                    <p:set>
                                      <p:cBhvr>
                                        <p:cTn id="24" dur="2000" fill="hold"/>
                                        <p:tgtEl>
                                          <p:spTgt spid="11"/>
                                        </p:tgtEl>
                                        <p:attrNameLst>
                                          <p:attrName>fill.on</p:attrName>
                                        </p:attrNameLst>
                                      </p:cBhvr>
                                      <p:to>
                                        <p:strVal val="true"/>
                                      </p:to>
                                    </p:set>
                                  </p:childTnLst>
                                  <p:subTnLst>
                                    <p:audio>
                                      <p:cMediaNode>
                                        <p:cTn display="0" masterRel="sameClick">
                                          <p:stCondLst>
                                            <p:cond evt="begin" delay="0">
                                              <p:tn val="21"/>
                                            </p:cond>
                                          </p:stCondLst>
                                          <p:endCondLst>
                                            <p:cond evt="onStopAudio" delay="0">
                                              <p:tgtEl>
                                                <p:sldTgt/>
                                              </p:tgtEl>
                                            </p:cond>
                                          </p:endCondLst>
                                        </p:cTn>
                                        <p:tgtEl>
                                          <p:sndTgt r:embed="rId4" name="sai-1.wav"/>
                                        </p:tgtEl>
                                      </p:cMediaNode>
                                    </p:audio>
                                  </p:subTnLst>
                                </p:cTn>
                              </p:par>
                            </p:childTnLst>
                          </p:cTn>
                        </p:par>
                      </p:childTnLst>
                    </p:cTn>
                  </p:par>
                </p:childTnLst>
              </p:cTn>
              <p:nextCondLst>
                <p:cond evt="onClick" delay="0">
                  <p:tgtEl>
                    <p:spTgt spid="16"/>
                  </p:tgtEl>
                </p:cond>
              </p:nextCondLst>
            </p:seq>
            <p:seq concurrent="1" nextAc="seek">
              <p:cTn id="25" restart="whenNotActive" fill="hold" evtFilter="cancelBubble" nodeType="interactiveSeq">
                <p:stCondLst>
                  <p:cond evt="onClick" delay="0">
                    <p:tgtEl>
                      <p:spTgt spid="26"/>
                    </p:tgtEl>
                  </p:cond>
                </p:stCondLst>
                <p:endSync evt="end" delay="0">
                  <p:rtn val="all"/>
                </p:endSync>
                <p:childTnLst>
                  <p:par>
                    <p:cTn id="26" fill="hold">
                      <p:stCondLst>
                        <p:cond delay="0"/>
                      </p:stCondLst>
                      <p:childTnLst>
                        <p:par>
                          <p:cTn id="27" fill="hold">
                            <p:stCondLst>
                              <p:cond delay="0"/>
                            </p:stCondLst>
                            <p:childTnLst>
                              <p:par>
                                <p:cTn id="28" presetID="26" presetClass="emph" presetSubtype="0" fill="hold" grpId="0" nodeType="clickEffect">
                                  <p:stCondLst>
                                    <p:cond delay="0"/>
                                  </p:stCondLst>
                                  <p:childTnLst>
                                    <p:animEffect transition="out" filter="fade">
                                      <p:cBhvr>
                                        <p:cTn id="29" dur="500" tmFilter="0, 0; .2, .5; .8, .5; 1, 0"/>
                                        <p:tgtEl>
                                          <p:spTgt spid="26"/>
                                        </p:tgtEl>
                                      </p:cBhvr>
                                    </p:animEffect>
                                    <p:animScale>
                                      <p:cBhvr>
                                        <p:cTn id="30" dur="250" autoRev="1" fill="hold"/>
                                        <p:tgtEl>
                                          <p:spTgt spid="26"/>
                                        </p:tgtEl>
                                      </p:cBhvr>
                                      <p:by x="105000" y="105000"/>
                                    </p:animScale>
                                  </p:childTnLst>
                                </p:cTn>
                              </p:par>
                            </p:childTnLst>
                          </p:cTn>
                        </p:par>
                        <p:par>
                          <p:cTn id="31" fill="hold">
                            <p:stCondLst>
                              <p:cond delay="500"/>
                            </p:stCondLst>
                            <p:childTnLst>
                              <p:par>
                                <p:cTn id="32" presetID="1" presetClass="entr" presetSubtype="0" fill="hold" grpId="0" nodeType="afterEffect">
                                  <p:stCondLst>
                                    <p:cond delay="0"/>
                                  </p:stCondLst>
                                  <p:childTnLst>
                                    <p:set>
                                      <p:cBhvr>
                                        <p:cTn id="33" dur="1" fill="hold">
                                          <p:stCondLst>
                                            <p:cond delay="999"/>
                                          </p:stCondLst>
                                        </p:cTn>
                                        <p:tgtEl>
                                          <p:spTgt spid="28"/>
                                        </p:tgtEl>
                                        <p:attrNameLst>
                                          <p:attrName>style.visibility</p:attrName>
                                        </p:attrNameLst>
                                      </p:cBhvr>
                                      <p:to>
                                        <p:strVal val="visible"/>
                                      </p:to>
                                    </p:set>
                                  </p:childTnLst>
                                </p:cTn>
                              </p:par>
                            </p:childTnLst>
                          </p:cTn>
                        </p:par>
                        <p:par>
                          <p:cTn id="34" fill="hold">
                            <p:stCondLst>
                              <p:cond delay="1500"/>
                            </p:stCondLst>
                            <p:childTnLst>
                              <p:par>
                                <p:cTn id="35" presetID="1" presetClass="entr" presetSubtype="0" fill="hold" grpId="0" nodeType="afterEffect">
                                  <p:stCondLst>
                                    <p:cond delay="0"/>
                                  </p:stCondLst>
                                  <p:childTnLst>
                                    <p:set>
                                      <p:cBhvr>
                                        <p:cTn id="36" dur="1" fill="hold">
                                          <p:stCondLst>
                                            <p:cond delay="999"/>
                                          </p:stCondLst>
                                        </p:cTn>
                                        <p:tgtEl>
                                          <p:spTgt spid="29"/>
                                        </p:tgtEl>
                                        <p:attrNameLst>
                                          <p:attrName>style.visibility</p:attrName>
                                        </p:attrNameLst>
                                      </p:cBhvr>
                                      <p:to>
                                        <p:strVal val="visible"/>
                                      </p:to>
                                    </p:set>
                                  </p:childTnLst>
                                </p:cTn>
                              </p:par>
                            </p:childTnLst>
                          </p:cTn>
                        </p:par>
                        <p:par>
                          <p:cTn id="37" fill="hold">
                            <p:stCondLst>
                              <p:cond delay="2500"/>
                            </p:stCondLst>
                            <p:childTnLst>
                              <p:par>
                                <p:cTn id="38" presetID="1" presetClass="entr" presetSubtype="0" fill="hold" grpId="0" nodeType="afterEffect">
                                  <p:stCondLst>
                                    <p:cond delay="0"/>
                                  </p:stCondLst>
                                  <p:childTnLst>
                                    <p:set>
                                      <p:cBhvr>
                                        <p:cTn id="39" dur="1" fill="hold">
                                          <p:stCondLst>
                                            <p:cond delay="999"/>
                                          </p:stCondLst>
                                        </p:cTn>
                                        <p:tgtEl>
                                          <p:spTgt spid="30"/>
                                        </p:tgtEl>
                                        <p:attrNameLst>
                                          <p:attrName>style.visibility</p:attrName>
                                        </p:attrNameLst>
                                      </p:cBhvr>
                                      <p:to>
                                        <p:strVal val="visible"/>
                                      </p:to>
                                    </p:set>
                                  </p:childTnLst>
                                </p:cTn>
                              </p:par>
                            </p:childTnLst>
                          </p:cTn>
                        </p:par>
                        <p:par>
                          <p:cTn id="40" fill="hold">
                            <p:stCondLst>
                              <p:cond delay="3500"/>
                            </p:stCondLst>
                            <p:childTnLst>
                              <p:par>
                                <p:cTn id="41" presetID="1" presetClass="entr" presetSubtype="0" fill="hold" grpId="0" nodeType="afterEffect">
                                  <p:stCondLst>
                                    <p:cond delay="0"/>
                                  </p:stCondLst>
                                  <p:childTnLst>
                                    <p:set>
                                      <p:cBhvr>
                                        <p:cTn id="42" dur="1" fill="hold">
                                          <p:stCondLst>
                                            <p:cond delay="999"/>
                                          </p:stCondLst>
                                        </p:cTn>
                                        <p:tgtEl>
                                          <p:spTgt spid="31"/>
                                        </p:tgtEl>
                                        <p:attrNameLst>
                                          <p:attrName>style.visibility</p:attrName>
                                        </p:attrNameLst>
                                      </p:cBhvr>
                                      <p:to>
                                        <p:strVal val="visible"/>
                                      </p:to>
                                    </p:set>
                                  </p:childTnLst>
                                </p:cTn>
                              </p:par>
                            </p:childTnLst>
                          </p:cTn>
                        </p:par>
                        <p:par>
                          <p:cTn id="43" fill="hold">
                            <p:stCondLst>
                              <p:cond delay="4500"/>
                            </p:stCondLst>
                            <p:childTnLst>
                              <p:par>
                                <p:cTn id="44" presetID="1" presetClass="entr" presetSubtype="0" fill="hold" grpId="0" nodeType="afterEffect">
                                  <p:stCondLst>
                                    <p:cond delay="0"/>
                                  </p:stCondLst>
                                  <p:childTnLst>
                                    <p:set>
                                      <p:cBhvr>
                                        <p:cTn id="45" dur="1" fill="hold">
                                          <p:stCondLst>
                                            <p:cond delay="999"/>
                                          </p:stCondLst>
                                        </p:cTn>
                                        <p:tgtEl>
                                          <p:spTgt spid="32"/>
                                        </p:tgtEl>
                                        <p:attrNameLst>
                                          <p:attrName>style.visibility</p:attrName>
                                        </p:attrNameLst>
                                      </p:cBhvr>
                                      <p:to>
                                        <p:strVal val="visible"/>
                                      </p:to>
                                    </p:set>
                                  </p:childTnLst>
                                </p:cTn>
                              </p:par>
                            </p:childTnLst>
                          </p:cTn>
                        </p:par>
                        <p:par>
                          <p:cTn id="46" fill="hold">
                            <p:stCondLst>
                              <p:cond delay="5500"/>
                            </p:stCondLst>
                            <p:childTnLst>
                              <p:par>
                                <p:cTn id="47" presetID="1" presetClass="entr" presetSubtype="0" fill="hold" grpId="0" nodeType="afterEffect">
                                  <p:stCondLst>
                                    <p:cond delay="0"/>
                                  </p:stCondLst>
                                  <p:childTnLst>
                                    <p:set>
                                      <p:cBhvr>
                                        <p:cTn id="48" dur="1" fill="hold">
                                          <p:stCondLst>
                                            <p:cond delay="999"/>
                                          </p:stCondLst>
                                        </p:cTn>
                                        <p:tgtEl>
                                          <p:spTgt spid="33"/>
                                        </p:tgtEl>
                                        <p:attrNameLst>
                                          <p:attrName>style.visibility</p:attrName>
                                        </p:attrNameLst>
                                      </p:cBhvr>
                                      <p:to>
                                        <p:strVal val="visible"/>
                                      </p:to>
                                    </p:set>
                                  </p:childTnLst>
                                </p:cTn>
                              </p:par>
                            </p:childTnLst>
                          </p:cTn>
                        </p:par>
                        <p:par>
                          <p:cTn id="49" fill="hold">
                            <p:stCondLst>
                              <p:cond delay="6500"/>
                            </p:stCondLst>
                            <p:childTnLst>
                              <p:par>
                                <p:cTn id="50" presetID="1" presetClass="entr" presetSubtype="0" fill="hold" grpId="0" nodeType="afterEffect">
                                  <p:stCondLst>
                                    <p:cond delay="0"/>
                                  </p:stCondLst>
                                  <p:childTnLst>
                                    <p:set>
                                      <p:cBhvr>
                                        <p:cTn id="51" dur="1" fill="hold">
                                          <p:stCondLst>
                                            <p:cond delay="999"/>
                                          </p:stCondLst>
                                        </p:cTn>
                                        <p:tgtEl>
                                          <p:spTgt spid="34"/>
                                        </p:tgtEl>
                                        <p:attrNameLst>
                                          <p:attrName>style.visibility</p:attrName>
                                        </p:attrNameLst>
                                      </p:cBhvr>
                                      <p:to>
                                        <p:strVal val="visible"/>
                                      </p:to>
                                    </p:set>
                                  </p:childTnLst>
                                </p:cTn>
                              </p:par>
                            </p:childTnLst>
                          </p:cTn>
                        </p:par>
                        <p:par>
                          <p:cTn id="52" fill="hold">
                            <p:stCondLst>
                              <p:cond delay="7500"/>
                            </p:stCondLst>
                            <p:childTnLst>
                              <p:par>
                                <p:cTn id="53" presetID="1" presetClass="entr" presetSubtype="0" fill="hold" grpId="0" nodeType="afterEffect">
                                  <p:stCondLst>
                                    <p:cond delay="0"/>
                                  </p:stCondLst>
                                  <p:childTnLst>
                                    <p:set>
                                      <p:cBhvr>
                                        <p:cTn id="54" dur="1" fill="hold">
                                          <p:stCondLst>
                                            <p:cond delay="999"/>
                                          </p:stCondLst>
                                        </p:cTn>
                                        <p:tgtEl>
                                          <p:spTgt spid="35"/>
                                        </p:tgtEl>
                                        <p:attrNameLst>
                                          <p:attrName>style.visibility</p:attrName>
                                        </p:attrNameLst>
                                      </p:cBhvr>
                                      <p:to>
                                        <p:strVal val="visible"/>
                                      </p:to>
                                    </p:set>
                                  </p:childTnLst>
                                </p:cTn>
                              </p:par>
                            </p:childTnLst>
                          </p:cTn>
                        </p:par>
                        <p:par>
                          <p:cTn id="55" fill="hold">
                            <p:stCondLst>
                              <p:cond delay="8500"/>
                            </p:stCondLst>
                            <p:childTnLst>
                              <p:par>
                                <p:cTn id="56" presetID="1" presetClass="entr" presetSubtype="0" fill="hold" grpId="0" nodeType="afterEffect">
                                  <p:stCondLst>
                                    <p:cond delay="0"/>
                                  </p:stCondLst>
                                  <p:childTnLst>
                                    <p:set>
                                      <p:cBhvr>
                                        <p:cTn id="57" dur="1" fill="hold">
                                          <p:stCondLst>
                                            <p:cond delay="999"/>
                                          </p:stCondLst>
                                        </p:cTn>
                                        <p:tgtEl>
                                          <p:spTgt spid="36"/>
                                        </p:tgtEl>
                                        <p:attrNameLst>
                                          <p:attrName>style.visibility</p:attrName>
                                        </p:attrNameLst>
                                      </p:cBhvr>
                                      <p:to>
                                        <p:strVal val="visible"/>
                                      </p:to>
                                    </p:set>
                                  </p:childTnLst>
                                </p:cTn>
                              </p:par>
                            </p:childTnLst>
                          </p:cTn>
                        </p:par>
                        <p:par>
                          <p:cTn id="58" fill="hold">
                            <p:stCondLst>
                              <p:cond delay="9500"/>
                            </p:stCondLst>
                            <p:childTnLst>
                              <p:par>
                                <p:cTn id="59" presetID="1" presetClass="entr" presetSubtype="0" fill="hold" grpId="0" nodeType="afterEffect">
                                  <p:stCondLst>
                                    <p:cond delay="0"/>
                                  </p:stCondLst>
                                  <p:childTnLst>
                                    <p:set>
                                      <p:cBhvr>
                                        <p:cTn id="60" dur="1" fill="hold">
                                          <p:stCondLst>
                                            <p:cond delay="999"/>
                                          </p:stCondLst>
                                        </p:cTn>
                                        <p:tgtEl>
                                          <p:spTgt spid="37"/>
                                        </p:tgtEl>
                                        <p:attrNameLst>
                                          <p:attrName>style.visibility</p:attrName>
                                        </p:attrNameLst>
                                      </p:cBhvr>
                                      <p:to>
                                        <p:strVal val="visible"/>
                                      </p:to>
                                    </p:set>
                                  </p:childTnLst>
                                </p:cTn>
                              </p:par>
                            </p:childTnLst>
                          </p:cTn>
                        </p:par>
                        <p:par>
                          <p:cTn id="61" fill="hold">
                            <p:stCondLst>
                              <p:cond delay="10500"/>
                            </p:stCondLst>
                            <p:childTnLst>
                              <p:par>
                                <p:cTn id="62" presetID="1" presetClass="entr" presetSubtype="0" fill="hold" grpId="0" nodeType="afterEffect">
                                  <p:stCondLst>
                                    <p:cond delay="0"/>
                                  </p:stCondLst>
                                  <p:childTnLst>
                                    <p:set>
                                      <p:cBhvr>
                                        <p:cTn id="63" dur="1" fill="hold">
                                          <p:stCondLst>
                                            <p:cond delay="999"/>
                                          </p:stCondLst>
                                        </p:cTn>
                                        <p:tgtEl>
                                          <p:spTgt spid="38"/>
                                        </p:tgtEl>
                                        <p:attrNameLst>
                                          <p:attrName>style.visibility</p:attrName>
                                        </p:attrNameLst>
                                      </p:cBhvr>
                                      <p:to>
                                        <p:strVal val="visible"/>
                                      </p:to>
                                    </p:set>
                                  </p:childTnLst>
                                </p:cTn>
                              </p:par>
                            </p:childTnLst>
                          </p:cTn>
                        </p:par>
                        <p:par>
                          <p:cTn id="64" fill="hold">
                            <p:stCondLst>
                              <p:cond delay="11500"/>
                            </p:stCondLst>
                            <p:childTnLst>
                              <p:par>
                                <p:cTn id="65" presetID="1" presetClass="entr" presetSubtype="0" fill="hold" grpId="0" nodeType="afterEffect">
                                  <p:stCondLst>
                                    <p:cond delay="0"/>
                                  </p:stCondLst>
                                  <p:childTnLst>
                                    <p:set>
                                      <p:cBhvr>
                                        <p:cTn id="66" dur="1" fill="hold">
                                          <p:stCondLst>
                                            <p:cond delay="999"/>
                                          </p:stCondLst>
                                        </p:cTn>
                                        <p:tgtEl>
                                          <p:spTgt spid="39"/>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5" name="alarm clock.wav"/>
                                        </p:tgtEl>
                                      </p:cMediaNode>
                                    </p:audio>
                                  </p:subTnLst>
                                </p:cTn>
                              </p:par>
                            </p:childTnLst>
                          </p:cTn>
                        </p:par>
                      </p:childTnLst>
                    </p:cTn>
                  </p:par>
                </p:childTnLst>
              </p:cTn>
              <p:nextCondLst>
                <p:cond evt="onClick" delay="0">
                  <p:tgtEl>
                    <p:spTgt spid="26"/>
                  </p:tgtEl>
                </p:cond>
              </p:nextCondLst>
            </p:seq>
          </p:childTnLst>
        </p:cTn>
      </p:par>
    </p:tnLst>
    <p:bldLst>
      <p:bldP spid="21" grpId="0"/>
      <p:bldP spid="26"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a:latin typeface="Noto Sans S Chinese DemiLight" panose="020B0400000000000000" pitchFamily="34" charset="-122"/>
            <a:ea typeface="Noto Sans S Chinese DemiLight" panose="020B0400000000000000"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4081</TotalTime>
  <Words>2119</Words>
  <Application>Microsoft Office PowerPoint</Application>
  <PresentationFormat>Widescreen</PresentationFormat>
  <Paragraphs>150</Paragraphs>
  <Slides>23</Slides>
  <Notes>12</Notes>
  <HiddenSlides>0</HiddenSlides>
  <MMClips>0</MMClips>
  <ScaleCrop>false</ScaleCrop>
  <HeadingPairs>
    <vt:vector size="6" baseType="variant">
      <vt:variant>
        <vt:lpstr>Fonts Used</vt:lpstr>
      </vt:variant>
      <vt:variant>
        <vt:i4>12</vt:i4>
      </vt:variant>
      <vt:variant>
        <vt:lpstr>Theme</vt:lpstr>
      </vt:variant>
      <vt:variant>
        <vt:i4>7</vt:i4>
      </vt:variant>
      <vt:variant>
        <vt:lpstr>Slide Titles</vt:lpstr>
      </vt:variant>
      <vt:variant>
        <vt:i4>23</vt:i4>
      </vt:variant>
    </vt:vector>
  </HeadingPairs>
  <TitlesOfParts>
    <vt:vector size="42" baseType="lpstr">
      <vt:lpstr>等线</vt:lpstr>
      <vt:lpstr>等线 Light</vt:lpstr>
      <vt:lpstr>.VnTimeH</vt:lpstr>
      <vt:lpstr>Arial</vt:lpstr>
      <vt:lpstr>Calibri</vt:lpstr>
      <vt:lpstr>Calibri Light</vt:lpstr>
      <vt:lpstr>inpin heiti</vt:lpstr>
      <vt:lpstr>Times New Roman</vt:lpstr>
      <vt:lpstr>UTM Cookies</vt:lpstr>
      <vt:lpstr>UTM Soraya</vt:lpstr>
      <vt:lpstr>Wingdings</vt:lpstr>
      <vt:lpstr>站酷快乐体2016修订版</vt:lpstr>
      <vt:lpstr>Retrospect</vt:lpstr>
      <vt:lpstr>Office 主题</vt:lpstr>
      <vt:lpstr>Office Theme</vt:lpstr>
      <vt:lpstr>Office 主题​​</vt:lpstr>
      <vt:lpstr>1_Office Theme</vt:lpstr>
      <vt:lpstr>2_Office 主题​​</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may</dc:creator>
  <cp:lastModifiedBy>tú nguyễn</cp:lastModifiedBy>
  <cp:revision>370</cp:revision>
  <dcterms:created xsi:type="dcterms:W3CDTF">2006-10-26T15:18:53Z</dcterms:created>
  <dcterms:modified xsi:type="dcterms:W3CDTF">2021-10-07T12:41:41Z</dcterms:modified>
</cp:coreProperties>
</file>