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57" r:id="rId4"/>
    <p:sldId id="259" r:id="rId5"/>
    <p:sldId id="262" r:id="rId6"/>
    <p:sldId id="261" r:id="rId7"/>
    <p:sldId id="270" r:id="rId8"/>
    <p:sldId id="271" r:id="rId9"/>
    <p:sldId id="260" r:id="rId10"/>
    <p:sldId id="263" r:id="rId11"/>
    <p:sldId id="264" r:id="rId12"/>
    <p:sldId id="267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4710-DD52-4794-ACC3-62336A9EC8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EB76F-A182-4C74-AFC3-0378A104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EB76F-A182-4C74-AFC3-0378A104A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4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3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2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8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2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A0EB-34C9-47D8-BD63-D628F9BA6F5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002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60: ÔN TẬP VÀ KỂ CHUYỆN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025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-76200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3.KỂ CHUYỆN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15085"/>
            <a:ext cx="4465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QUẠ VÀ ĐÀN BỒ 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27060300837_de6c3fcec67abd34f7b48e245c290cb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673503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27060309055_c7f5afb437b5c28629949b48caac40f2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1" y="3901683"/>
            <a:ext cx="3868538" cy="272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27060307493_5931d1887b73d47d2706f48959ccc35f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1295400"/>
            <a:ext cx="3893127" cy="248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27060305977_e36b532f9e95aaa735d3bba4c9e92af1"/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3964"/>
            <a:ext cx="3673503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ài 60 quạ và bồ c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590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0837_de6c3fcec67abd34f7b48e245c290cb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"/>
            <a:ext cx="5810956" cy="44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98427"/>
              <a:gd name="adj2" fmla="val 37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Qụa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bôi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lông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334000"/>
            <a:ext cx="6146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câu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7493_5931d1887b73d47d2706f48959ccc35f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9"/>
            <a:ext cx="6633209" cy="49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73010"/>
              <a:gd name="adj2" fmla="val 619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chuồng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54864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334000"/>
            <a:ext cx="7287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5977_e36b532f9e95aaa735d3bba4c9e92af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" y="0"/>
            <a:ext cx="621280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11414"/>
              <a:gd name="adj2" fmla="val 6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334000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mổ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27060309055_c7f5afb437b5c28629949b48caac40f2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5716587" cy="4675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39614"/>
              <a:gd name="adj2" fmla="val 271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334000"/>
            <a:ext cx="7314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toát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182517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72571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8" y="556716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KÌ DIỆU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52977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6200" y="5330373"/>
            <a:ext cx="182880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182517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181219" y="5332168"/>
            <a:ext cx="19509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Măng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182517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399825" y="5330373"/>
            <a:ext cx="2236700" cy="87118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tầng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182517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57049" y="5330373"/>
            <a:ext cx="205835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endParaRPr lang="en-US" sz="3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568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3792" y="45875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3992" y="4568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5488" y="45988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2" y="1825171"/>
            <a:ext cx="2200752" cy="29343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6" y="72571"/>
            <a:ext cx="2143125" cy="2857500"/>
          </a:xfrm>
          <a:prstGeom prst="rect">
            <a:avLst/>
          </a:prstGeom>
        </p:spPr>
      </p:pic>
      <p:sp>
        <p:nvSpPr>
          <p:cNvPr id="29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48327" y="556716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KÌ DIỆU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" y="529771"/>
            <a:ext cx="1200530" cy="16078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83" y="1825171"/>
            <a:ext cx="2200752" cy="29343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04" y="1825171"/>
            <a:ext cx="2200752" cy="29343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5" y="1825171"/>
            <a:ext cx="2200752" cy="29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/>
      <p:bldP spid="15" grpId="0"/>
      <p:bldP spid="16" grpId="0"/>
      <p:bldP spid="26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27132803534_19327464435c19e6b47e96fde9c07a2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963"/>
            <a:ext cx="9144000" cy="190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2865_dbeda2b9fb3c79f96f5cdfb790e56d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038"/>
            <a:ext cx="9144000" cy="473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6701"/>
            <a:ext cx="9143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ò ó o 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chịu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tác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Bài 60. HÀ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2362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2360802"/>
            <a:ext cx="78867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ò ó o.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3156" y="2362200"/>
            <a:ext cx="78867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7198" y="2514600"/>
            <a:ext cx="78867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tác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65558" y="2383173"/>
            <a:ext cx="78867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4" grpId="2" build="p"/>
      <p:bldP spid="5" grpId="0" build="p"/>
      <p:bldP spid="5" grpId="1" build="p"/>
      <p:bldP spid="5" grpId="2" build="p"/>
      <p:bldP spid="6" grpId="0" build="p"/>
      <p:bldP spid="6" grpId="1" build="p"/>
      <p:bldP spid="6" grpId="2" build="p"/>
      <p:bldP spid="7" grpId="0" build="p"/>
      <p:bldP spid="7" grpId="1" build="p"/>
      <p:bldP spid="7" grpId="2" build="p"/>
      <p:bldP spid="8" grpId="0" build="p"/>
      <p:bldP spid="8" grpId="1" build="p"/>
      <p:bldP spid="8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15240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ò ó 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o.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chịu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tỉnh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ghe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cục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cục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tác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43600" y="1600200"/>
            <a:ext cx="152400" cy="609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553200" y="2438400"/>
            <a:ext cx="152400" cy="609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81600" y="3276600"/>
            <a:ext cx="152400" cy="609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10400" y="4114800"/>
            <a:ext cx="152400" cy="609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66800"/>
            <a:ext cx="9296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002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60: ÔN TẬP VÀ KỂ CHUYỆN</a:t>
            </a: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</a:t>
            </a:r>
            <a:endParaRPr lang="en-US" sz="7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9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282</Words>
  <Application>Microsoft Office PowerPoint</Application>
  <PresentationFormat>On-screen Show (4:3)</PresentationFormat>
  <Paragraphs>35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Minhthangpc.VN</cp:lastModifiedBy>
  <cp:revision>15</cp:revision>
  <dcterms:created xsi:type="dcterms:W3CDTF">2020-08-15T13:22:29Z</dcterms:created>
  <dcterms:modified xsi:type="dcterms:W3CDTF">2021-09-28T02:34:03Z</dcterms:modified>
</cp:coreProperties>
</file>