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0" r:id="rId1"/>
  </p:sldMasterIdLst>
  <p:sldIdLst>
    <p:sldId id="256" r:id="rId2"/>
    <p:sldId id="267" r:id="rId3"/>
    <p:sldId id="277" r:id="rId4"/>
    <p:sldId id="278" r:id="rId5"/>
    <p:sldId id="279" r:id="rId6"/>
    <p:sldId id="280" r:id="rId7"/>
    <p:sldId id="282" r:id="rId8"/>
    <p:sldId id="283" r:id="rId9"/>
    <p:sldId id="284" r:id="rId10"/>
    <p:sldId id="28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E361"/>
    <a:srgbClr val="F0D510"/>
    <a:srgbClr val="FF33CC"/>
    <a:srgbClr val="FFFF66"/>
    <a:srgbClr val="FF0066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7" autoAdjust="0"/>
    <p:restoredTop sz="94660"/>
  </p:normalViewPr>
  <p:slideViewPr>
    <p:cSldViewPr>
      <p:cViewPr varScale="1">
        <p:scale>
          <a:sx n="69" d="100"/>
          <a:sy n="69" d="100"/>
        </p:scale>
        <p:origin x="-14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21/12/2020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8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21/12/2020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638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21/12/2020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125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363226" y="640843"/>
            <a:ext cx="7498032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458495" y="178380"/>
            <a:ext cx="585400" cy="876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384991" y="1676358"/>
            <a:ext cx="233009" cy="3489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7627">
            <a:off x="753727" y="1059226"/>
            <a:ext cx="408422" cy="6117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95" y="308921"/>
            <a:ext cx="98606" cy="814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69" y="1200543"/>
            <a:ext cx="133180" cy="1100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9042">
            <a:off x="1434442" y="153001"/>
            <a:ext cx="178421" cy="14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247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21/12/2020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037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21/12/2020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544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21/12/2020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866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21/12/2020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448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21/12/2020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342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21/12/2020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92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21/12/2020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81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21/12/2020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30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892C6-B71C-4EB1-BB41-0B22DE75A8CD}" type="datetimeFigureOut">
              <a:rPr lang="en-US" smtClean="0"/>
              <a:pPr/>
              <a:t>21/12/2020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566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2400" y="1066800"/>
            <a:ext cx="7924800" cy="3276600"/>
          </a:xfrm>
          <a:noFill/>
        </p:spPr>
        <p:txBody>
          <a:bodyPr>
            <a:normAutofit fontScale="92500" lnSpcReduction="10000"/>
          </a:bodyPr>
          <a:lstStyle/>
          <a:p>
            <a:r>
              <a:rPr lang="en-US" sz="71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 15</a:t>
            </a:r>
          </a:p>
          <a:p>
            <a:r>
              <a:rPr lang="en-US" sz="7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7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trí</a:t>
            </a:r>
            <a:r>
              <a:rPr lang="en-US" sz="7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7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sz="7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hướng</a:t>
            </a:r>
            <a:r>
              <a:rPr lang="en-US" sz="7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7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7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gian</a:t>
            </a:r>
            <a:endParaRPr lang="en-US" sz="7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6096000"/>
            <a:ext cx="5104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 smtClean="0"/>
              <a:t>Giáo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viên</a:t>
            </a:r>
            <a:r>
              <a:rPr lang="en-US" sz="2800" b="1" i="1" dirty="0" smtClean="0"/>
              <a:t>: </a:t>
            </a:r>
            <a:r>
              <a:rPr lang="en-US" sz="2800" b="1" i="1" dirty="0" err="1" smtClean="0"/>
              <a:t>Nguyễn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Thị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Thanh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Vân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413620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88052"/>
            <a:ext cx="7162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6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465" y="16655"/>
            <a:ext cx="2190535" cy="135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9600" y="5382161"/>
            <a:ext cx="8581195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tròn</a:t>
            </a:r>
            <a:r>
              <a:rPr lang="en-US" sz="4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4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am </a:t>
            </a:r>
            <a:r>
              <a:rPr lang="en-US" sz="40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4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en-US" sz="40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057400"/>
            <a:ext cx="8610600" cy="2613217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1371600" y="1524000"/>
            <a:ext cx="685800" cy="825569"/>
          </a:xfrm>
          <a:prstGeom prst="down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7383714" y="1752600"/>
            <a:ext cx="685800" cy="749369"/>
          </a:xfrm>
          <a:prstGeom prst="down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819400" y="2111906"/>
            <a:ext cx="2514600" cy="2688693"/>
          </a:xfrm>
          <a:prstGeom prst="ellipse">
            <a:avLst/>
          </a:prstGeom>
          <a:noFill/>
          <a:ln w="635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76660" y="5361049"/>
            <a:ext cx="849114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tròn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am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4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4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vuông</a:t>
            </a:r>
            <a:endParaRPr lang="en-US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81504" y="718794"/>
            <a:ext cx="1090096" cy="1217989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2</a:t>
            </a:r>
            <a:endParaRPr lang="en-US" sz="115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4237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13" grpId="0" animBg="1"/>
      <p:bldP spid="10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3099137"/>
            <a:ext cx="4953000" cy="1015663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Hẹn</a:t>
            </a:r>
            <a:r>
              <a:rPr lang="en-US" sz="6000" b="1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gặp</a:t>
            </a:r>
            <a:r>
              <a:rPr lang="en-US" sz="6000" b="1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6000" b="1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!!</a:t>
            </a:r>
            <a:endParaRPr lang="en-US" sz="6000" b="1" dirty="0">
              <a:solidFill>
                <a:srgbClr val="FFFF6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83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2590800"/>
            <a:ext cx="5791200" cy="22159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solidFill>
                  <a:srgbClr val="FF0000"/>
                </a:solidFill>
              </a:rPr>
              <a:t> TIẾT </a:t>
            </a:r>
            <a:r>
              <a:rPr lang="en-US" sz="13800" b="1" dirty="0" smtClean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07582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457200" y="119223"/>
            <a:ext cx="159053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Bài</a:t>
            </a:r>
            <a:r>
              <a:rPr lang="en-US" sz="28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15:</a:t>
            </a:r>
            <a:endParaRPr lang="en-US" sz="2000" b="1" u="sng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0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020" y="30357"/>
            <a:ext cx="1929981" cy="103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2600" y="119223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1662" y="4569189"/>
            <a:ext cx="575189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en-US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373074"/>
            <a:ext cx="6002895" cy="293977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5400000">
            <a:off x="5313503" y="782498"/>
            <a:ext cx="888761" cy="8477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638000" y="4491042"/>
            <a:ext cx="5965095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Rùa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phải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4697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457200" y="119223"/>
            <a:ext cx="159053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Bài</a:t>
            </a:r>
            <a:r>
              <a:rPr lang="en-US" sz="28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15:</a:t>
            </a:r>
            <a:endParaRPr lang="en-US" sz="2000" b="1" u="sng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0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020" y="30357"/>
            <a:ext cx="1929981" cy="103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2600" y="119223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1662" y="4569189"/>
            <a:ext cx="552106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en-US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373074"/>
            <a:ext cx="6002895" cy="293977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5400000">
            <a:off x="2722702" y="713226"/>
            <a:ext cx="888761" cy="8477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479244" y="4569189"/>
            <a:ext cx="5681363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trái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15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75644" y="5562600"/>
            <a:ext cx="8239756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tên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bức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endParaRPr lang="en-US" sz="3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sang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77" y="1600200"/>
            <a:ext cx="8536490" cy="3937263"/>
          </a:xfrm>
          <a:prstGeom prst="rect">
            <a:avLst/>
          </a:prstGeom>
        </p:spPr>
      </p:pic>
      <p:pic>
        <p:nvPicPr>
          <p:cNvPr id="2050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020" y="30357"/>
            <a:ext cx="1929981" cy="103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457200" y="119223"/>
            <a:ext cx="159053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Bài</a:t>
            </a:r>
            <a:r>
              <a:rPr lang="en-US" sz="2800" b="1" u="sng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 15:</a:t>
            </a:r>
            <a:endParaRPr lang="en-US" sz="2000" b="1" u="sng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2241" y="4724400"/>
            <a:ext cx="1338828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 pitchFamily="34" charset="0"/>
                <a:cs typeface="Arial" pitchFamily="34" charset="0"/>
              </a:rPr>
              <a:t>Mai</a:t>
            </a:r>
            <a:endParaRPr lang="en-US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0" y="4709886"/>
            <a:ext cx="1685077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 pitchFamily="34" charset="0"/>
                <a:cs typeface="Arial" pitchFamily="34" charset="0"/>
              </a:rPr>
              <a:t>Nam</a:t>
            </a:r>
            <a:endParaRPr lang="en-US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5000" y="4724400"/>
            <a:ext cx="30480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Arial" pitchFamily="34" charset="0"/>
                <a:cs typeface="Arial" pitchFamily="34" charset="0"/>
              </a:rPr>
              <a:t>Rô-bốt</a:t>
            </a:r>
            <a:endParaRPr lang="en-US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2244620" y="1843444"/>
            <a:ext cx="269980" cy="442556"/>
          </a:xfrm>
          <a:prstGeom prst="downArrow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752600" y="119223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0" y="1182469"/>
            <a:ext cx="2406428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4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nhất</a:t>
            </a:r>
            <a:endParaRPr lang="en-US" sz="40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4267200" y="1447800"/>
            <a:ext cx="269980" cy="762000"/>
          </a:xfrm>
          <a:prstGeom prst="downArrow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454959" y="762000"/>
            <a:ext cx="2064989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4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hai</a:t>
            </a:r>
            <a:endParaRPr lang="en-US" sz="40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6553200" y="2337375"/>
            <a:ext cx="269980" cy="442556"/>
          </a:xfrm>
          <a:prstGeom prst="downArrow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740959" y="1676400"/>
            <a:ext cx="1922321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4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ba</a:t>
            </a:r>
            <a:endParaRPr lang="en-US" sz="40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8743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2" grpId="0" animBg="1"/>
      <p:bldP spid="13" grpId="0" animBg="1"/>
      <p:bldP spid="9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88052"/>
            <a:ext cx="7162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82" y="718377"/>
            <a:ext cx="8285018" cy="4121734"/>
          </a:xfrm>
          <a:prstGeom prst="rect">
            <a:avLst/>
          </a:prstGeom>
        </p:spPr>
      </p:pic>
      <p:pic>
        <p:nvPicPr>
          <p:cNvPr id="6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465" y="16655"/>
            <a:ext cx="2190535" cy="135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70218" y="4648200"/>
            <a:ext cx="6450805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khối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86486" y="4549914"/>
            <a:ext cx="7018268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hối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lập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phương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 rot="5400000">
            <a:off x="2341703" y="782499"/>
            <a:ext cx="888761" cy="847766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81504" y="718795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1</a:t>
            </a:r>
            <a:endParaRPr lang="en-US" sz="115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7502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88052"/>
            <a:ext cx="7162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82" y="686168"/>
            <a:ext cx="8285018" cy="4121734"/>
          </a:xfrm>
          <a:prstGeom prst="rect">
            <a:avLst/>
          </a:prstGeom>
        </p:spPr>
      </p:pic>
      <p:pic>
        <p:nvPicPr>
          <p:cNvPr id="6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465" y="16655"/>
            <a:ext cx="2190535" cy="135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33635" y="4806223"/>
            <a:ext cx="6704079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khối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7924" y="4807902"/>
            <a:ext cx="7675499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hối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hộp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nhật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 rot="5400000">
            <a:off x="5923103" y="1087298"/>
            <a:ext cx="888761" cy="847766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81504" y="718795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1</a:t>
            </a:r>
            <a:endParaRPr lang="en-US" sz="115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1848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88052"/>
            <a:ext cx="7162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6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465" y="16655"/>
            <a:ext cx="2190535" cy="135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9600" y="5382161"/>
            <a:ext cx="8222123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sang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,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tam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ở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trí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77783"/>
            <a:ext cx="8610600" cy="2613217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281504" y="718795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2</a:t>
            </a:r>
            <a:endParaRPr lang="en-US" sz="115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801611" y="4191000"/>
            <a:ext cx="4111061" cy="1191161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Từ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trái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sang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phải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24600" y="1371600"/>
            <a:ext cx="25330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sz="5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latin typeface="Arial" pitchFamily="34" charset="0"/>
                <a:cs typeface="Arial" pitchFamily="34" charset="0"/>
              </a:rPr>
              <a:t>ba</a:t>
            </a:r>
            <a:endParaRPr lang="en-US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5334000"/>
            <a:ext cx="8450723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sang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,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tam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ở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trí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</a:t>
            </a:r>
            <a:endParaRPr lang="en-US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85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4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88052"/>
            <a:ext cx="7162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6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465" y="16655"/>
            <a:ext cx="2190535" cy="135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3400" y="5257800"/>
            <a:ext cx="8446543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sang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trí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thứ</a:t>
            </a:r>
            <a:endParaRPr lang="en-US" sz="4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77783"/>
            <a:ext cx="8610600" cy="2613217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10800000">
            <a:off x="4888216" y="4038600"/>
            <a:ext cx="4111061" cy="1191161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5305961"/>
            <a:ext cx="8450723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sang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,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trí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tròn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03200" y="4343400"/>
            <a:ext cx="35076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sang </a:t>
            </a: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trái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33400" y="1703291"/>
            <a:ext cx="2209800" cy="2362200"/>
          </a:xfrm>
          <a:prstGeom prst="ellipse">
            <a:avLst/>
          </a:prstGeom>
          <a:noFill/>
          <a:ln w="508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0" y="4107359"/>
            <a:ext cx="20986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44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ba</a:t>
            </a:r>
            <a:endParaRPr lang="en-US" sz="44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81504" y="718795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2</a:t>
            </a:r>
            <a:endParaRPr lang="en-US" sz="115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5299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12" grpId="0" animBg="1"/>
      <p:bldP spid="9" grpId="0" animBg="1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457</TotalTime>
  <Words>279</Words>
  <Application>Microsoft Office PowerPoint</Application>
  <PresentationFormat>On-screen Show (4:3)</PresentationFormat>
  <Paragraphs>52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43</cp:revision>
  <dcterms:created xsi:type="dcterms:W3CDTF">2020-08-15T01:37:35Z</dcterms:created>
  <dcterms:modified xsi:type="dcterms:W3CDTF">2020-12-21T12:34:36Z</dcterms:modified>
</cp:coreProperties>
</file>