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62" r:id="rId4"/>
    <p:sldId id="265" r:id="rId5"/>
    <p:sldId id="273" r:id="rId6"/>
    <p:sldId id="274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60"/>
  </p:normalViewPr>
  <p:slideViewPr>
    <p:cSldViewPr>
      <p:cViewPr varScale="1">
        <p:scale>
          <a:sx n="69" d="100"/>
          <a:sy n="69" d="100"/>
        </p:scale>
        <p:origin x="-141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7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6096000"/>
            <a:ext cx="510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Giáo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viên</a:t>
            </a:r>
            <a:r>
              <a:rPr lang="en-US" sz="2800" b="1" i="1" dirty="0" smtClean="0"/>
              <a:t>: </a:t>
            </a:r>
            <a:r>
              <a:rPr lang="en-US" sz="2800" b="1" i="1" dirty="0" err="1" smtClean="0"/>
              <a:t>Nguyễn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Thị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Thanh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Vân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1362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09" y="2362200"/>
            <a:ext cx="51816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TIẾT </a:t>
            </a:r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4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57912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1563707"/>
            <a:ext cx="8382000" cy="442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043" y="6206196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ight Arrow 8"/>
          <p:cNvSpPr/>
          <p:nvPr/>
        </p:nvSpPr>
        <p:spPr>
          <a:xfrm rot="18700197">
            <a:off x="-39434" y="4426088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043" y="6181099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161380"/>
            <a:ext cx="7059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6057988"/>
            <a:ext cx="691086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44026">
            <a:off x="1612847" y="4611649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1" grpId="0" animBg="1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156775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0108" y="2648460"/>
            <a:ext cx="1965630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15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899013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2072" y="3147223"/>
            <a:ext cx="2955392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0948" y="5409409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750221">
            <a:off x="4046948" y="4588993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990" y="514580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1" y="3657600"/>
            <a:ext cx="3733799" cy="6858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4466" y="5854987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38430" y="2742371"/>
            <a:ext cx="2006140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0"/>
            <a:ext cx="1983232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62071">
            <a:off x="1760420" y="4112894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514600"/>
            <a:ext cx="2472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83" y="45720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430" y="6019800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62480" y="4343400"/>
            <a:ext cx="5281521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255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43</cp:revision>
  <dcterms:created xsi:type="dcterms:W3CDTF">2020-08-15T01:37:35Z</dcterms:created>
  <dcterms:modified xsi:type="dcterms:W3CDTF">2020-12-21T12:32:54Z</dcterms:modified>
</cp:coreProperties>
</file>