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sldIdLst>
    <p:sldId id="256" r:id="rId2"/>
    <p:sldId id="257" r:id="rId3"/>
    <p:sldId id="259" r:id="rId4"/>
    <p:sldId id="268" r:id="rId5"/>
    <p:sldId id="269" r:id="rId6"/>
    <p:sldId id="260" r:id="rId7"/>
    <p:sldId id="270" r:id="rId8"/>
    <p:sldId id="261" r:id="rId9"/>
    <p:sldId id="271" r:id="rId10"/>
    <p:sldId id="272" r:id="rId11"/>
    <p:sldId id="263" r:id="rId12"/>
    <p:sldId id="262" r:id="rId13"/>
    <p:sldId id="265" r:id="rId14"/>
    <p:sldId id="273" r:id="rId15"/>
    <p:sldId id="274" r:id="rId16"/>
    <p:sldId id="27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E361"/>
    <a:srgbClr val="F0D510"/>
    <a:srgbClr val="FF33CC"/>
    <a:srgbClr val="FFFF66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27" autoAdjust="0"/>
    <p:restoredTop sz="94660"/>
  </p:normalViewPr>
  <p:slideViewPr>
    <p:cSldViewPr>
      <p:cViewPr varScale="1">
        <p:scale>
          <a:sx n="69" d="100"/>
          <a:sy n="69" d="100"/>
        </p:scale>
        <p:origin x="-14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38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25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30680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363226" y="640843"/>
            <a:ext cx="7498032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458495" y="178380"/>
            <a:ext cx="585400" cy="876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58364">
            <a:off x="384991" y="1676358"/>
            <a:ext cx="233009" cy="348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7627">
            <a:off x="753727" y="1059226"/>
            <a:ext cx="408422" cy="61172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95" y="308921"/>
            <a:ext cx="98606" cy="81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69" y="1200543"/>
            <a:ext cx="133180" cy="1100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9042">
            <a:off x="1434442" y="153001"/>
            <a:ext cx="178421" cy="14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4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44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6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4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2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9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892C6-B71C-4EB1-BB41-0B22DE75A8CD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33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892C6-B71C-4EB1-BB41-0B22DE75A8CD}" type="datetimeFigureOut">
              <a:rPr lang="en-US" smtClean="0"/>
              <a:pPr/>
              <a:t>12/12/2020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19D81-DC5B-49AD-AC24-02DDDE233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566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" y="1066800"/>
            <a:ext cx="7924800" cy="3276600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sz="71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 15</a:t>
            </a:r>
          </a:p>
          <a:p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trí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hướng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7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gian</a:t>
            </a:r>
            <a:endParaRPr lang="en-US" sz="7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6096000"/>
            <a:ext cx="5104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Giáo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viên</a:t>
            </a:r>
            <a:r>
              <a:rPr lang="en-US" sz="2800" b="1" i="1" dirty="0" smtClean="0"/>
              <a:t>: </a:t>
            </a:r>
            <a:r>
              <a:rPr lang="en-US" sz="2800" b="1" i="1" dirty="0" err="1" smtClean="0"/>
              <a:t>Nguyễn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Thị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Thanh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Vân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413620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5798403"/>
            <a:ext cx="91295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7584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49875" y="4960202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5000" y="5860197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899216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832437" y="2299855"/>
            <a:ext cx="1560292" cy="1704110"/>
          </a:xfrm>
          <a:prstGeom prst="ellipse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77662" y="810283"/>
            <a:ext cx="1170138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796428"/>
            <a:ext cx="3257550" cy="51816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20662" y="5983541"/>
            <a:ext cx="5186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Down Arrow 19"/>
          <p:cNvSpPr/>
          <p:nvPr/>
        </p:nvSpPr>
        <p:spPr>
          <a:xfrm rot="5400000">
            <a:off x="4336717" y="1757206"/>
            <a:ext cx="544687" cy="1297475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508008" y="1997657"/>
            <a:ext cx="21771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Màu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đỏ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5400000">
            <a:off x="4326461" y="2772676"/>
            <a:ext cx="597063" cy="132518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593154" y="2971729"/>
            <a:ext cx="27067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0D510"/>
                </a:solidFill>
              </a:rPr>
              <a:t>Màu</a:t>
            </a:r>
            <a:r>
              <a:rPr lang="en-US" sz="4800" b="1" dirty="0" smtClean="0">
                <a:solidFill>
                  <a:srgbClr val="F0D510"/>
                </a:solidFill>
              </a:rPr>
              <a:t> </a:t>
            </a:r>
            <a:r>
              <a:rPr lang="en-US" sz="4800" b="1" dirty="0" err="1" smtClean="0">
                <a:solidFill>
                  <a:srgbClr val="F0D510"/>
                </a:solidFill>
              </a:rPr>
              <a:t>vàng</a:t>
            </a:r>
            <a:endParaRPr lang="en-US" sz="4800" b="1" dirty="0">
              <a:solidFill>
                <a:srgbClr val="F0D510"/>
              </a:solidFill>
            </a:endParaRPr>
          </a:p>
        </p:txBody>
      </p:sp>
      <p:sp>
        <p:nvSpPr>
          <p:cNvPr id="26" name="Down Arrow 25"/>
          <p:cNvSpPr/>
          <p:nvPr/>
        </p:nvSpPr>
        <p:spPr>
          <a:xfrm rot="5400000">
            <a:off x="4445681" y="3683685"/>
            <a:ext cx="533399" cy="139563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562600" y="3986226"/>
            <a:ext cx="3329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</a:rPr>
              <a:t>Màu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xanh</a:t>
            </a:r>
            <a:r>
              <a:rPr lang="en-US" sz="4800" b="1" dirty="0" smtClean="0">
                <a:solidFill>
                  <a:srgbClr val="00B050"/>
                </a:solidFill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</a:rPr>
              <a:t>lá</a:t>
            </a:r>
            <a:endParaRPr lang="en-US" sz="48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83355" y="5921986"/>
            <a:ext cx="551098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14507" y="5860431"/>
            <a:ext cx="653422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Đèn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13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1" grpId="0"/>
      <p:bldP spid="23" grpId="0" animBg="1"/>
      <p:bldP spid="24" grpId="0"/>
      <p:bldP spid="26" grpId="0" animBg="1"/>
      <p:bldP spid="27" grpId="0"/>
      <p:bldP spid="22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964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11500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609600"/>
            <a:ext cx="5791200" cy="95410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ngồi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ghế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hoạt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18" y="1563707"/>
            <a:ext cx="8382000" cy="4422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12043" y="6206196"/>
            <a:ext cx="45544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9" name="Right Arrow 8"/>
          <p:cNvSpPr/>
          <p:nvPr/>
        </p:nvSpPr>
        <p:spPr>
          <a:xfrm rot="18700197">
            <a:off x="-39434" y="4426088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6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12043" y="6181099"/>
            <a:ext cx="46281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6161380"/>
            <a:ext cx="705994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81200" y="6057988"/>
            <a:ext cx="6910866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đang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phim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844026">
            <a:off x="1612847" y="4611649"/>
            <a:ext cx="2212468" cy="12519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Arial" pitchFamily="34" charset="0"/>
                <a:cs typeface="Arial" pitchFamily="34" charset="0"/>
              </a:rPr>
              <a:t>4 </a:t>
            </a:r>
            <a:r>
              <a:rPr lang="en-US" sz="4400" b="1" dirty="0" err="1" smtClean="0">
                <a:latin typeface="Arial" pitchFamily="34" charset="0"/>
                <a:cs typeface="Arial" pitchFamily="34" charset="0"/>
              </a:rPr>
              <a:t>bạn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3" grpId="0" animBg="1"/>
      <p:bldP spid="11" grpId="0" animBg="1"/>
      <p:bldP spid="1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5156775"/>
            <a:ext cx="6966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40108" y="2648460"/>
            <a:ext cx="1965630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9" grpId="0" animBg="1"/>
      <p:bldP spid="15" grpId="0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899013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872072" y="3147223"/>
            <a:ext cx="2955392" cy="55194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90948" y="5409409"/>
            <a:ext cx="63946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9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885383" y="274237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1"/>
            <a:ext cx="2559187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7750221">
            <a:off x="4046948" y="4588993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144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648460"/>
            <a:ext cx="241444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53990" y="5145805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38401" y="3657600"/>
            <a:ext cx="3733799" cy="685800"/>
          </a:xfrm>
          <a:prstGeom prst="rect">
            <a:avLst/>
          </a:prstGeom>
          <a:noFill/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244466" y="5854987"/>
            <a:ext cx="714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34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21" grpId="0" animBg="1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dministrator\Desktop\GA ĐT TOAN\LUYEN T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525" y="5772"/>
            <a:ext cx="2101475" cy="155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0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0254" y="457200"/>
            <a:ext cx="970346" cy="1122636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90601" y="609600"/>
            <a:ext cx="6051924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thành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Hỏi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ở: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807" y="1440597"/>
            <a:ext cx="5610225" cy="329565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1438430" y="2742371"/>
            <a:ext cx="2006140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0800000">
            <a:off x="5638800" y="3200400"/>
            <a:ext cx="1983232" cy="396955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19462071">
            <a:off x="1760420" y="4112894"/>
            <a:ext cx="843385" cy="369487"/>
          </a:xfrm>
          <a:prstGeom prst="rightArrow">
            <a:avLst/>
          </a:prstGeom>
          <a:solidFill>
            <a:srgbClr val="FF6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5383" y="2178823"/>
            <a:ext cx="24721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72200" y="2514600"/>
            <a:ext cx="2472152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32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383" y="4572000"/>
            <a:ext cx="2977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33CC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38430" y="6019800"/>
            <a:ext cx="5920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mấy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gạch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862480" y="4343400"/>
            <a:ext cx="5281521" cy="15240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hàng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có</a:t>
            </a:r>
            <a:endParaRPr lang="en-US" sz="40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4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gạch</a:t>
            </a:r>
            <a:endParaRPr lang="en-US" sz="4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36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8909" y="2362200"/>
            <a:ext cx="5181600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5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TIẾT 1</a:t>
            </a:r>
            <a:endParaRPr lang="en-US" sz="115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29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72143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340554"/>
            <a:ext cx="6984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208711" y="3044072"/>
            <a:ext cx="707779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2114" y="4340553"/>
            <a:ext cx="821250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309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42745" y="1219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66704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5105400" y="3081316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292024"/>
            <a:ext cx="789831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723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57200" y="119223"/>
            <a:ext cx="15905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Bài</a:t>
            </a:r>
            <a:r>
              <a:rPr lang="en-US" sz="2800" b="1" u="sng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15:</a:t>
            </a:r>
            <a:endParaRPr lang="en-US" sz="2000" b="1" u="sng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050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2600" y="119223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8839199" cy="267884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267200" y="838200"/>
            <a:ext cx="2299855" cy="244331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252465" y="4292025"/>
            <a:ext cx="76017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 rot="16200000">
            <a:off x="3090883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16862" y="4338191"/>
            <a:ext cx="8427138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khoang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đứng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giữa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nâu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32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xám</a:t>
            </a:r>
            <a:r>
              <a:rPr lang="en-US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7023655" y="3093161"/>
            <a:ext cx="914400" cy="8477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60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7" grpId="0" animBg="1"/>
      <p:bldP spid="13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677754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746464" y="3048000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8331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796" y="5579164"/>
            <a:ext cx="887920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mèo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4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13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4056" y="67943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357" y="838200"/>
            <a:ext cx="6798082" cy="421897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849732" y="1025236"/>
            <a:ext cx="2206536" cy="1676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3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020" y="30357"/>
            <a:ext cx="1929981" cy="103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64280" y="5634505"/>
            <a:ext cx="79207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so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241" y="5479197"/>
            <a:ext cx="887920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Búp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bê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nằm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5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bàn</a:t>
            </a:r>
            <a:r>
              <a:rPr lang="en-US" sz="5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5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07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983" y="4869597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3404" y="471054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13404" y="4696416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26813" y="17526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286000" y="2286000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2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5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1938" y="170908"/>
            <a:ext cx="6324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Vị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trí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hướng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solidFill>
                <a:srgbClr val="FF0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pic>
        <p:nvPicPr>
          <p:cNvPr id="4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465" y="16655"/>
            <a:ext cx="2190535" cy="13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96454" y="629964"/>
            <a:ext cx="2182314" cy="1122636"/>
            <a:chOff x="632154" y="1034430"/>
            <a:chExt cx="2909751" cy="1122636"/>
          </a:xfrm>
          <a:solidFill>
            <a:schemeClr val="bg1"/>
          </a:solidFill>
        </p:grpSpPr>
        <p:sp>
          <p:nvSpPr>
            <p:cNvPr id="6" name="Oval 5"/>
            <p:cNvSpPr/>
            <p:nvPr/>
          </p:nvSpPr>
          <p:spPr>
            <a:xfrm>
              <a:off x="632154" y="1034430"/>
              <a:ext cx="1293794" cy="1122636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smtClean="0">
                  <a:solidFill>
                    <a:srgbClr val="FFFF00"/>
                  </a:solidFill>
                  <a:latin typeface="Aharoni" pitchFamily="2" charset="-79"/>
                  <a:cs typeface="Aharoni" pitchFamily="2" charset="-79"/>
                </a:rPr>
                <a:t>1</a:t>
              </a:r>
              <a:endParaRPr lang="en-US" sz="11500" dirty="0">
                <a:solidFill>
                  <a:srgbClr val="FFFF00"/>
                </a:solidFill>
                <a:latin typeface="Aharoni" pitchFamily="2" charset="-79"/>
                <a:cs typeface="Aharoni" pitchFamily="2" charset="-79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925948" y="1395066"/>
              <a:ext cx="1615957" cy="646331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6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76400"/>
            <a:ext cx="8077200" cy="26676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454" y="41910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trước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2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5029200"/>
            <a:ext cx="8209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       ở </a:t>
            </a:r>
            <a:r>
              <a:rPr lang="en-US" sz="4800" b="1" dirty="0" err="1" smtClean="0">
                <a:latin typeface="Arial" pitchFamily="34" charset="0"/>
                <a:cs typeface="Arial" pitchFamily="34" charset="0"/>
              </a:rPr>
              <a:t>sau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toa</a:t>
            </a:r>
            <a:r>
              <a:rPr lang="en-US" sz="48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 3</a:t>
            </a:r>
            <a:r>
              <a:rPr lang="en-US" sz="4800" b="1" dirty="0" smtClean="0">
                <a:latin typeface="Arial" pitchFamily="34" charset="0"/>
                <a:cs typeface="Arial" pitchFamily="34" charset="0"/>
              </a:rPr>
              <a:t>. 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01384" y="40386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05000" y="4960203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48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1384" y="4038599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05000" y="4953000"/>
            <a:ext cx="841816" cy="830997"/>
          </a:xfrm>
          <a:prstGeom prst="rect">
            <a:avLst/>
          </a:prstGeom>
          <a:solidFill>
            <a:srgbClr val="FF66CC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</a:t>
            </a:r>
            <a:endParaRPr lang="en-US" sz="4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5867400" y="1828800"/>
            <a:ext cx="373787" cy="9144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22236" y="2272146"/>
            <a:ext cx="1560292" cy="170411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539</Words>
  <Application>Microsoft Office PowerPoint</Application>
  <PresentationFormat>On-screen Show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42</cp:revision>
  <dcterms:created xsi:type="dcterms:W3CDTF">2020-08-15T01:37:35Z</dcterms:created>
  <dcterms:modified xsi:type="dcterms:W3CDTF">2020-12-12T01:56:32Z</dcterms:modified>
</cp:coreProperties>
</file>