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308" r:id="rId5"/>
    <p:sldId id="258" r:id="rId6"/>
    <p:sldId id="275" r:id="rId7"/>
    <p:sldId id="266" r:id="rId8"/>
    <p:sldId id="310" r:id="rId9"/>
    <p:sldId id="294" r:id="rId10"/>
    <p:sldId id="312" r:id="rId11"/>
    <p:sldId id="313" r:id="rId12"/>
    <p:sldId id="296" r:id="rId13"/>
    <p:sldId id="295" r:id="rId14"/>
    <p:sldId id="289" r:id="rId15"/>
    <p:sldId id="288" r:id="rId16"/>
    <p:sldId id="297" r:id="rId17"/>
    <p:sldId id="267" r:id="rId18"/>
    <p:sldId id="279" r:id="rId19"/>
    <p:sldId id="298" r:id="rId20"/>
    <p:sldId id="299" r:id="rId21"/>
    <p:sldId id="300" r:id="rId22"/>
    <p:sldId id="268" r:id="rId23"/>
    <p:sldId id="290" r:id="rId24"/>
    <p:sldId id="291" r:id="rId25"/>
    <p:sldId id="292" r:id="rId26"/>
    <p:sldId id="302" r:id="rId27"/>
    <p:sldId id="304" r:id="rId28"/>
    <p:sldId id="305" r:id="rId29"/>
    <p:sldId id="306" r:id="rId30"/>
    <p:sldId id="307" r:id="rId31"/>
    <p:sldId id="293" r:id="rId32"/>
  </p:sldIdLst>
  <p:sldSz cx="9144000" cy="5143500" type="screen16x9"/>
  <p:notesSz cx="6858000" cy="9144000"/>
  <p:embeddedFontLst>
    <p:embeddedFont>
      <p:font typeface="DFPOP1-W9" charset="-128"/>
      <p:regular r:id="rId34"/>
    </p:embeddedFont>
    <p:embeddedFont>
      <p:font typeface="宋体" pitchFamily="2" charset="-122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Arial-Rounded" charset="0"/>
      <p:regular r:id="rId40"/>
    </p:embeddedFont>
    <p:embeddedFont>
      <p:font typeface="微软雅黑" pitchFamily="34" charset="-122"/>
      <p:regular r:id="rId41"/>
      <p:bold r:id="rId42"/>
    </p:embeddedFont>
  </p:embeddedFontLst>
  <p:custDataLst>
    <p:tags r:id="rId4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8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310"/>
            <p14:sldId id="294"/>
            <p14:sldId id="312"/>
            <p14:sldId id="313"/>
            <p14:sldId id="296"/>
            <p14:sldId id="295"/>
            <p14:sldId id="289"/>
            <p14:sldId id="288"/>
            <p14:sldId id="297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90"/>
            <p14:sldId id="291"/>
            <p14:sldId id="292"/>
            <p14:sldId id="302"/>
            <p14:sldId id="304"/>
            <p14:sldId id="305"/>
            <p14:sldId id="306"/>
            <p14:sldId id="307"/>
            <p14:sldId id="29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4CA420"/>
    <a:srgbClr val="679C31"/>
    <a:srgbClr val="920000"/>
    <a:srgbClr val="F56636"/>
    <a:srgbClr val="EF2A19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-558" y="-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tags" Target="tags/tag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298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47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28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46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2559" y="4151078"/>
            <a:ext cx="2159566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600" b="1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0" name="组合 99"/>
          <p:cNvGrpSpPr/>
          <p:nvPr/>
        </p:nvGrpSpPr>
        <p:grpSpPr>
          <a:xfrm>
            <a:off x="2117435" y="3227596"/>
            <a:ext cx="4882718" cy="717165"/>
            <a:chOff x="2281392" y="2727523"/>
            <a:chExt cx="4882718" cy="717165"/>
          </a:xfrm>
        </p:grpSpPr>
        <p:sp>
          <p:nvSpPr>
            <p:cNvPr id="31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bang và lớp 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2" name="文本框 94"/>
            <p:cNvSpPr txBox="1"/>
            <p:nvPr/>
          </p:nvSpPr>
          <p:spPr>
            <a:xfrm>
              <a:off x="2291309" y="274486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 bàng và lớp 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3" name="文本框 95"/>
            <p:cNvSpPr txBox="1"/>
            <p:nvPr/>
          </p:nvSpPr>
          <p:spPr>
            <a:xfrm>
              <a:off x="2291308" y="275734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34" name="组合 98"/>
          <p:cNvGrpSpPr/>
          <p:nvPr/>
        </p:nvGrpSpPr>
        <p:grpSpPr>
          <a:xfrm>
            <a:off x="3823375" y="2053070"/>
            <a:ext cx="1620957" cy="937395"/>
            <a:chOff x="3295926" y="1813484"/>
            <a:chExt cx="1620957" cy="937395"/>
          </a:xfrm>
        </p:grpSpPr>
        <p:sp>
          <p:nvSpPr>
            <p:cNvPr id="35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6" name="矩形 96"/>
            <p:cNvSpPr/>
            <p:nvPr/>
          </p:nvSpPr>
          <p:spPr>
            <a:xfrm>
              <a:off x="3295926" y="181348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7" name="矩形 97"/>
            <p:cNvSpPr/>
            <p:nvPr/>
          </p:nvSpPr>
          <p:spPr>
            <a:xfrm>
              <a:off x="3295926" y="1827549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94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2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85630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solidFill>
                <a:srgbClr val="92D0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1838" y="60779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36579" y="699416"/>
            <a:ext cx="7781210" cy="3756537"/>
            <a:chOff x="836579" y="699416"/>
            <a:chExt cx="7781210" cy="3756537"/>
          </a:xfrm>
        </p:grpSpPr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92D05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9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5072" y="805727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82387" y="260210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704768" y="831334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669188" y="2560710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9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2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 smtClean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198" y="1228589"/>
            <a:ext cx="3774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94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118208" y="329765"/>
            <a:ext cx="8824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3.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28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en-US" altLang="zh-CN" sz="2800" b="1" dirty="0" smtClean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78213" y="1668938"/>
            <a:ext cx="76751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GB" altLang="zh-CN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–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5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57480" y="207055"/>
            <a:ext cx="8571853" cy="4646298"/>
            <a:chOff x="957480" y="207055"/>
            <a:chExt cx="8571853" cy="4646298"/>
          </a:xfrm>
        </p:grpSpPr>
        <p:sp>
          <p:nvSpPr>
            <p:cNvPr id="4" name="矩形 8">
              <a:extLst>
                <a:ext uri="{FF2B5EF4-FFF2-40B4-BE49-F238E27FC236}">
                  <a16:creationId xmlns=""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957480" y="207055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Trong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khổ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thơ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đầu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=""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1023687" y="822451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để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làm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=""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1023687" y="152611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Thứ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hai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3687" y="2229776"/>
              <a:ext cx="7105429" cy="26235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195419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GB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90018" y="83611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8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1791974"/>
            <a:ext cx="91328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3269" y="9229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661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00458" y="72760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65321" y="164848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734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00276" y="1256134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en-GB" altLang="zh-CN" sz="4400" b="1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31301" y="980553"/>
            <a:ext cx="3151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già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ghé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giảng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mai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mưa</a:t>
            </a:r>
            <a:r>
              <a:rPr lang="en-GB" altLang="zh-CN" sz="2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GB" altLang="zh-CN" sz="2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2169" y="2840478"/>
            <a:ext cx="1073840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07229" y="3999722"/>
            <a:ext cx="1413753" cy="3198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39995" y="1816637"/>
            <a:ext cx="975285" cy="2818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65735" y="1063884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92198" y="-55644"/>
            <a:ext cx="53909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28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thơ đầu</a:t>
            </a:r>
            <a:endParaRPr lang="en-US" altLang="zh-CN" sz="28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4542" y="460140"/>
            <a:ext cx="341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12861" y="1409521"/>
            <a:ext cx="1228928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44399" y="2193292"/>
            <a:ext cx="1450263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42634" y="3247678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552524" y="3582474"/>
            <a:ext cx="1294185" cy="40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313706" y="1045137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54274" y="140952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54274" y="1754001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194842" y="2118385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13706" y="2827518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254274" y="3191902"/>
            <a:ext cx="1361301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144148" y="3582474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084716" y="3946858"/>
            <a:ext cx="1743706" cy="4071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9" grpId="0" animBg="1"/>
      <p:bldP spid="11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 chơi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87549" y="0"/>
            <a:ext cx="9231549" cy="4968093"/>
            <a:chOff x="126460" y="175407"/>
            <a:chExt cx="9231549" cy="4968093"/>
          </a:xfrm>
        </p:grpSpPr>
        <p:grpSp>
          <p:nvGrpSpPr>
            <p:cNvPr id="17" name="Group 16"/>
            <p:cNvGrpSpPr/>
            <p:nvPr/>
          </p:nvGrpSpPr>
          <p:grpSpPr>
            <a:xfrm>
              <a:off x="126460" y="175407"/>
              <a:ext cx="9231549" cy="4968093"/>
              <a:chOff x="0" y="68403"/>
              <a:chExt cx="9231549" cy="496809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0" y="68403"/>
                <a:ext cx="9231549" cy="4968093"/>
                <a:chOff x="0" y="68403"/>
                <a:chExt cx="9231549" cy="4968093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0" y="68403"/>
                  <a:ext cx="9231549" cy="4968093"/>
                  <a:chOff x="963786" y="175407"/>
                  <a:chExt cx="6970982" cy="4341713"/>
                </a:xfrm>
              </p:grpSpPr>
              <p:pic>
                <p:nvPicPr>
                  <p:cNvPr id="4" name="Picture 3"/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63786" y="175407"/>
                    <a:ext cx="6970982" cy="4341713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819073" y="1120375"/>
                    <a:ext cx="2305455" cy="1360178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640094" y="972766"/>
                    <a:ext cx="1487806" cy="1303505"/>
                  </a:xfrm>
                  <a:prstGeom prst="rect">
                    <a:avLst/>
                  </a:prstGeom>
                  <a:ln>
                    <a:noFill/>
                  </a:ln>
                  <a:effectLst>
                    <a:softEdge rad="112500"/>
                  </a:effectLst>
                </p:spPr>
              </p:pic>
            </p:grpSp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9721" y="2928734"/>
                  <a:ext cx="1863727" cy="147987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50996" y="980797"/>
                  <a:ext cx="1812555" cy="1470511"/>
                </a:xfrm>
                <a:prstGeom prst="rect">
                  <a:avLst/>
                </a:prstGeom>
                <a:ln>
                  <a:noFill/>
                </a:ln>
                <a:effectLst>
                  <a:softEdge rad="112500"/>
                </a:effectLst>
              </p:spPr>
            </p:pic>
          </p:grp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0326" y="3024752"/>
                <a:ext cx="1597393" cy="138385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68470" y="2608887"/>
              <a:ext cx="3451533" cy="170046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0878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07" y="214010"/>
            <a:ext cx="5992441" cy="321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014563" y="3425363"/>
            <a:ext cx="25399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Sân bóng đá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756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học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7" y="80456"/>
            <a:ext cx="5982712" cy="34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14990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Bể bơi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86" y="141153"/>
            <a:ext cx="6866815" cy="336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517" y="243800"/>
            <a:ext cx="6619875" cy="3371850"/>
          </a:xfrm>
          <a:prstGeom prst="rect">
            <a:avLst/>
          </a:prstGeom>
        </p:spPr>
      </p:pic>
      <p:sp>
        <p:nvSpPr>
          <p:cNvPr id="4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790828" y="3615650"/>
            <a:ext cx="4864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Phòng trưng bày tranh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0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89662" y="3600460"/>
            <a:ext cx="2209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Vườn cây</a:t>
            </a:r>
            <a:endParaRPr lang="en-US" altLang="zh-CN" sz="320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16" y="207118"/>
            <a:ext cx="5560877" cy="309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GB" altLang="zh-CN" sz="54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marL="514350" indent="-514350">
              <a:buAutoNum type="alphaLcPeriod"/>
            </a:pP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GB" altLang="zh-CN" sz="3200" b="1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GB" altLang="zh-CN" sz="3200" b="1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231" y="1274669"/>
            <a:ext cx="4408960" cy="331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48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817925" y="1782015"/>
            <a:ext cx="428017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4986" y="3205322"/>
            <a:ext cx="1390842" cy="4863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88461" y="2129325"/>
            <a:ext cx="1369979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506640" y="3620403"/>
            <a:ext cx="525294" cy="494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3849" y="3944127"/>
            <a:ext cx="661480" cy="4571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64976" y="548182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64976" y="1534299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endParaRPr lang="en-GB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64976" y="2376981"/>
            <a:ext cx="3192388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Buổi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64975" y="326448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Quên</a:t>
            </a:r>
            <a:endParaRPr 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3937" y="4044417"/>
            <a:ext cx="3192389" cy="707886"/>
          </a:xfrm>
          <a:prstGeom prst="rect">
            <a:avLst/>
          </a:prstGeom>
          <a:solidFill>
            <a:srgbClr val="B8E67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altLang="zh-CN" sz="40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4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864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5066275" y="625342"/>
            <a:ext cx="3931810" cy="6124754"/>
          </a:xfrm>
          <a:prstGeom prst="rect">
            <a:avLst/>
          </a:prstGeom>
        </p:spPr>
        <p:txBody>
          <a:bodyPr wrap="square" numCol="1" spcCol="720000">
            <a:spAutoFit/>
          </a:bodyPr>
          <a:lstStyle/>
          <a:p>
            <a:r>
              <a:rPr lang="en-GB" altLang="zh-CN" sz="24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GB" altLang="zh-CN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tuần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đùa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ngơ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trở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Vẫy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en-GB" altLang="zh-CN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GB" altLang="zh-CN" sz="2400" dirty="0" smtClean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Hành trang sô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53422" y="-1280809"/>
            <a:ext cx="429295" cy="609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893220" y="0"/>
            <a:ext cx="7781210" cy="4395174"/>
            <a:chOff x="836579" y="60779"/>
            <a:chExt cx="7781210" cy="4395174"/>
          </a:xfrm>
        </p:grpSpPr>
        <p:sp>
          <p:nvSpPr>
            <p:cNvPr id="5" name="TextBox 4"/>
            <p:cNvSpPr txBox="1"/>
            <p:nvPr/>
          </p:nvSpPr>
          <p:spPr>
            <a:xfrm>
              <a:off x="2791838" y="60779"/>
              <a:ext cx="34144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36579" y="699416"/>
              <a:ext cx="4844374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già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Tán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lá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xòe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ra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Như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ô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xanh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ghé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cửa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lớp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Nghe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cô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giảng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Mỗi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buổi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sớm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mai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  <a:p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Quên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mưa</a:t>
              </a:r>
              <a:r>
                <a:rPr lang="en-GB" altLang="zh-C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2400" dirty="0" err="1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nắng</a:t>
              </a:r>
              <a:endParaRPr lang="en-GB" altLang="zh-CN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032180" y="3994288"/>
              <a:ext cx="1585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Minh </a:t>
              </a:r>
              <a:r>
                <a:rPr lang="en-GB" sz="2400" dirty="0" err="1" smtClean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Tâm</a:t>
              </a:r>
              <a:endParaRPr lang="en-US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321547" y="75672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312261" y="1111209"/>
            <a:ext cx="539773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323892" y="1465694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345402" y="1852027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351622" y="2612941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45402" y="2995505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353759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352135" y="3712013"/>
            <a:ext cx="524350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37954" y="731240"/>
            <a:ext cx="565228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109059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462676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7" y="185347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556754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2718" y="2938769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28346" y="3305688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12844" y="3672525"/>
            <a:ext cx="610434" cy="30221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25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75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25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85193" y="1917972"/>
            <a:ext cx="931145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mướt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trông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mắt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23058" y="3216194"/>
            <a:ext cx="80673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bừng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 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Nhộn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nhịp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62773" y="666991"/>
            <a:ext cx="89424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GB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: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GB" altLang="zh-CN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GB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tạo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endParaRPr lang="en-US" altLang="zh-CN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endParaRPr lang="en-US" altLang="zh-CN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53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646</Words>
  <Application>Microsoft Office PowerPoint</Application>
  <PresentationFormat>On-screen Show (16:9)</PresentationFormat>
  <Paragraphs>210</Paragraphs>
  <Slides>28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DFPOP1-W9</vt:lpstr>
      <vt:lpstr>宋体</vt:lpstr>
      <vt:lpstr>Calibri</vt:lpstr>
      <vt:lpstr>华康少女文字W5</vt:lpstr>
      <vt:lpstr>Times New Roman</vt:lpstr>
      <vt:lpstr>Arial-Rounded</vt:lpstr>
      <vt:lpstr>微软雅黑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Windows User</cp:lastModifiedBy>
  <cp:revision>60</cp:revision>
  <dcterms:created xsi:type="dcterms:W3CDTF">2020-08-13T09:19:08Z</dcterms:created>
  <dcterms:modified xsi:type="dcterms:W3CDTF">2021-03-01T15:04:22Z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