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7"/>
  </p:notesMasterIdLst>
  <p:sldIdLst>
    <p:sldId id="308" r:id="rId4"/>
    <p:sldId id="309" r:id="rId5"/>
    <p:sldId id="273" r:id="rId6"/>
    <p:sldId id="310" r:id="rId7"/>
    <p:sldId id="294" r:id="rId8"/>
    <p:sldId id="295" r:id="rId9"/>
    <p:sldId id="267" r:id="rId10"/>
    <p:sldId id="311" r:id="rId11"/>
    <p:sldId id="296" r:id="rId12"/>
    <p:sldId id="314" r:id="rId13"/>
    <p:sldId id="320" r:id="rId14"/>
    <p:sldId id="315" r:id="rId15"/>
    <p:sldId id="313" r:id="rId16"/>
    <p:sldId id="316" r:id="rId17"/>
    <p:sldId id="299" r:id="rId18"/>
    <p:sldId id="317" r:id="rId19"/>
    <p:sldId id="300" r:id="rId20"/>
    <p:sldId id="318" r:id="rId21"/>
    <p:sldId id="304" r:id="rId22"/>
    <p:sldId id="319" r:id="rId23"/>
    <p:sldId id="305" r:id="rId24"/>
    <p:sldId id="312" r:id="rId25"/>
    <p:sldId id="30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F6FB"/>
    <a:srgbClr val="1CD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7" autoAdjust="0"/>
  </p:normalViewPr>
  <p:slideViewPr>
    <p:cSldViewPr>
      <p:cViewPr>
        <p:scale>
          <a:sx n="90" d="100"/>
          <a:sy n="90" d="100"/>
        </p:scale>
        <p:origin x="-174" y="9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99F66-DA6E-4D03-9ED8-09D5C114AB94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B874E-8E90-4990-8707-6C062C22A2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5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更多模板请关注：https://haosc.taobao.com</a:t>
            </a:r>
            <a:endParaRPr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258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258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2" name="Google Shape;63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B874E-8E90-4990-8707-6C062C22A29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20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872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22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729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5DCB-6B40-4FAD-B8E1-768A9FE6AA62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D612-70D2-43F6-936A-65428C064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5DCB-6B40-4FAD-B8E1-768A9FE6AA62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D612-70D2-43F6-936A-65428C064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5DCB-6B40-4FAD-B8E1-768A9FE6AA62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D612-70D2-43F6-936A-65428C064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9A721-5172-4D6D-ADC3-48FAED70ED3A}" type="datetimeFigureOut">
              <a:rPr lang="en-US"/>
              <a:pPr>
                <a:defRPr/>
              </a:pPr>
              <a:t>8/21/2020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89129-D27B-4225-9175-4419F7947E9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43465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EFB11-1E48-4C6B-8A2D-B238369E8BB9}" type="datetimeFigureOut">
              <a:rPr lang="en-US"/>
              <a:pPr>
                <a:defRPr/>
              </a:pPr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1E901-EC91-45E7-A7CD-8DB97AB598F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74464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EB96-AE07-4C3C-B9C5-210CB63C195A}" type="datetimeFigureOut">
              <a:rPr lang="en-US"/>
              <a:pPr>
                <a:defRPr/>
              </a:pPr>
              <a:t>8/21/2020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E8133-FB85-4119-8D73-410FA4584AC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523296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A0EA0-0A78-4AA3-8382-0B906F58D51E}" type="datetimeFigureOut">
              <a:rPr lang="en-US"/>
              <a:pPr>
                <a:defRPr/>
              </a:pPr>
              <a:t>8/21/2020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B7859-539E-402F-8759-C2EFE40BBA4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57304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3A44A-C5B4-44A8-906C-79721FF11FB7}" type="datetimeFigureOut">
              <a:rPr lang="en-US"/>
              <a:pPr>
                <a:defRPr/>
              </a:pPr>
              <a:t>8/21/2020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80869-E870-43EA-94F8-040A9F8574A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607220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2BCBD-1CF1-4C4A-9D75-03DA699EF573}" type="datetimeFigureOut">
              <a:rPr lang="en-US"/>
              <a:pPr>
                <a:defRPr/>
              </a:pPr>
              <a:t>8/21/2020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A6E33-CE61-4364-A006-6A8EFC56798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28583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3D00E-90C0-481F-9676-D2A79AA45535}" type="datetimeFigureOut">
              <a:rPr lang="en-US"/>
              <a:pPr>
                <a:defRPr/>
              </a:pPr>
              <a:t>8/21/2020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09099-3C63-416E-8AF5-CFE420FD4BD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14879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BFAD2-D3C2-4DBF-B808-5BF7E692A3AD}" type="datetimeFigureOut">
              <a:rPr lang="en-US"/>
              <a:pPr>
                <a:defRPr/>
              </a:pPr>
              <a:t>8/21/2020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A0A2D-4A5D-49C4-99AB-A5D4D789484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25333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5DCB-6B40-4FAD-B8E1-768A9FE6AA62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D612-70D2-43F6-936A-65428C064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1" smtClean="0"/>
              <a:t>Click icon to add picture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A7EAF-BCB9-40AD-B9A7-3600A204E568}" type="datetimeFigureOut">
              <a:rPr lang="en-US"/>
              <a:pPr>
                <a:defRPr/>
              </a:pPr>
              <a:t>8/21/2020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809E8-489E-4C70-B00C-49999B441CB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87644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B1D1A-F2C4-44D0-ABEE-B3CE6571B6FD}" type="datetimeFigureOut">
              <a:rPr lang="en-US"/>
              <a:pPr>
                <a:defRPr/>
              </a:pPr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B4BE7-E1E1-4393-A504-8E33EC19058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172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D5555-7055-44BB-92AF-F09CDEF870A9}" type="datetimeFigureOut">
              <a:rPr lang="en-US"/>
              <a:pPr>
                <a:defRPr/>
              </a:pPr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0A55B-8028-46B8-B570-98457CC0E66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686549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6845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3595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7944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8796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4964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3839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011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5DCB-6B40-4FAD-B8E1-768A9FE6AA62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D612-70D2-43F6-936A-65428C064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5924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93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1154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4554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3226" y="640843"/>
            <a:ext cx="749803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458495" y="178380"/>
            <a:ext cx="585400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384991" y="1676358"/>
            <a:ext cx="23300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753727" y="1059226"/>
            <a:ext cx="40842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95" y="308921"/>
            <a:ext cx="98606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9" y="1200543"/>
            <a:ext cx="133180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434442" y="153001"/>
            <a:ext cx="178421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49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5DCB-6B40-4FAD-B8E1-768A9FE6AA62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D612-70D2-43F6-936A-65428C064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5DCB-6B40-4FAD-B8E1-768A9FE6AA62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D612-70D2-43F6-936A-65428C064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5DCB-6B40-4FAD-B8E1-768A9FE6AA62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D612-70D2-43F6-936A-65428C064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5DCB-6B40-4FAD-B8E1-768A9FE6AA62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D612-70D2-43F6-936A-65428C064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5DCB-6B40-4FAD-B8E1-768A9FE6AA62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D612-70D2-43F6-936A-65428C064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5DCB-6B40-4FAD-B8E1-768A9FE6AA62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D612-70D2-43F6-936A-65428C064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C5DCB-6B40-4FAD-B8E1-768A9FE6AA62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DD612-70D2-43F6-936A-65428C064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endParaRPr lang="en-US" noProof="1">
              <a:solidFill>
                <a:srgbClr val="FFFFFF"/>
              </a:solidFill>
            </a:endParaRPr>
          </a:p>
        </p:txBody>
      </p:sp>
      <p:sp>
        <p:nvSpPr>
          <p:cNvPr id="1027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endParaRPr lang="en-US" noProof="1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defRPr sz="1200" noProof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99FD9F17-B7B3-474B-9E68-69C0AAFBC8E2}" type="datetimeFigureOut">
              <a:rPr lang="en-US"/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defRPr sz="1200" noProof="1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FFFFFF"/>
                </a:solidFill>
                <a:latin typeface="Arial" pitchFamily="34" charset="0"/>
                <a:ea typeface="SimSun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2073EC-8EEA-4A63-BEEF-474341BC55A6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9824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83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6475" indent="-1841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9038" indent="-1381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892C6-B71C-4EB1-BB41-0B22DE75A8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19D81-DC5B-49AD-AC24-02DDDE233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647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771" y="704055"/>
            <a:ext cx="1996233" cy="89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4">
            <a:alphaModFix/>
          </a:blip>
          <a:srcRect l="135" t="36970" r="-1"/>
          <a:stretch/>
        </p:blipFill>
        <p:spPr>
          <a:xfrm>
            <a:off x="1" y="2438400"/>
            <a:ext cx="9143998" cy="400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4577330"/>
            <a:ext cx="9613558" cy="2010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-25400"/>
            <a:ext cx="9169134" cy="687850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"/>
          <p:cNvSpPr/>
          <p:nvPr/>
        </p:nvSpPr>
        <p:spPr>
          <a:xfrm>
            <a:off x="1093462" y="1295400"/>
            <a:ext cx="6975427" cy="3723523"/>
          </a:xfrm>
          <a:custGeom>
            <a:avLst/>
            <a:gdLst/>
            <a:ahLst/>
            <a:cxnLst/>
            <a:rect l="l" t="t" r="r" b="b"/>
            <a:pathLst>
              <a:path w="5387546" h="2967166" extrusionOk="0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 </a:t>
            </a:r>
            <a:endParaRPr lang="en-US" sz="4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sz="1350" dirty="0" smtClean="0">
                <a:solidFill>
                  <a:schemeClr val="lt1"/>
                </a:solidFill>
              </a:rPr>
              <a:t>:</a:t>
            </a:r>
            <a:endParaRPr sz="13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1"/>
          <p:cNvPicPr preferRelativeResize="0"/>
          <p:nvPr/>
        </p:nvPicPr>
        <p:blipFill rotWithShape="1">
          <a:blip r:embed="rId7">
            <a:alphaModFix/>
          </a:blip>
          <a:srcRect l="30888" t="27748" r="21866"/>
          <a:stretch/>
        </p:blipFill>
        <p:spPr>
          <a:xfrm>
            <a:off x="6593161" y="0"/>
            <a:ext cx="2545493" cy="3285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8">
            <a:alphaModFix/>
          </a:blip>
          <a:srcRect l="1" r="77432"/>
          <a:stretch/>
        </p:blipFill>
        <p:spPr>
          <a:xfrm>
            <a:off x="0" y="4840823"/>
            <a:ext cx="2063578" cy="16208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"/>
          <p:cNvGrpSpPr/>
          <p:nvPr/>
        </p:nvGrpSpPr>
        <p:grpSpPr>
          <a:xfrm>
            <a:off x="479781" y="3481240"/>
            <a:ext cx="1053959" cy="2687453"/>
            <a:chOff x="181346" y="1761375"/>
            <a:chExt cx="1517253" cy="2901593"/>
          </a:xfrm>
        </p:grpSpPr>
        <p:pic>
          <p:nvPicPr>
            <p:cNvPr id="128" name="Google Shape;128;p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1" name="Google Shape;131;p1"/>
          <p:cNvPicPr preferRelativeResize="0"/>
          <p:nvPr/>
        </p:nvPicPr>
        <p:blipFill rotWithShape="1">
          <a:blip r:embed="rId8">
            <a:alphaModFix/>
          </a:blip>
          <a:srcRect l="77162"/>
          <a:stretch/>
        </p:blipFill>
        <p:spPr>
          <a:xfrm>
            <a:off x="7055708" y="4800725"/>
            <a:ext cx="2088292" cy="162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"/>
          <p:cNvPicPr preferRelativeResize="0"/>
          <p:nvPr/>
        </p:nvPicPr>
        <p:blipFill rotWithShape="1">
          <a:blip r:embed="rId12">
            <a:alphaModFix/>
          </a:blip>
          <a:srcRect r="45910"/>
          <a:stretch/>
        </p:blipFill>
        <p:spPr>
          <a:xfrm>
            <a:off x="7252679" y="3330309"/>
            <a:ext cx="1632418" cy="337723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"/>
          <p:cNvSpPr/>
          <p:nvPr/>
        </p:nvSpPr>
        <p:spPr>
          <a:xfrm>
            <a:off x="-4933" y="6168693"/>
            <a:ext cx="9144000" cy="686217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-4933" y="6291730"/>
            <a:ext cx="9144000" cy="569031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-4933" y="6487466"/>
            <a:ext cx="9144000" cy="365639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"/>
          <p:cNvSpPr/>
          <p:nvPr/>
        </p:nvSpPr>
        <p:spPr>
          <a:xfrm>
            <a:off x="2280240" y="4072774"/>
            <a:ext cx="43434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viên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800" dirty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403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2955435" y="1888944"/>
            <a:ext cx="5337371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2355149"/>
            <a:ext cx="178338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5237588"/>
            <a:ext cx="1346512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5" y="4613426"/>
            <a:ext cx="42243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2" y="5419918"/>
            <a:ext cx="712475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4" y="2817504"/>
            <a:ext cx="42243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3" y="3543347"/>
            <a:ext cx="726307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50" y="1667332"/>
            <a:ext cx="42243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658297"/>
            <a:ext cx="350702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2388954"/>
            <a:ext cx="2038360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026701" y="386831"/>
            <a:ext cx="1398511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104781"/>
            <a:ext cx="521313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818242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2" y="1555940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605701"/>
            <a:ext cx="2248544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7" y="3269456"/>
            <a:ext cx="1125835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5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=""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718217" y="609600"/>
            <a:ext cx="74732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a ở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mục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3200" b="1" dirty="0">
              <a:solidFill>
                <a:srgbClr val="4CA42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7B87E5EA-B738-483C-BD90-0802211D530F}"/>
              </a:ext>
            </a:extLst>
          </p:cNvPr>
          <p:cNvSpPr/>
          <p:nvPr/>
        </p:nvSpPr>
        <p:spPr>
          <a:xfrm>
            <a:off x="370886" y="1523999"/>
            <a:ext cx="7249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Hằng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cò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mò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tôm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3200" b="1" dirty="0"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="" xmlns:a16="http://schemas.microsoft.com/office/drawing/2014/main" id="{6AC064CB-F32F-40DB-A8F8-D2BDF9EB5902}"/>
              </a:ext>
            </a:extLst>
          </p:cNvPr>
          <p:cNvSpPr/>
          <p:nvPr/>
        </p:nvSpPr>
        <p:spPr>
          <a:xfrm>
            <a:off x="7457167" y="1524000"/>
            <a:ext cx="14686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(…).</a:t>
            </a:r>
            <a:endParaRPr lang="zh-CN" altLang="en-US" sz="3200" b="1" dirty="0"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="" xmlns:a16="http://schemas.microsoft.com/office/drawing/2014/main" id="{40914BD5-55B4-4A73-8F34-EF6C6547B99C}"/>
              </a:ext>
            </a:extLst>
          </p:cNvPr>
          <p:cNvSpPr/>
          <p:nvPr/>
        </p:nvSpPr>
        <p:spPr>
          <a:xfrm>
            <a:off x="7086600" y="1548825"/>
            <a:ext cx="2133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ao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="" xmlns:a16="http://schemas.microsoft.com/office/drawing/2014/main" id="{7B87E5EA-B738-483C-BD90-0802211D530F}"/>
              </a:ext>
            </a:extLst>
          </p:cNvPr>
          <p:cNvSpPr/>
          <p:nvPr/>
        </p:nvSpPr>
        <p:spPr>
          <a:xfrm>
            <a:off x="304800" y="2535866"/>
            <a:ext cx="8762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                                 </a:t>
            </a:r>
            <a:r>
              <a:rPr lang="en-US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khiến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đàn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cò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sợ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hãi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b="1" dirty="0"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矩形 8">
            <a:extLst>
              <a:ext uri="{FF2B5EF4-FFF2-40B4-BE49-F238E27FC236}">
                <a16:creationId xmlns="" xmlns:a16="http://schemas.microsoft.com/office/drawing/2014/main" id="{6AC064CB-F32F-40DB-A8F8-D2BDF9EB5902}"/>
              </a:ext>
            </a:extLst>
          </p:cNvPr>
          <p:cNvSpPr/>
          <p:nvPr/>
        </p:nvSpPr>
        <p:spPr>
          <a:xfrm>
            <a:off x="2341365" y="2514600"/>
            <a:ext cx="14686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(…).</a:t>
            </a:r>
            <a:endParaRPr lang="zh-CN" altLang="en-US" sz="3200" b="1" dirty="0"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="" xmlns:a16="http://schemas.microsoft.com/office/drawing/2014/main" id="{40914BD5-55B4-4A73-8F34-EF6C6547B99C}"/>
              </a:ext>
            </a:extLst>
          </p:cNvPr>
          <p:cNvSpPr/>
          <p:nvPr/>
        </p:nvSpPr>
        <p:spPr>
          <a:xfrm>
            <a:off x="685800" y="2535865"/>
            <a:ext cx="46980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âm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thanh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ồn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ào</a:t>
            </a:r>
            <a:endParaRPr lang="zh-CN" altLang="en-US" sz="32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245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0" grpId="1"/>
      <p:bldP spid="11" grpId="0"/>
      <p:bldP spid="6" grpId="0"/>
      <p:bldP spid="7" grpId="0"/>
      <p:bldP spid="7" grpId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2955435" y="1888944"/>
            <a:ext cx="5337371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2355149"/>
            <a:ext cx="178338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5237588"/>
            <a:ext cx="1346512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5" y="4613426"/>
            <a:ext cx="42243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2" y="5419918"/>
            <a:ext cx="712475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4" y="2817504"/>
            <a:ext cx="42243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3" y="3543347"/>
            <a:ext cx="726307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50" y="1667332"/>
            <a:ext cx="42243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658297"/>
            <a:ext cx="350702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2388954"/>
            <a:ext cx="2038360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026701" y="386831"/>
            <a:ext cx="1398511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104781"/>
            <a:ext cx="521313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818242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2" y="1555940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605701"/>
            <a:ext cx="2248544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7" y="3269456"/>
            <a:ext cx="1125835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97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8">
            <a:extLst>
              <a:ext uri="{FF2B5EF4-FFF2-40B4-BE49-F238E27FC236}">
                <a16:creationId xmlns="" xmlns:a16="http://schemas.microsoft.com/office/drawing/2014/main" id="{63EAF4D1-AA65-4EFA-BD15-B31C71E1FD91}"/>
              </a:ext>
            </a:extLst>
          </p:cNvPr>
          <p:cNvSpPr/>
          <p:nvPr/>
        </p:nvSpPr>
        <p:spPr>
          <a:xfrm>
            <a:off x="423082" y="1449651"/>
            <a:ext cx="849231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=""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19177" y="276939"/>
            <a:ext cx="85056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=""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319177" y="1443225"/>
            <a:ext cx="3769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đường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cao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tốc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ao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=""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176511" y="2710573"/>
            <a:ext cx="83578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Đàn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đậu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trên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cao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vút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8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3791451" y="1440193"/>
            <a:ext cx="19923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rong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="" xmlns:a16="http://schemas.microsoft.com/office/drawing/2014/main" id="{A2F459A0-6A26-4DA5-B309-4C38E867922B}"/>
              </a:ext>
            </a:extLst>
          </p:cNvPr>
          <p:cNvSpPr/>
          <p:nvPr/>
        </p:nvSpPr>
        <p:spPr>
          <a:xfrm>
            <a:off x="4879529" y="2637784"/>
            <a:ext cx="904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=""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5703271" y="1447800"/>
            <a:ext cx="19929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gọn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cây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矩形 8">
            <a:extLst>
              <a:ext uri="{FF2B5EF4-FFF2-40B4-BE49-F238E27FC236}">
                <a16:creationId xmlns=""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7463830" y="1447800"/>
            <a:ext cx="1375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Ồn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ào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矩形 8">
            <a:extLst>
              <a:ext uri="{FF2B5EF4-FFF2-40B4-BE49-F238E27FC236}">
                <a16:creationId xmlns=""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206080" y="3860034"/>
            <a:ext cx="89674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áng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mây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nhẹ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trôi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trên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bầu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trời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8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4" name="矩形 8">
            <a:extLst>
              <a:ext uri="{FF2B5EF4-FFF2-40B4-BE49-F238E27FC236}">
                <a16:creationId xmlns="" xmlns:a16="http://schemas.microsoft.com/office/drawing/2014/main" id="{A2F459A0-6A26-4DA5-B309-4C38E867922B}"/>
              </a:ext>
            </a:extLst>
          </p:cNvPr>
          <p:cNvSpPr/>
          <p:nvPr/>
        </p:nvSpPr>
        <p:spPr>
          <a:xfrm>
            <a:off x="6069770" y="3829256"/>
            <a:ext cx="904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(…)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440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44444E-6 L -0.10764 0.1729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2" y="863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0.26823 0.3518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03" y="1759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5" grpId="0"/>
      <p:bldP spid="6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3" grpId="0"/>
      <p:bldP spid="14" grpId="0"/>
      <p:bldP spid="1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2955435" y="1888944"/>
            <a:ext cx="5337371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2355149"/>
            <a:ext cx="178338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5237588"/>
            <a:ext cx="1346512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5" y="4613426"/>
            <a:ext cx="42243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2" y="5419918"/>
            <a:ext cx="712475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4" y="2817504"/>
            <a:ext cx="42243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3" y="3543347"/>
            <a:ext cx="726307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50" y="1667332"/>
            <a:ext cx="42243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658297"/>
            <a:ext cx="350702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2388954"/>
            <a:ext cx="2038360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026701" y="386831"/>
            <a:ext cx="1398511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104781"/>
            <a:ext cx="521313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818242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2" y="1555940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605701"/>
            <a:ext cx="2248544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7" y="3269456"/>
            <a:ext cx="1125835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6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10" b="7982"/>
          <a:stretch/>
        </p:blipFill>
        <p:spPr>
          <a:xfrm>
            <a:off x="533400" y="228600"/>
            <a:ext cx="8305800" cy="59436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18757"/>
            <a:ext cx="4953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10000"/>
            <a:ext cx="4937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428750"/>
            <a:ext cx="3683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56856"/>
            <a:ext cx="36512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39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2955435" y="1888944"/>
            <a:ext cx="5337371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2355149"/>
            <a:ext cx="178338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5237588"/>
            <a:ext cx="1346512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5" y="4613426"/>
            <a:ext cx="42243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2" y="5419918"/>
            <a:ext cx="712475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4" y="2817504"/>
            <a:ext cx="42243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3" y="3543347"/>
            <a:ext cx="726307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50" y="1667332"/>
            <a:ext cx="42243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658297"/>
            <a:ext cx="350702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2388954"/>
            <a:ext cx="2038360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026701" y="386831"/>
            <a:ext cx="1398511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104781"/>
            <a:ext cx="521313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818242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2" y="1555940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605701"/>
            <a:ext cx="2248544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7" y="3269456"/>
            <a:ext cx="1125835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34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5" t="25531" r="485" b="58601"/>
          <a:stretch/>
        </p:blipFill>
        <p:spPr>
          <a:xfrm>
            <a:off x="0" y="2514600"/>
            <a:ext cx="8991600" cy="3200400"/>
          </a:xfrm>
        </p:spPr>
      </p:pic>
      <p:sp>
        <p:nvSpPr>
          <p:cNvPr id="5" name="Rectangle 4"/>
          <p:cNvSpPr/>
          <p:nvPr/>
        </p:nvSpPr>
        <p:spPr>
          <a:xfrm>
            <a:off x="609600" y="914400"/>
            <a:ext cx="8001000" cy="1436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"/>
              </a:spcBef>
              <a:spcAft>
                <a:spcPts val="6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spcBef>
                <a:spcPts val="60"/>
              </a:spcBef>
              <a:spcAft>
                <a:spcPts val="6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spcBef>
                <a:spcPts val="60"/>
              </a:spcBef>
              <a:spcAft>
                <a:spcPts val="60"/>
              </a:spcAft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 descr="mục 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76200"/>
            <a:ext cx="2971800" cy="61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58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2955435" y="1888944"/>
            <a:ext cx="5337371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2355149"/>
            <a:ext cx="178338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5237588"/>
            <a:ext cx="1346512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5" y="4613426"/>
            <a:ext cx="42243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2" y="5419918"/>
            <a:ext cx="712475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4" y="2817504"/>
            <a:ext cx="42243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3" y="3543347"/>
            <a:ext cx="726307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50" y="1667332"/>
            <a:ext cx="42243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658297"/>
            <a:ext cx="350702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2388954"/>
            <a:ext cx="2038360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026701" y="386831"/>
            <a:ext cx="1398511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104781"/>
            <a:ext cx="521313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818242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Điền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vần</a:t>
            </a:r>
            <a:endParaRPr lang="en-US" altLang="zh-CN" sz="4400" b="1" dirty="0" smtClean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2" y="1555940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605701"/>
            <a:ext cx="2248544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7" y="3269456"/>
            <a:ext cx="1125835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2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8610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8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. </a:t>
            </a:r>
            <a:r>
              <a:rPr lang="vi-VN" altLang="zh-CN" sz="2800" b="1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</a:rPr>
              <a:t>Chọn vần phù hợp thay cho ô vuông</a:t>
            </a:r>
            <a:endParaRPr lang="en-US" altLang="zh-CN" sz="2800" dirty="0" smtClean="0">
              <a:solidFill>
                <a:schemeClr val="tx1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991600" cy="5367338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vi-VN" altLang="zh-CN" sz="2800" dirty="0" smtClean="0">
                <a:latin typeface="Times New Roman" pitchFamily="18" charset="0"/>
                <a:ea typeface="SimSun" pitchFamily="2" charset="-122"/>
              </a:rPr>
              <a:t>a</a:t>
            </a:r>
            <a:r>
              <a:rPr lang="en-US" altLang="zh-CN" sz="2800" dirty="0" smtClean="0">
                <a:latin typeface="Times New Roman" pitchFamily="18" charset="0"/>
                <a:ea typeface="SimSun" pitchFamily="2" charset="-122"/>
              </a:rPr>
              <a:t>. </a:t>
            </a:r>
            <a:r>
              <a:rPr lang="en-US" altLang="zh-CN" sz="2800" i="1" dirty="0" err="1" smtClean="0">
                <a:latin typeface="Times New Roman" pitchFamily="18" charset="0"/>
                <a:ea typeface="SimSun" pitchFamily="2" charset="-122"/>
              </a:rPr>
              <a:t>ong</a:t>
            </a:r>
            <a:r>
              <a:rPr lang="vi-VN" altLang="zh-CN" sz="2800" i="1" dirty="0" smtClean="0">
                <a:latin typeface="Times New Roman" pitchFamily="18" charset="0"/>
                <a:ea typeface="SimSun" pitchFamily="2" charset="-122"/>
              </a:rPr>
              <a:t>  </a:t>
            </a:r>
            <a:r>
              <a:rPr lang="vi-VN" altLang="zh-CN" sz="2800" dirty="0" smtClean="0">
                <a:latin typeface="Times New Roman" pitchFamily="18" charset="0"/>
                <a:ea typeface="SimSun" pitchFamily="2" charset="-122"/>
              </a:rPr>
              <a:t>hay </a:t>
            </a:r>
            <a:r>
              <a:rPr lang="en-US" altLang="zh-CN" sz="2800" i="1" dirty="0" err="1" smtClean="0">
                <a:latin typeface="Times New Roman" pitchFamily="18" charset="0"/>
                <a:ea typeface="SimSun" pitchFamily="2" charset="-122"/>
              </a:rPr>
              <a:t>ông</a:t>
            </a:r>
            <a:r>
              <a:rPr lang="vi-VN" altLang="zh-CN" sz="2800" i="1" dirty="0" smtClean="0">
                <a:latin typeface="Times New Roman" pitchFamily="18" charset="0"/>
                <a:ea typeface="SimSun" pitchFamily="2" charset="-122"/>
              </a:rPr>
              <a:t> ?  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cánh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đ</a:t>
            </a:r>
            <a:r>
              <a:rPr lang="en-US" altLang="zh-CN" sz="2800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ồng</a:t>
            </a:r>
            <a:r>
              <a:rPr lang="vi-VN" altLang="zh-CN" sz="2800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tr</a:t>
            </a:r>
            <a:r>
              <a:rPr lang="en-US" altLang="zh-CN" sz="2800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ong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suốt</a:t>
            </a:r>
            <a:r>
              <a:rPr lang="vi-VN" altLang="zh-CN" sz="2800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ước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m</a:t>
            </a:r>
            <a:r>
              <a:rPr lang="en-US" altLang="zh-CN" sz="2800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ong</a:t>
            </a:r>
            <a:r>
              <a:rPr lang="vi-VN" altLang="zh-CN" sz="2800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 </a:t>
            </a:r>
            <a:endParaRPr lang="en-US" altLang="zh-CN" sz="2800" dirty="0" smtClean="0">
              <a:solidFill>
                <a:srgbClr val="0070C0"/>
              </a:solidFill>
              <a:latin typeface="Times New Roman" pitchFamily="18" charset="0"/>
              <a:ea typeface="SimSun" pitchFamily="2" charset="-122"/>
            </a:endParaRPr>
          </a:p>
          <a:p>
            <a:pPr marL="0" indent="0" algn="just" eaLnBrk="1" hangingPunct="1">
              <a:buFont typeface="Arial" charset="0"/>
              <a:buNone/>
            </a:pPr>
            <a:endParaRPr lang="vi-VN" altLang="zh-CN" sz="2800" dirty="0" smtClean="0">
              <a:latin typeface="Times New Roman" pitchFamily="18" charset="0"/>
              <a:ea typeface="SimSun" pitchFamily="2" charset="-122"/>
            </a:endParaRPr>
          </a:p>
          <a:p>
            <a:pPr marL="0" indent="0" algn="just" eaLnBrk="1" hangingPunct="1">
              <a:buFont typeface="Arial" charset="0"/>
              <a:buNone/>
            </a:pPr>
            <a:endParaRPr lang="vi-VN" altLang="zh-CN" sz="2800" dirty="0" smtClean="0">
              <a:latin typeface="Times New Roman" pitchFamily="18" charset="0"/>
              <a:ea typeface="SimSun" pitchFamily="2" charset="-122"/>
            </a:endParaRPr>
          </a:p>
          <a:p>
            <a:pPr marL="0" indent="0" algn="just" eaLnBrk="1" hangingPunct="1">
              <a:buFont typeface="Arial" charset="0"/>
              <a:buNone/>
            </a:pPr>
            <a:r>
              <a:rPr lang="vi-VN" altLang="zh-CN" sz="2800" dirty="0" smtClean="0">
                <a:latin typeface="Times New Roman" pitchFamily="18" charset="0"/>
                <a:ea typeface="SimSun" pitchFamily="2" charset="-122"/>
              </a:rPr>
              <a:t>b</a:t>
            </a:r>
            <a:r>
              <a:rPr lang="en-US" altLang="zh-CN" sz="2800" dirty="0" smtClean="0">
                <a:latin typeface="Times New Roman" pitchFamily="18" charset="0"/>
                <a:ea typeface="SimSun" pitchFamily="2" charset="-122"/>
              </a:rPr>
              <a:t>. </a:t>
            </a:r>
            <a:r>
              <a:rPr lang="en-US" altLang="zh-CN" sz="2800" i="1" dirty="0" err="1">
                <a:latin typeface="Times New Roman" pitchFamily="18" charset="0"/>
                <a:ea typeface="SimSun" pitchFamily="2" charset="-122"/>
              </a:rPr>
              <a:t>a</a:t>
            </a:r>
            <a:r>
              <a:rPr lang="en-US" altLang="zh-CN" sz="2800" i="1" dirty="0" err="1" smtClean="0">
                <a:latin typeface="Times New Roman" pitchFamily="18" charset="0"/>
                <a:ea typeface="SimSun" pitchFamily="2" charset="-122"/>
              </a:rPr>
              <a:t>nh</a:t>
            </a:r>
            <a:r>
              <a:rPr lang="en-US" altLang="zh-CN" sz="2800" i="1" dirty="0" smtClean="0">
                <a:latin typeface="Times New Roman" pitchFamily="18" charset="0"/>
                <a:ea typeface="SimSun" pitchFamily="2" charset="-122"/>
              </a:rPr>
              <a:t> </a:t>
            </a:r>
            <a:r>
              <a:rPr lang="vi-VN" altLang="zh-CN" sz="2800" i="1" dirty="0" smtClean="0">
                <a:latin typeface="Times New Roman" pitchFamily="18" charset="0"/>
                <a:ea typeface="SimSun" pitchFamily="2" charset="-122"/>
              </a:rPr>
              <a:t> </a:t>
            </a:r>
            <a:r>
              <a:rPr lang="vi-VN" altLang="zh-CN" sz="2800" dirty="0" smtClean="0">
                <a:latin typeface="Times New Roman" pitchFamily="18" charset="0"/>
                <a:ea typeface="SimSun" pitchFamily="2" charset="-122"/>
              </a:rPr>
              <a:t>hay</a:t>
            </a:r>
            <a:r>
              <a:rPr lang="en-US" altLang="zh-CN" sz="2800" dirty="0" smtClean="0">
                <a:latin typeface="Times New Roman" pitchFamily="18" charset="0"/>
                <a:ea typeface="SimSun" pitchFamily="2" charset="-122"/>
              </a:rPr>
              <a:t> </a:t>
            </a:r>
            <a:r>
              <a:rPr lang="vi-VN" altLang="zh-CN" sz="2800" i="1" dirty="0" smtClean="0">
                <a:latin typeface="Times New Roman" pitchFamily="18" charset="0"/>
                <a:ea typeface="SimSun" pitchFamily="2" charset="-122"/>
              </a:rPr>
              <a:t>ê</a:t>
            </a:r>
            <a:r>
              <a:rPr lang="en-US" altLang="zh-CN" sz="2800" i="1" dirty="0" smtClean="0">
                <a:latin typeface="Times New Roman" pitchFamily="18" charset="0"/>
                <a:ea typeface="SimSun" pitchFamily="2" charset="-122"/>
              </a:rPr>
              <a:t>n</a:t>
            </a:r>
            <a:r>
              <a:rPr lang="vi-VN" altLang="zh-CN" sz="2800" i="1" dirty="0" smtClean="0">
                <a:latin typeface="Times New Roman" pitchFamily="18" charset="0"/>
                <a:ea typeface="SimSun" pitchFamily="2" charset="-122"/>
              </a:rPr>
              <a:t>h ?  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c</a:t>
            </a:r>
            <a:r>
              <a:rPr lang="en-US" altLang="zh-CN" sz="2800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ánh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chim</a:t>
            </a:r>
            <a:r>
              <a:rPr lang="vi-VN" altLang="zh-CN" sz="2800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      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con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k</a:t>
            </a:r>
            <a:r>
              <a:rPr lang="en-US" altLang="zh-CN" sz="2800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ênh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    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âm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</a:rPr>
              <a:t>th</a:t>
            </a:r>
            <a:r>
              <a:rPr lang="en-US" altLang="zh-CN" sz="2800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anh</a:t>
            </a:r>
            <a:endParaRPr lang="en-US" altLang="zh-CN" sz="2800" dirty="0" smtClean="0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  <a:p>
            <a:pPr marL="0" indent="0" algn="just" eaLnBrk="1" hangingPunct="1">
              <a:buFont typeface="Arial" charset="0"/>
              <a:buNone/>
            </a:pPr>
            <a:endParaRPr lang="en-US" altLang="zh-CN" dirty="0" smtClean="0">
              <a:latin typeface="Times New Roman" pitchFamily="18" charset="0"/>
              <a:ea typeface="SimSun" pitchFamily="2" charset="-122"/>
            </a:endParaRPr>
          </a:p>
          <a:p>
            <a:pPr marL="0" indent="0" eaLnBrk="1" hangingPunct="1"/>
            <a:endParaRPr lang="en-US" altLang="zh-CN" dirty="0" smtClean="0">
              <a:latin typeface="Tahoma" pitchFamily="34" charset="0"/>
              <a:ea typeface="SimSun" pitchFamily="2" charset="-122"/>
            </a:endParaRP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516313"/>
            <a:ext cx="11303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86200" y="1555898"/>
            <a:ext cx="492125" cy="42530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99075" y="1600200"/>
            <a:ext cx="492125" cy="42530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18475" y="1676400"/>
            <a:ext cx="492125" cy="42530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48600" y="3200400"/>
            <a:ext cx="492125" cy="42530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61332" y="3200400"/>
            <a:ext cx="492125" cy="42530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34574" y="3200400"/>
            <a:ext cx="492125" cy="42530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44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"/>
          <p:cNvSpPr/>
          <p:nvPr/>
        </p:nvSpPr>
        <p:spPr>
          <a:xfrm rot="-3000650" flipH="1">
            <a:off x="2955435" y="1888944"/>
            <a:ext cx="5337371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" name="Google Shape;144;p2"/>
          <p:cNvGrpSpPr/>
          <p:nvPr/>
        </p:nvGrpSpPr>
        <p:grpSpPr>
          <a:xfrm>
            <a:off x="2253690" y="2046731"/>
            <a:ext cx="1955429" cy="1777877"/>
            <a:chOff x="2253689" y="1535048"/>
            <a:chExt cx="1955429" cy="1333408"/>
          </a:xfrm>
        </p:grpSpPr>
        <p:sp>
          <p:nvSpPr>
            <p:cNvPr id="145" name="Google Shape;145;p2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" name="Google Shape;147;p2"/>
          <p:cNvGrpSpPr/>
          <p:nvPr/>
        </p:nvGrpSpPr>
        <p:grpSpPr>
          <a:xfrm>
            <a:off x="3760322" y="4776339"/>
            <a:ext cx="1465034" cy="1799816"/>
            <a:chOff x="3760322" y="3582254"/>
            <a:chExt cx="1465034" cy="1349862"/>
          </a:xfrm>
        </p:grpSpPr>
        <p:sp>
          <p:nvSpPr>
            <p:cNvPr id="148" name="Google Shape;148;p2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" name="Google Shape;150;p2"/>
          <p:cNvGrpSpPr/>
          <p:nvPr/>
        </p:nvGrpSpPr>
        <p:grpSpPr>
          <a:xfrm>
            <a:off x="6089897" y="4541259"/>
            <a:ext cx="741464" cy="1171136"/>
            <a:chOff x="6119714" y="3405944"/>
            <a:chExt cx="741464" cy="878352"/>
          </a:xfrm>
        </p:grpSpPr>
        <p:sp>
          <p:nvSpPr>
            <p:cNvPr id="151" name="Google Shape;151;p2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" name="Google Shape;153;p2"/>
          <p:cNvGrpSpPr/>
          <p:nvPr/>
        </p:nvGrpSpPr>
        <p:grpSpPr>
          <a:xfrm>
            <a:off x="6378045" y="5330996"/>
            <a:ext cx="767568" cy="645445"/>
            <a:chOff x="6378045" y="3998247"/>
            <a:chExt cx="767568" cy="484084"/>
          </a:xfrm>
        </p:grpSpPr>
        <p:sp>
          <p:nvSpPr>
            <p:cNvPr id="154" name="Google Shape;154;p2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" name="Google Shape;156;p2"/>
          <p:cNvGrpSpPr/>
          <p:nvPr/>
        </p:nvGrpSpPr>
        <p:grpSpPr>
          <a:xfrm>
            <a:off x="5029754" y="2764154"/>
            <a:ext cx="598228" cy="1133500"/>
            <a:chOff x="5077882" y="2061083"/>
            <a:chExt cx="598228" cy="850125"/>
          </a:xfrm>
        </p:grpSpPr>
        <p:sp>
          <p:nvSpPr>
            <p:cNvPr id="157" name="Google Shape;157;p2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" name="Google Shape;159;p2"/>
          <p:cNvGrpSpPr/>
          <p:nvPr/>
        </p:nvGrpSpPr>
        <p:grpSpPr>
          <a:xfrm>
            <a:off x="5299207" y="3354716"/>
            <a:ext cx="806538" cy="844864"/>
            <a:chOff x="5299207" y="2540101"/>
            <a:chExt cx="806538" cy="633648"/>
          </a:xfrm>
        </p:grpSpPr>
        <p:sp>
          <p:nvSpPr>
            <p:cNvPr id="160" name="Google Shape;160;p2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" name="Google Shape;162;p2"/>
          <p:cNvGrpSpPr/>
          <p:nvPr/>
        </p:nvGrpSpPr>
        <p:grpSpPr>
          <a:xfrm>
            <a:off x="7410775" y="1597332"/>
            <a:ext cx="778581" cy="1166800"/>
            <a:chOff x="7374678" y="1161903"/>
            <a:chExt cx="778581" cy="875100"/>
          </a:xfrm>
        </p:grpSpPr>
        <p:sp>
          <p:nvSpPr>
            <p:cNvPr id="163" name="Google Shape;163;p2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" name="Google Shape;165;p2"/>
          <p:cNvGrpSpPr/>
          <p:nvPr/>
        </p:nvGrpSpPr>
        <p:grpSpPr>
          <a:xfrm>
            <a:off x="7025358" y="1612397"/>
            <a:ext cx="538720" cy="1060208"/>
            <a:chOff x="7001294" y="1209298"/>
            <a:chExt cx="538720" cy="795156"/>
          </a:xfrm>
        </p:grpSpPr>
        <p:sp>
          <p:nvSpPr>
            <p:cNvPr id="166" name="Google Shape;166;p2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2"/>
          <p:cNvGrpSpPr/>
          <p:nvPr/>
        </p:nvGrpSpPr>
        <p:grpSpPr>
          <a:xfrm>
            <a:off x="7507360" y="1891161"/>
            <a:ext cx="2289464" cy="2394096"/>
            <a:chOff x="7507360" y="1418371"/>
            <a:chExt cx="2289464" cy="1795572"/>
          </a:xfrm>
        </p:grpSpPr>
        <p:sp>
          <p:nvSpPr>
            <p:cNvPr id="169" name="Google Shape;169;p2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" name="Google Shape;171;p2"/>
          <p:cNvGrpSpPr/>
          <p:nvPr/>
        </p:nvGrpSpPr>
        <p:grpSpPr>
          <a:xfrm rot="2799594" flipH="1">
            <a:off x="4861462" y="347331"/>
            <a:ext cx="1728989" cy="2117363"/>
            <a:chOff x="1279516" y="-3525500"/>
            <a:chExt cx="1296742" cy="2550422"/>
          </a:xfrm>
        </p:grpSpPr>
        <p:sp>
          <p:nvSpPr>
            <p:cNvPr id="172" name="Google Shape;172;p2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" name="Google Shape;174;p2"/>
          <p:cNvGrpSpPr/>
          <p:nvPr/>
        </p:nvGrpSpPr>
        <p:grpSpPr>
          <a:xfrm>
            <a:off x="110360" y="195771"/>
            <a:ext cx="4614041" cy="6662229"/>
            <a:chOff x="1001374" y="-370703"/>
            <a:chExt cx="6695744" cy="6175701"/>
          </a:xfrm>
        </p:grpSpPr>
        <p:pic>
          <p:nvPicPr>
            <p:cNvPr id="175" name="Google Shape;175;p2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2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2"/>
          <p:cNvSpPr txBox="1"/>
          <p:nvPr/>
        </p:nvSpPr>
        <p:spPr>
          <a:xfrm>
            <a:off x="667014" y="3175969"/>
            <a:ext cx="3588404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Khởi động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78" name="Google Shape;178;p2"/>
          <p:cNvSpPr txBox="1"/>
          <p:nvPr/>
        </p:nvSpPr>
        <p:spPr>
          <a:xfrm>
            <a:off x="1445316" y="1845039"/>
            <a:ext cx="1010925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1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79" name="Google Shape;17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605701"/>
            <a:ext cx="2248544" cy="100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7" y="3269456"/>
            <a:ext cx="1125835" cy="34769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65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2955435" y="1888944"/>
            <a:ext cx="5337371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2355149"/>
            <a:ext cx="178338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5237588"/>
            <a:ext cx="1346512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5" y="4613426"/>
            <a:ext cx="42243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2" y="5419918"/>
            <a:ext cx="712475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4" y="2817504"/>
            <a:ext cx="42243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3" y="3543347"/>
            <a:ext cx="726307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50" y="1667332"/>
            <a:ext cx="42243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658297"/>
            <a:ext cx="350702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2388954"/>
            <a:ext cx="2038360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026701" y="386831"/>
            <a:ext cx="1398511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104781"/>
            <a:ext cx="521313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818242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endParaRPr lang="en-US" altLang="zh-CN" sz="4400" b="1" dirty="0" smtClean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2" y="1555940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9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605701"/>
            <a:ext cx="2248544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7" y="3269456"/>
            <a:ext cx="1125835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8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865"/>
          <p:cNvPicPr/>
          <p:nvPr/>
        </p:nvPicPr>
        <p:blipFill>
          <a:blip r:embed="rId2"/>
          <a:stretch/>
        </p:blipFill>
        <p:spPr>
          <a:xfrm>
            <a:off x="457200" y="1600200"/>
            <a:ext cx="3958576" cy="3505200"/>
          </a:xfrm>
          <a:prstGeom prst="rect">
            <a:avLst/>
          </a:prstGeom>
        </p:spPr>
      </p:pic>
      <p:pic>
        <p:nvPicPr>
          <p:cNvPr id="6" name="Shape 867"/>
          <p:cNvPicPr/>
          <p:nvPr/>
        </p:nvPicPr>
        <p:blipFill>
          <a:blip r:embed="rId3"/>
          <a:stretch/>
        </p:blipFill>
        <p:spPr>
          <a:xfrm>
            <a:off x="4927859" y="1613446"/>
            <a:ext cx="3835141" cy="3491954"/>
          </a:xfrm>
          <a:prstGeom prst="rect">
            <a:avLst/>
          </a:prstGeom>
        </p:spPr>
      </p:pic>
      <p:sp>
        <p:nvSpPr>
          <p:cNvPr id="7" name="矩形 8">
            <a:extLst>
              <a:ext uri="{FF2B5EF4-FFF2-40B4-BE49-F238E27FC236}">
                <a16:creationId xmlns=""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57200" y="685800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thích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nông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thôn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hay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thành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phố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518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24"/>
          <p:cNvSpPr/>
          <p:nvPr/>
        </p:nvSpPr>
        <p:spPr>
          <a:xfrm rot="-3000650" flipH="1">
            <a:off x="2955435" y="1888944"/>
            <a:ext cx="5337371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6" name="Google Shape;636;p24"/>
          <p:cNvGrpSpPr/>
          <p:nvPr/>
        </p:nvGrpSpPr>
        <p:grpSpPr>
          <a:xfrm>
            <a:off x="2253690" y="2046731"/>
            <a:ext cx="1955429" cy="1777877"/>
            <a:chOff x="2253689" y="1535048"/>
            <a:chExt cx="1955429" cy="1333408"/>
          </a:xfrm>
        </p:grpSpPr>
        <p:sp>
          <p:nvSpPr>
            <p:cNvPr id="637" name="Google Shape;637;p24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4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9" name="Google Shape;639;p24"/>
          <p:cNvGrpSpPr/>
          <p:nvPr/>
        </p:nvGrpSpPr>
        <p:grpSpPr>
          <a:xfrm>
            <a:off x="3760322" y="4776339"/>
            <a:ext cx="1465034" cy="1799816"/>
            <a:chOff x="3760322" y="3582254"/>
            <a:chExt cx="1465034" cy="1349862"/>
          </a:xfrm>
        </p:grpSpPr>
        <p:sp>
          <p:nvSpPr>
            <p:cNvPr id="640" name="Google Shape;640;p24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4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2" name="Google Shape;642;p24"/>
          <p:cNvGrpSpPr/>
          <p:nvPr/>
        </p:nvGrpSpPr>
        <p:grpSpPr>
          <a:xfrm>
            <a:off x="6089897" y="4541259"/>
            <a:ext cx="741464" cy="1171136"/>
            <a:chOff x="6119714" y="3405944"/>
            <a:chExt cx="741464" cy="878352"/>
          </a:xfrm>
        </p:grpSpPr>
        <p:sp>
          <p:nvSpPr>
            <p:cNvPr id="643" name="Google Shape;643;p24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24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5" name="Google Shape;645;p24"/>
          <p:cNvGrpSpPr/>
          <p:nvPr/>
        </p:nvGrpSpPr>
        <p:grpSpPr>
          <a:xfrm>
            <a:off x="6378045" y="5330996"/>
            <a:ext cx="767568" cy="645445"/>
            <a:chOff x="6378045" y="3998247"/>
            <a:chExt cx="767568" cy="484084"/>
          </a:xfrm>
        </p:grpSpPr>
        <p:sp>
          <p:nvSpPr>
            <p:cNvPr id="646" name="Google Shape;646;p24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4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8" name="Google Shape;648;p24"/>
          <p:cNvGrpSpPr/>
          <p:nvPr/>
        </p:nvGrpSpPr>
        <p:grpSpPr>
          <a:xfrm>
            <a:off x="5029754" y="2764154"/>
            <a:ext cx="598228" cy="1133500"/>
            <a:chOff x="5077882" y="2061083"/>
            <a:chExt cx="598228" cy="850125"/>
          </a:xfrm>
        </p:grpSpPr>
        <p:sp>
          <p:nvSpPr>
            <p:cNvPr id="649" name="Google Shape;649;p24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4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1" name="Google Shape;651;p24"/>
          <p:cNvGrpSpPr/>
          <p:nvPr/>
        </p:nvGrpSpPr>
        <p:grpSpPr>
          <a:xfrm>
            <a:off x="5299207" y="3354716"/>
            <a:ext cx="806538" cy="844864"/>
            <a:chOff x="5299207" y="2540101"/>
            <a:chExt cx="806538" cy="633648"/>
          </a:xfrm>
        </p:grpSpPr>
        <p:sp>
          <p:nvSpPr>
            <p:cNvPr id="652" name="Google Shape;652;p24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4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4" name="Google Shape;654;p24"/>
          <p:cNvGrpSpPr/>
          <p:nvPr/>
        </p:nvGrpSpPr>
        <p:grpSpPr>
          <a:xfrm>
            <a:off x="7410775" y="1597332"/>
            <a:ext cx="778581" cy="1166800"/>
            <a:chOff x="7374678" y="1161903"/>
            <a:chExt cx="778581" cy="875100"/>
          </a:xfrm>
        </p:grpSpPr>
        <p:sp>
          <p:nvSpPr>
            <p:cNvPr id="655" name="Google Shape;655;p24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4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7" name="Google Shape;657;p24"/>
          <p:cNvGrpSpPr/>
          <p:nvPr/>
        </p:nvGrpSpPr>
        <p:grpSpPr>
          <a:xfrm>
            <a:off x="7025358" y="1612397"/>
            <a:ext cx="538720" cy="1060208"/>
            <a:chOff x="7001294" y="1209298"/>
            <a:chExt cx="538720" cy="795156"/>
          </a:xfrm>
        </p:grpSpPr>
        <p:sp>
          <p:nvSpPr>
            <p:cNvPr id="658" name="Google Shape;658;p24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4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0" name="Google Shape;660;p24"/>
          <p:cNvGrpSpPr/>
          <p:nvPr/>
        </p:nvGrpSpPr>
        <p:grpSpPr>
          <a:xfrm>
            <a:off x="7755716" y="1996772"/>
            <a:ext cx="1515891" cy="2098301"/>
            <a:chOff x="7507360" y="1418371"/>
            <a:chExt cx="2289464" cy="1795572"/>
          </a:xfrm>
        </p:grpSpPr>
        <p:sp>
          <p:nvSpPr>
            <p:cNvPr id="661" name="Google Shape;661;p24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24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3" name="Google Shape;663;p24"/>
          <p:cNvGrpSpPr/>
          <p:nvPr/>
        </p:nvGrpSpPr>
        <p:grpSpPr>
          <a:xfrm rot="2799594" flipH="1">
            <a:off x="4861462" y="347331"/>
            <a:ext cx="1728989" cy="2117363"/>
            <a:chOff x="1279516" y="-3525500"/>
            <a:chExt cx="1296742" cy="2550422"/>
          </a:xfrm>
        </p:grpSpPr>
        <p:sp>
          <p:nvSpPr>
            <p:cNvPr id="664" name="Google Shape;664;p24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24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6" name="Google Shape;666;p24"/>
          <p:cNvGrpSpPr/>
          <p:nvPr/>
        </p:nvGrpSpPr>
        <p:grpSpPr>
          <a:xfrm>
            <a:off x="384268" y="322605"/>
            <a:ext cx="4614041" cy="5893702"/>
            <a:chOff x="1001374" y="-370703"/>
            <a:chExt cx="6695744" cy="6175701"/>
          </a:xfrm>
        </p:grpSpPr>
        <p:pic>
          <p:nvPicPr>
            <p:cNvPr id="667" name="Google Shape;667;p24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8" name="Google Shape;668;p24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9" name="Google Shape;669;p24"/>
          <p:cNvSpPr txBox="1"/>
          <p:nvPr/>
        </p:nvSpPr>
        <p:spPr>
          <a:xfrm>
            <a:off x="1196815" y="2818242"/>
            <a:ext cx="257437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Củng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cố</a:t>
            </a:r>
            <a:endParaRPr sz="4400" b="1" dirty="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670" name="Google Shape;670;p24"/>
          <p:cNvSpPr txBox="1"/>
          <p:nvPr/>
        </p:nvSpPr>
        <p:spPr>
          <a:xfrm>
            <a:off x="2093187" y="1766935"/>
            <a:ext cx="1138217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10</a:t>
            </a:r>
            <a:endParaRPr sz="5400" b="1" dirty="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pic>
        <p:nvPicPr>
          <p:cNvPr id="671" name="Google Shape;67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605701"/>
            <a:ext cx="2248544" cy="100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7" y="3269456"/>
            <a:ext cx="1125835" cy="34769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573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3099137"/>
            <a:ext cx="4953000" cy="101566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Hẹn</a:t>
            </a:r>
            <a:r>
              <a:rPr lang="en-US" sz="6000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gặp</a:t>
            </a:r>
            <a:r>
              <a:rPr lang="en-US" sz="6000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6000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!!</a:t>
            </a:r>
            <a:endParaRPr lang="en-US" sz="6000" b="1" dirty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56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utre 858"/>
          <p:cNvPicPr/>
          <p:nvPr/>
        </p:nvPicPr>
        <p:blipFill rotWithShape="1">
          <a:blip r:embed="rId3"/>
          <a:srcRect t="18243"/>
          <a:stretch/>
        </p:blipFill>
        <p:spPr bwMode="auto">
          <a:xfrm>
            <a:off x="1066800" y="990600"/>
            <a:ext cx="7543800" cy="4876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94614" y="58674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 Narrow" pitchFamily="34" charset="0"/>
              </a:rPr>
              <a:t>Em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thấy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gì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trong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mỗi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bức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tranh</a:t>
            </a:r>
            <a:r>
              <a:rPr lang="en-US" sz="3200" dirty="0" smtClean="0">
                <a:latin typeface="Arial Narrow" pitchFamily="34" charset="0"/>
              </a:rPr>
              <a:t>?</a:t>
            </a:r>
            <a:endParaRPr lang="en-US" sz="3200" dirty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5870042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 Narrow" pitchFamily="34" charset="0"/>
              </a:rPr>
              <a:t>Em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thích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bức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tranh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nào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hơn</a:t>
            </a:r>
            <a:r>
              <a:rPr lang="en-US" sz="3200" dirty="0" smtClean="0">
                <a:latin typeface="Arial Narrow" pitchFamily="34" charset="0"/>
              </a:rPr>
              <a:t>? </a:t>
            </a:r>
            <a:r>
              <a:rPr lang="en-US" sz="3200" dirty="0" err="1" smtClean="0">
                <a:latin typeface="Arial Narrow" pitchFamily="34" charset="0"/>
              </a:rPr>
              <a:t>Vì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sao</a:t>
            </a:r>
            <a:r>
              <a:rPr lang="en-US" sz="3200" dirty="0" smtClean="0">
                <a:latin typeface="Arial Narrow" pitchFamily="34" charset="0"/>
              </a:rPr>
              <a:t>?</a:t>
            </a:r>
            <a:endParaRPr lang="en-US" sz="32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"/>
          <p:cNvSpPr/>
          <p:nvPr/>
        </p:nvSpPr>
        <p:spPr>
          <a:xfrm rot="-3000650" flipH="1">
            <a:off x="2955435" y="1888944"/>
            <a:ext cx="5337371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3" name="Google Shape;193;p4"/>
          <p:cNvGrpSpPr/>
          <p:nvPr/>
        </p:nvGrpSpPr>
        <p:grpSpPr>
          <a:xfrm>
            <a:off x="2253690" y="2046731"/>
            <a:ext cx="1955429" cy="1777877"/>
            <a:chOff x="2253689" y="1535048"/>
            <a:chExt cx="1955429" cy="1333408"/>
          </a:xfrm>
        </p:grpSpPr>
        <p:sp>
          <p:nvSpPr>
            <p:cNvPr id="194" name="Google Shape;194;p4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" name="Google Shape;196;p4"/>
          <p:cNvGrpSpPr/>
          <p:nvPr/>
        </p:nvGrpSpPr>
        <p:grpSpPr>
          <a:xfrm>
            <a:off x="3760322" y="4776339"/>
            <a:ext cx="1465034" cy="1799816"/>
            <a:chOff x="3760322" y="3582254"/>
            <a:chExt cx="1465034" cy="1349862"/>
          </a:xfrm>
        </p:grpSpPr>
        <p:sp>
          <p:nvSpPr>
            <p:cNvPr id="197" name="Google Shape;197;p4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4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" name="Google Shape;199;p4"/>
          <p:cNvGrpSpPr/>
          <p:nvPr/>
        </p:nvGrpSpPr>
        <p:grpSpPr>
          <a:xfrm>
            <a:off x="6089897" y="4541259"/>
            <a:ext cx="741464" cy="1171136"/>
            <a:chOff x="6119714" y="3405944"/>
            <a:chExt cx="741464" cy="878352"/>
          </a:xfrm>
        </p:grpSpPr>
        <p:sp>
          <p:nvSpPr>
            <p:cNvPr id="200" name="Google Shape;200;p4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" name="Google Shape;202;p4"/>
          <p:cNvGrpSpPr/>
          <p:nvPr/>
        </p:nvGrpSpPr>
        <p:grpSpPr>
          <a:xfrm>
            <a:off x="6378045" y="5330996"/>
            <a:ext cx="767568" cy="645445"/>
            <a:chOff x="6378045" y="3998247"/>
            <a:chExt cx="767568" cy="484084"/>
          </a:xfrm>
        </p:grpSpPr>
        <p:sp>
          <p:nvSpPr>
            <p:cNvPr id="203" name="Google Shape;203;p4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205;p4"/>
          <p:cNvGrpSpPr/>
          <p:nvPr/>
        </p:nvGrpSpPr>
        <p:grpSpPr>
          <a:xfrm>
            <a:off x="5029754" y="2764154"/>
            <a:ext cx="598228" cy="1133500"/>
            <a:chOff x="5077882" y="2061083"/>
            <a:chExt cx="598228" cy="850125"/>
          </a:xfrm>
        </p:grpSpPr>
        <p:sp>
          <p:nvSpPr>
            <p:cNvPr id="206" name="Google Shape;206;p4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" name="Google Shape;208;p4"/>
          <p:cNvGrpSpPr/>
          <p:nvPr/>
        </p:nvGrpSpPr>
        <p:grpSpPr>
          <a:xfrm>
            <a:off x="5299207" y="3354716"/>
            <a:ext cx="806538" cy="844864"/>
            <a:chOff x="5299207" y="2540101"/>
            <a:chExt cx="806538" cy="633648"/>
          </a:xfrm>
        </p:grpSpPr>
        <p:sp>
          <p:nvSpPr>
            <p:cNvPr id="209" name="Google Shape;209;p4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" name="Google Shape;211;p4"/>
          <p:cNvGrpSpPr/>
          <p:nvPr/>
        </p:nvGrpSpPr>
        <p:grpSpPr>
          <a:xfrm>
            <a:off x="7410775" y="1597332"/>
            <a:ext cx="778581" cy="1166800"/>
            <a:chOff x="7374678" y="1161903"/>
            <a:chExt cx="778581" cy="875100"/>
          </a:xfrm>
        </p:grpSpPr>
        <p:sp>
          <p:nvSpPr>
            <p:cNvPr id="212" name="Google Shape;212;p4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7025358" y="1612397"/>
            <a:ext cx="538720" cy="1060208"/>
            <a:chOff x="7001294" y="1209298"/>
            <a:chExt cx="538720" cy="795156"/>
          </a:xfrm>
        </p:grpSpPr>
        <p:sp>
          <p:nvSpPr>
            <p:cNvPr id="215" name="Google Shape;215;p4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7" name="Google Shape;217;p4"/>
          <p:cNvGrpSpPr/>
          <p:nvPr/>
        </p:nvGrpSpPr>
        <p:grpSpPr>
          <a:xfrm>
            <a:off x="7507360" y="1891161"/>
            <a:ext cx="2289464" cy="2394096"/>
            <a:chOff x="7507360" y="1418371"/>
            <a:chExt cx="2289464" cy="1795572"/>
          </a:xfrm>
        </p:grpSpPr>
        <p:sp>
          <p:nvSpPr>
            <p:cNvPr id="218" name="Google Shape;218;p4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0" name="Google Shape;220;p4"/>
          <p:cNvGrpSpPr/>
          <p:nvPr/>
        </p:nvGrpSpPr>
        <p:grpSpPr>
          <a:xfrm rot="2799594" flipH="1">
            <a:off x="4861462" y="347331"/>
            <a:ext cx="1728989" cy="2117363"/>
            <a:chOff x="1279516" y="-3525500"/>
            <a:chExt cx="1296742" cy="2550422"/>
          </a:xfrm>
        </p:grpSpPr>
        <p:sp>
          <p:nvSpPr>
            <p:cNvPr id="221" name="Google Shape;221;p4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" name="Google Shape;223;p4"/>
          <p:cNvGrpSpPr/>
          <p:nvPr/>
        </p:nvGrpSpPr>
        <p:grpSpPr>
          <a:xfrm>
            <a:off x="152401" y="177801"/>
            <a:ext cx="4614041" cy="6306207"/>
            <a:chOff x="1001374" y="-370703"/>
            <a:chExt cx="6695744" cy="6175701"/>
          </a:xfrm>
        </p:grpSpPr>
        <p:pic>
          <p:nvPicPr>
            <p:cNvPr id="224" name="Google Shape;224;p4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4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4"/>
          <p:cNvSpPr txBox="1"/>
          <p:nvPr/>
        </p:nvSpPr>
        <p:spPr>
          <a:xfrm>
            <a:off x="1196815" y="2575248"/>
            <a:ext cx="2514547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2.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Đọc</a:t>
            </a:r>
            <a:endParaRPr sz="4400" b="1" dirty="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pic>
        <p:nvPicPr>
          <p:cNvPr id="228" name="Google Shape;22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605701"/>
            <a:ext cx="2248544" cy="100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7" y="3269456"/>
            <a:ext cx="1125835" cy="34769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9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25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inh nen Powerpoint dep tinh 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96051" y="0"/>
            <a:ext cx="9282255" cy="6858000"/>
          </a:xfrm>
          <a:prstGeom prst="rect">
            <a:avLst/>
          </a:prstGeom>
          <a:ln w="25400"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2057400" y="45720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1066800"/>
            <a:ext cx="9220200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"/>
              </a:spcBef>
              <a:spcAft>
                <a:spcPts val="60"/>
              </a:spcAft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lượn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mò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đầm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"/>
              </a:spcBef>
              <a:spcAft>
                <a:spcPts val="60"/>
              </a:spcAft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đầm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tòa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vút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khói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mịt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mù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ồn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"/>
              </a:spcBef>
              <a:spcAft>
                <a:spcPts val="60"/>
              </a:spcAft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"/>
              </a:spcBef>
              <a:spcAft>
                <a:spcPts val="60"/>
              </a:spcAft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 descr="logo đọc.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" y="70256"/>
            <a:ext cx="1676400" cy="844144"/>
          </a:xfrm>
          <a:prstGeom prst="rect">
            <a:avLst/>
          </a:prstGeom>
        </p:spPr>
      </p:pic>
      <p:pic>
        <p:nvPicPr>
          <p:cNvPr id="2" name="410_20200508110031_nhung-canh-c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818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0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inh nen Powerpoint dep tinh 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6051" y="0"/>
            <a:ext cx="9282255" cy="6858000"/>
          </a:xfrm>
          <a:prstGeom prst="rect">
            <a:avLst/>
          </a:prstGeom>
          <a:ln w="25400"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2057400" y="45720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76200" y="1143000"/>
            <a:ext cx="9220200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"/>
              </a:spcBef>
              <a:spcAft>
                <a:spcPts val="60"/>
              </a:spcAft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lượn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ngày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mò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đầm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"/>
              </a:spcBef>
              <a:spcAft>
                <a:spcPts val="60"/>
              </a:spcAft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đầm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tòa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vút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khói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mịt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mù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ồn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"/>
              </a:spcBef>
              <a:spcAft>
                <a:spcPts val="60"/>
              </a:spcAft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"/>
              </a:spcBef>
              <a:spcAft>
                <a:spcPts val="60"/>
              </a:spcAft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 descr="logo đọc.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70256"/>
            <a:ext cx="1676400" cy="844144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3124200"/>
            <a:ext cx="106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371600" y="4648200"/>
            <a:ext cx="106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09800" y="5105400"/>
            <a:ext cx="106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752600" y="3429000"/>
            <a:ext cx="152400" cy="7839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514600" y="4038600"/>
            <a:ext cx="152400" cy="7839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879771" y="3973386"/>
            <a:ext cx="152400" cy="7839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48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2318972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vút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vươn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278" y="1611086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dày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3244334"/>
            <a:ext cx="701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9278" y="3962400"/>
            <a:ext cx="102462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Mịt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khói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bụi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"/>
          <p:cNvSpPr/>
          <p:nvPr/>
        </p:nvSpPr>
        <p:spPr>
          <a:xfrm rot="-3000650" flipH="1">
            <a:off x="2955435" y="1888944"/>
            <a:ext cx="5337371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2" name="Google Shape;262;p8"/>
          <p:cNvGrpSpPr/>
          <p:nvPr/>
        </p:nvGrpSpPr>
        <p:grpSpPr>
          <a:xfrm>
            <a:off x="2253690" y="2046731"/>
            <a:ext cx="1955429" cy="1777877"/>
            <a:chOff x="2253689" y="1535048"/>
            <a:chExt cx="1955429" cy="1333408"/>
          </a:xfrm>
        </p:grpSpPr>
        <p:sp>
          <p:nvSpPr>
            <p:cNvPr id="263" name="Google Shape;263;p8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" name="Google Shape;265;p8"/>
          <p:cNvGrpSpPr/>
          <p:nvPr/>
        </p:nvGrpSpPr>
        <p:grpSpPr>
          <a:xfrm>
            <a:off x="3760322" y="4776339"/>
            <a:ext cx="1465034" cy="1799816"/>
            <a:chOff x="3760322" y="3582254"/>
            <a:chExt cx="1465034" cy="1349862"/>
          </a:xfrm>
        </p:grpSpPr>
        <p:sp>
          <p:nvSpPr>
            <p:cNvPr id="266" name="Google Shape;266;p8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8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8" name="Google Shape;268;p8"/>
          <p:cNvGrpSpPr/>
          <p:nvPr/>
        </p:nvGrpSpPr>
        <p:grpSpPr>
          <a:xfrm>
            <a:off x="6089897" y="4541259"/>
            <a:ext cx="741464" cy="1171136"/>
            <a:chOff x="6119714" y="3405944"/>
            <a:chExt cx="741464" cy="878352"/>
          </a:xfrm>
        </p:grpSpPr>
        <p:sp>
          <p:nvSpPr>
            <p:cNvPr id="269" name="Google Shape;269;p8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" name="Google Shape;271;p8"/>
          <p:cNvGrpSpPr/>
          <p:nvPr/>
        </p:nvGrpSpPr>
        <p:grpSpPr>
          <a:xfrm>
            <a:off x="6378045" y="5330996"/>
            <a:ext cx="767568" cy="645445"/>
            <a:chOff x="6378045" y="3998247"/>
            <a:chExt cx="767568" cy="484084"/>
          </a:xfrm>
        </p:grpSpPr>
        <p:sp>
          <p:nvSpPr>
            <p:cNvPr id="272" name="Google Shape;272;p8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" name="Google Shape;274;p8"/>
          <p:cNvGrpSpPr/>
          <p:nvPr/>
        </p:nvGrpSpPr>
        <p:grpSpPr>
          <a:xfrm>
            <a:off x="5029754" y="2764154"/>
            <a:ext cx="598228" cy="1133500"/>
            <a:chOff x="5077882" y="2061083"/>
            <a:chExt cx="598228" cy="850125"/>
          </a:xfrm>
        </p:grpSpPr>
        <p:sp>
          <p:nvSpPr>
            <p:cNvPr id="275" name="Google Shape;275;p8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8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7" name="Google Shape;277;p8"/>
          <p:cNvGrpSpPr/>
          <p:nvPr/>
        </p:nvGrpSpPr>
        <p:grpSpPr>
          <a:xfrm>
            <a:off x="5299207" y="3354716"/>
            <a:ext cx="806538" cy="844864"/>
            <a:chOff x="5299207" y="2540101"/>
            <a:chExt cx="806538" cy="633648"/>
          </a:xfrm>
        </p:grpSpPr>
        <p:sp>
          <p:nvSpPr>
            <p:cNvPr id="278" name="Google Shape;278;p8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" name="Google Shape;280;p8"/>
          <p:cNvGrpSpPr/>
          <p:nvPr/>
        </p:nvGrpSpPr>
        <p:grpSpPr>
          <a:xfrm>
            <a:off x="7410775" y="1597332"/>
            <a:ext cx="778581" cy="1166800"/>
            <a:chOff x="7374678" y="1161903"/>
            <a:chExt cx="778581" cy="875100"/>
          </a:xfrm>
        </p:grpSpPr>
        <p:sp>
          <p:nvSpPr>
            <p:cNvPr id="281" name="Google Shape;281;p8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8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3" name="Google Shape;283;p8"/>
          <p:cNvGrpSpPr/>
          <p:nvPr/>
        </p:nvGrpSpPr>
        <p:grpSpPr>
          <a:xfrm>
            <a:off x="7025358" y="1612397"/>
            <a:ext cx="538720" cy="1060208"/>
            <a:chOff x="7001294" y="1209298"/>
            <a:chExt cx="538720" cy="795156"/>
          </a:xfrm>
        </p:grpSpPr>
        <p:sp>
          <p:nvSpPr>
            <p:cNvPr id="284" name="Google Shape;284;p8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" name="Google Shape;286;p8"/>
          <p:cNvGrpSpPr/>
          <p:nvPr/>
        </p:nvGrpSpPr>
        <p:grpSpPr>
          <a:xfrm>
            <a:off x="7659760" y="2108200"/>
            <a:ext cx="1636640" cy="1851949"/>
            <a:chOff x="7507360" y="1418371"/>
            <a:chExt cx="2289464" cy="1795572"/>
          </a:xfrm>
        </p:grpSpPr>
        <p:sp>
          <p:nvSpPr>
            <p:cNvPr id="287" name="Google Shape;287;p8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8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9" name="Google Shape;289;p8"/>
          <p:cNvGrpSpPr/>
          <p:nvPr/>
        </p:nvGrpSpPr>
        <p:grpSpPr>
          <a:xfrm rot="2799594" flipH="1">
            <a:off x="4861462" y="347331"/>
            <a:ext cx="1728989" cy="2117363"/>
            <a:chOff x="1279516" y="-3525500"/>
            <a:chExt cx="1296742" cy="2550422"/>
          </a:xfrm>
        </p:grpSpPr>
        <p:sp>
          <p:nvSpPr>
            <p:cNvPr id="290" name="Google Shape;290;p8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8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2" name="Google Shape;292;p8"/>
          <p:cNvGrpSpPr/>
          <p:nvPr/>
        </p:nvGrpSpPr>
        <p:grpSpPr>
          <a:xfrm>
            <a:off x="152400" y="195771"/>
            <a:ext cx="4724400" cy="6281229"/>
            <a:chOff x="1001374" y="-370703"/>
            <a:chExt cx="6695744" cy="6175701"/>
          </a:xfrm>
        </p:grpSpPr>
        <p:pic>
          <p:nvPicPr>
            <p:cNvPr id="293" name="Google Shape;293;p8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4" name="Google Shape;294;p8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8"/>
          <p:cNvSpPr txBox="1"/>
          <p:nvPr/>
        </p:nvSpPr>
        <p:spPr>
          <a:xfrm>
            <a:off x="696619" y="2568639"/>
            <a:ext cx="3588404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Trả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lời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câu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hỏi</a:t>
            </a:r>
            <a:endParaRPr sz="4400" b="1" dirty="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296" name="Google Shape;296;p8"/>
          <p:cNvSpPr txBox="1"/>
          <p:nvPr/>
        </p:nvSpPr>
        <p:spPr>
          <a:xfrm>
            <a:off x="2057413" y="1521960"/>
            <a:ext cx="101092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3</a:t>
            </a:r>
            <a:endParaRPr sz="4800" b="1" dirty="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pic>
        <p:nvPicPr>
          <p:cNvPr id="297" name="Google Shape;29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605701"/>
            <a:ext cx="2248544" cy="100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7" y="3269456"/>
            <a:ext cx="1125835" cy="34769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908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utre 860"/>
          <p:cNvPicPr/>
          <p:nvPr/>
        </p:nvPicPr>
        <p:blipFill>
          <a:blip r:embed="rId2"/>
          <a:stretch/>
        </p:blipFill>
        <p:spPr>
          <a:xfrm>
            <a:off x="838200" y="845288"/>
            <a:ext cx="7543800" cy="44125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541906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smtClean="0">
                <a:latin typeface="Arial Rounded"/>
                <a:cs typeface="Times New Roman" pitchFamily="18" charset="0"/>
              </a:rPr>
              <a:t>    a. </a:t>
            </a:r>
            <a:r>
              <a:rPr lang="vi-VN" sz="3600" dirty="0" smtClean="0">
                <a:latin typeface="Arial Rounded"/>
              </a:rPr>
              <a:t>Hằng ngày, cò đi mò tôm, b</a:t>
            </a:r>
            <a:r>
              <a:rPr lang="en-US" sz="3600" dirty="0" smtClean="0">
                <a:latin typeface="Arial Rounded"/>
              </a:rPr>
              <a:t>ă</a:t>
            </a:r>
            <a:r>
              <a:rPr lang="vi-VN" sz="3600" dirty="0" smtClean="0">
                <a:latin typeface="Arial Rounded"/>
              </a:rPr>
              <a:t>t cá ở đâu?</a:t>
            </a:r>
            <a:endParaRPr lang="en-US" sz="3600" dirty="0">
              <a:latin typeface="Arial Rounde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0242" y="54864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 Rounded"/>
                <a:cs typeface="Times New Roman" pitchFamily="18" charset="0"/>
              </a:rPr>
              <a:t> </a:t>
            </a:r>
            <a:r>
              <a:rPr lang="en-US" sz="3600" dirty="0" smtClean="0">
                <a:latin typeface="Arial Rounded"/>
                <a:cs typeface="Times New Roman" pitchFamily="18" charset="0"/>
              </a:rPr>
              <a:t>   b. </a:t>
            </a:r>
            <a:r>
              <a:rPr lang="vi-VN" sz="3600" dirty="0"/>
              <a:t>Bây giờ ở quê của bé, nhũng gì đỡ thay thế ao, hồ, đầm</a:t>
            </a:r>
            <a:r>
              <a:rPr lang="vi-VN" sz="3600" dirty="0" smtClean="0"/>
              <a:t>?</a:t>
            </a:r>
            <a:endParaRPr lang="en-US" sz="3600" dirty="0" smtClean="0">
              <a:latin typeface="Arial Rounded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5839598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smtClean="0">
                <a:latin typeface="Arial Rounded"/>
              </a:rPr>
              <a:t>c. </a:t>
            </a:r>
            <a:r>
              <a:rPr lang="vi-VN" sz="3600" dirty="0" smtClean="0">
                <a:latin typeface="Arial Rounded"/>
              </a:rPr>
              <a:t>Điều </a:t>
            </a:r>
            <a:r>
              <a:rPr lang="vi-VN" sz="3600" dirty="0">
                <a:latin typeface="Arial Rounded"/>
              </a:rPr>
              <a:t>gì khiến đàn cò sợ hãi?</a:t>
            </a:r>
            <a:endParaRPr lang="en-US" sz="3600" dirty="0">
              <a:latin typeface="Arial Rounded"/>
            </a:endParaRPr>
          </a:p>
        </p:txBody>
      </p:sp>
    </p:spTree>
    <p:extLst>
      <p:ext uri="{BB962C8B-B14F-4D97-AF65-F5344CB8AC3E}">
        <p14:creationId xmlns:p14="http://schemas.microsoft.com/office/powerpoint/2010/main" val="336104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608</Words>
  <Application>Microsoft Office PowerPoint</Application>
  <PresentationFormat>On-screen Show (4:3)</PresentationFormat>
  <Paragraphs>80</Paragraphs>
  <Slides>23</Slides>
  <Notes>12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Office Theme</vt:lpstr>
      <vt:lpstr>Clarity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8. Chọn vần phù hợp thay cho ô vuông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AutoBVT</cp:lastModifiedBy>
  <cp:revision>103</cp:revision>
  <dcterms:created xsi:type="dcterms:W3CDTF">2020-08-10T16:11:04Z</dcterms:created>
  <dcterms:modified xsi:type="dcterms:W3CDTF">2020-08-21T07:27:43Z</dcterms:modified>
</cp:coreProperties>
</file>