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4"/>
  </p:notesMasterIdLst>
  <p:sldIdLst>
    <p:sldId id="257" r:id="rId2"/>
    <p:sldId id="288" r:id="rId3"/>
    <p:sldId id="260" r:id="rId4"/>
    <p:sldId id="259" r:id="rId5"/>
    <p:sldId id="262" r:id="rId6"/>
    <p:sldId id="310" r:id="rId7"/>
    <p:sldId id="311" r:id="rId8"/>
    <p:sldId id="299" r:id="rId9"/>
    <p:sldId id="302" r:id="rId10"/>
    <p:sldId id="303" r:id="rId11"/>
    <p:sldId id="304" r:id="rId12"/>
    <p:sldId id="330" r:id="rId13"/>
    <p:sldId id="312" r:id="rId14"/>
    <p:sldId id="264" r:id="rId15"/>
    <p:sldId id="315" r:id="rId16"/>
    <p:sldId id="314" r:id="rId17"/>
    <p:sldId id="316" r:id="rId18"/>
    <p:sldId id="317" r:id="rId19"/>
    <p:sldId id="318" r:id="rId20"/>
    <p:sldId id="319" r:id="rId21"/>
    <p:sldId id="320" r:id="rId22"/>
    <p:sldId id="287" r:id="rId23"/>
    <p:sldId id="293" r:id="rId24"/>
    <p:sldId id="322" r:id="rId25"/>
    <p:sldId id="321" r:id="rId26"/>
    <p:sldId id="323" r:id="rId27"/>
    <p:sldId id="324" r:id="rId28"/>
    <p:sldId id="325" r:id="rId29"/>
    <p:sldId id="326" r:id="rId30"/>
    <p:sldId id="329" r:id="rId31"/>
    <p:sldId id="328" r:id="rId32"/>
    <p:sldId id="298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57" autoAdjust="0"/>
    <p:restoredTop sz="90232" autoAdjust="0"/>
  </p:normalViewPr>
  <p:slideViewPr>
    <p:cSldViewPr>
      <p:cViewPr>
        <p:scale>
          <a:sx n="50" d="100"/>
          <a:sy n="50" d="100"/>
        </p:scale>
        <p:origin x="-1788" y="-3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F6B9F4-5E54-4DE1-827A-27245624FD4E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7D61C-9C9A-4234-A7B4-84D822AE3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28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7D61C-9C9A-4234-A7B4-84D822AE33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05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7D61C-9C9A-4234-A7B4-84D822AE33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324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5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7E096091-FA14-448E-BFE5-5BA556E026DD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microsoft.com/office/2007/relationships/media" Target="../media/media1.mp3"/><Relationship Id="rId16" Type="http://schemas.openxmlformats.org/officeDocument/2006/relationships/image" Target="../media/image45.png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1" y="704055"/>
            <a:ext cx="1996233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9143998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9613558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86" y="428363"/>
            <a:ext cx="9248571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48389" y="2145722"/>
            <a:ext cx="6253677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1870273" y="3809372"/>
            <a:ext cx="4872802" cy="942381"/>
            <a:chOff x="3974071" y="4427715"/>
            <a:chExt cx="4872802" cy="706786"/>
          </a:xfrm>
        </p:grpSpPr>
        <p:sp>
          <p:nvSpPr>
            <p:cNvPr id="93" name="文本框 92"/>
            <p:cNvSpPr txBox="1"/>
            <p:nvPr/>
          </p:nvSpPr>
          <p:spPr>
            <a:xfrm>
              <a:off x="3974072" y="442771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  <a:sym typeface="+mn-lt"/>
                </a:rPr>
                <a:t>ÔN TẬP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3974071" y="4447162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  <a:sym typeface="+mn-lt"/>
                </a:rPr>
                <a:t>ÔN TẬP</a:t>
              </a:r>
              <a:endParaRPr lang="zh-CN" altLang="en-US" sz="3600" dirty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2602728" y="2374479"/>
            <a:ext cx="3455992" cy="929682"/>
            <a:chOff x="3256254" y="1817667"/>
            <a:chExt cx="3455992" cy="697261"/>
          </a:xfrm>
        </p:grpSpPr>
        <p:sp>
          <p:nvSpPr>
            <p:cNvPr id="97" name="矩形 96"/>
            <p:cNvSpPr/>
            <p:nvPr/>
          </p:nvSpPr>
          <p:spPr>
            <a:xfrm>
              <a:off x="3295926" y="1822431"/>
              <a:ext cx="3416320" cy="6924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CHỦ ĐỀ 7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56254" y="1817667"/>
              <a:ext cx="3416320" cy="6924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CHỦ ĐỀ 7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32952"/>
            <a:ext cx="2545493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063578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1" y="3481240"/>
            <a:ext cx="105395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4800725"/>
            <a:ext cx="2088292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3330309"/>
            <a:ext cx="1632418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6168693"/>
            <a:ext cx="9144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6291730"/>
            <a:ext cx="9144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6487466"/>
            <a:ext cx="9144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826461" y="5176284"/>
            <a:ext cx="609600" cy="8128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7" y="5431464"/>
            <a:ext cx="295946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Nguyễn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Quỳnh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Dung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67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09"/>
          <p:cNvSpPr txBox="1"/>
          <p:nvPr/>
        </p:nvSpPr>
        <p:spPr>
          <a:xfrm>
            <a:off x="2895600" y="228600"/>
            <a:ext cx="4267200" cy="76944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400" b="1" dirty="0" smtClean="0">
                <a:latin typeface="+mj-lt"/>
              </a:rPr>
              <a:t>nghe thấy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231" y="1447800"/>
            <a:ext cx="3106737" cy="234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Admin\AppData\Local\Temp\Rar$DIa0.866\CD7 BAI ON TAP 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938" b="9412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77156" r="58695" b="8525"/>
          <a:stretch/>
        </p:blipFill>
        <p:spPr bwMode="auto">
          <a:xfrm rot="760874">
            <a:off x="4419600" y="3200400"/>
            <a:ext cx="3704432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66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09"/>
          <p:cNvSpPr txBox="1"/>
          <p:nvPr/>
        </p:nvSpPr>
        <p:spPr>
          <a:xfrm>
            <a:off x="3048000" y="228600"/>
            <a:ext cx="3657600" cy="7694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400" b="1" dirty="0" smtClean="0">
                <a:latin typeface="+mj-lt"/>
              </a:rPr>
              <a:t>ngửi thấy</a:t>
            </a:r>
            <a:endParaRPr lang="en-US" sz="4400" b="1" dirty="0">
              <a:latin typeface="+mj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5339">
            <a:off x="2838276" y="2104990"/>
            <a:ext cx="3389313" cy="309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866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1112" y="340863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4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4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thanh</a:t>
            </a:r>
            <a:endParaRPr lang="en-US" altLang="zh-CN" sz="3600" b="1" dirty="0">
              <a:solidFill>
                <a:schemeClr val="accent4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11" y="1602748"/>
            <a:ext cx="8686800" cy="4944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751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9144000" cy="68580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文本框 109"/>
          <p:cNvSpPr txBox="1"/>
          <p:nvPr/>
        </p:nvSpPr>
        <p:spPr>
          <a:xfrm>
            <a:off x="1981200" y="228600"/>
            <a:ext cx="5791200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TIẾT 2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17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1112" y="340863"/>
            <a:ext cx="86868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KHỞI ĐỘNG :</a:t>
            </a:r>
          </a:p>
          <a:p>
            <a:pPr algn="ctr"/>
            <a:r>
              <a:rPr lang="en-US" altLang="zh-CN" sz="3600" b="1" dirty="0" err="1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</a:t>
            </a:r>
            <a:r>
              <a:rPr lang="en-US" altLang="zh-CN" sz="3600" b="1" dirty="0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600" b="1" dirty="0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600" b="1" dirty="0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600" b="1" dirty="0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 </a:t>
            </a:r>
            <a:r>
              <a:rPr lang="en-US" altLang="zh-CN" sz="3600" b="1" dirty="0" err="1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600" b="1" dirty="0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600" b="1" dirty="0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600" b="1" dirty="0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600" b="1" dirty="0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3600" b="1" dirty="0">
              <a:solidFill>
                <a:schemeClr val="accent4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11" y="1602748"/>
            <a:ext cx="8686800" cy="4944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374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2355149"/>
            <a:ext cx="178338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53921" y="5237587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63591" y="3728669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026701" y="386831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93334" y="125410"/>
            <a:ext cx="521313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464035" y="2129589"/>
            <a:ext cx="30748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 HOẠT 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95988" y="11669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1112" y="340863"/>
            <a:ext cx="86868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 smtClean="0">
                <a:solidFill>
                  <a:srgbClr val="F14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a/  HOẠT ĐỘNG 1:</a:t>
            </a:r>
          </a:p>
          <a:p>
            <a:pPr algn="ctr"/>
            <a:endParaRPr lang="en-US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4400" b="1" dirty="0" smtClean="0">
                <a:latin typeface="Times New Roman" pitchFamily="18" charset="0"/>
                <a:cs typeface="Times New Roman" pitchFamily="18" charset="0"/>
              </a:rPr>
              <a:t>Viết 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1-2 câu về cảnh vật xung quanh</a:t>
            </a:r>
            <a:endParaRPr lang="en-US" altLang="zh-CN" sz="44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131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ownloads\van-mau-ta-quang-canh-san-truong-trong-gio-ra-ch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84582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109"/>
          <p:cNvSpPr txBox="1"/>
          <p:nvPr/>
        </p:nvSpPr>
        <p:spPr>
          <a:xfrm>
            <a:off x="2133600" y="3810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Cảnh</a:t>
            </a:r>
            <a:r>
              <a:rPr lang="en-US" altLang="zh-CN" sz="4400" b="1" dirty="0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sân</a:t>
            </a:r>
            <a:r>
              <a:rPr lang="en-US" altLang="zh-CN" sz="4400" b="1" dirty="0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trường</a:t>
            </a:r>
            <a:endParaRPr lang="zh-CN" altLang="en-US" sz="4400" b="1" dirty="0">
              <a:solidFill>
                <a:srgbClr val="920000"/>
              </a:solid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318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ownloads\q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8534399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109"/>
          <p:cNvSpPr txBox="1"/>
          <p:nvPr/>
        </p:nvSpPr>
        <p:spPr>
          <a:xfrm>
            <a:off x="2133600" y="3810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Cảnh</a:t>
            </a:r>
            <a:r>
              <a:rPr lang="en-US" altLang="zh-CN" sz="4400" b="1" dirty="0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đồng</a:t>
            </a:r>
            <a:r>
              <a:rPr lang="en-US" altLang="zh-CN" sz="4400" b="1" dirty="0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quê</a:t>
            </a:r>
            <a:endParaRPr lang="zh-CN" altLang="en-US" sz="4400" b="1" dirty="0">
              <a:solidFill>
                <a:srgbClr val="920000"/>
              </a:solid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95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ownloads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8588889" cy="520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109"/>
          <p:cNvSpPr txBox="1"/>
          <p:nvPr/>
        </p:nvSpPr>
        <p:spPr>
          <a:xfrm>
            <a:off x="1066800" y="381000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Cảnh</a:t>
            </a:r>
            <a:r>
              <a:rPr lang="en-US" altLang="zh-CN" sz="4400" b="1" dirty="0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cầu</a:t>
            </a:r>
            <a:r>
              <a:rPr lang="en-US" altLang="zh-CN" sz="4400" b="1" dirty="0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Bàn</a:t>
            </a:r>
            <a:r>
              <a:rPr lang="en-US" altLang="zh-CN" sz="4400" b="1" dirty="0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Tay</a:t>
            </a:r>
            <a:r>
              <a:rPr lang="en-US" altLang="zh-CN" sz="4400" b="1" dirty="0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ở </a:t>
            </a:r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Bà</a:t>
            </a:r>
            <a:r>
              <a:rPr lang="en-US" altLang="zh-CN" sz="4400" b="1" dirty="0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Nà</a:t>
            </a:r>
            <a:endParaRPr lang="zh-CN" altLang="en-US" sz="4400" b="1" dirty="0">
              <a:solidFill>
                <a:srgbClr val="920000"/>
              </a:solid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140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8800" b="1" dirty="0" err="1" smtClean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Tiết</a:t>
            </a:r>
            <a:r>
              <a:rPr lang="en-US" sz="8800" b="1" dirty="0" smtClean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8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8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6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wnloads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8336438" cy="515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109"/>
          <p:cNvSpPr txBox="1"/>
          <p:nvPr/>
        </p:nvSpPr>
        <p:spPr>
          <a:xfrm>
            <a:off x="2133600" y="3810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Cảnh</a:t>
            </a:r>
            <a:r>
              <a:rPr lang="en-US" altLang="zh-CN" sz="4400" b="1" dirty="0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cầu</a:t>
            </a:r>
            <a:r>
              <a:rPr lang="en-US" altLang="zh-CN" sz="4400" b="1" dirty="0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Rồng</a:t>
            </a:r>
            <a:endParaRPr lang="zh-CN" altLang="en-US" sz="4400" b="1" dirty="0">
              <a:solidFill>
                <a:srgbClr val="920000"/>
              </a:solid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400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ownloads\14029-DEM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8534400" cy="462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109"/>
          <p:cNvSpPr txBox="1"/>
          <p:nvPr/>
        </p:nvSpPr>
        <p:spPr>
          <a:xfrm>
            <a:off x="2286000" y="52411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Cảnh</a:t>
            </a:r>
            <a:r>
              <a:rPr lang="en-US" altLang="zh-CN" sz="4400" b="1" dirty="0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biển</a:t>
            </a:r>
            <a:endParaRPr lang="zh-CN" altLang="en-US" sz="4400" b="1" dirty="0">
              <a:solidFill>
                <a:srgbClr val="920000"/>
              </a:solid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313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1295400"/>
            <a:ext cx="8001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4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nhộn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19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213232" y="2534506"/>
            <a:ext cx="1672968" cy="1280925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5237588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3" y="3543347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432118" y="484137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419030" y="1282855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4400" b="1" dirty="0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endParaRPr lang="zh-CN" altLang="en-US" sz="4400" b="1" dirty="0">
              <a:solidFill>
                <a:srgbClr val="920000"/>
              </a:solid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2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1112" y="340863"/>
            <a:ext cx="86868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 smtClean="0">
                <a:solidFill>
                  <a:srgbClr val="F14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b/  HOẠT ĐỘNG 2:</a:t>
            </a:r>
          </a:p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sz="4400" b="1" dirty="0" smtClean="0">
                <a:latin typeface="Times New Roman" pitchFamily="18" charset="0"/>
                <a:cs typeface="Times New Roman" pitchFamily="18" charset="0"/>
              </a:rPr>
              <a:t>ẽ 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một bức tranh về cảnh vật xung quanh và đặt tên cho bức </a:t>
            </a:r>
            <a:r>
              <a:rPr lang="vi-VN" sz="4400" b="1" dirty="0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52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1112" y="340863"/>
            <a:ext cx="8686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ý :  </a:t>
            </a:r>
            <a:r>
              <a:rPr lang="vi-VN" sz="4400" b="1" dirty="0" smtClean="0">
                <a:latin typeface="Times New Roman" pitchFamily="18" charset="0"/>
                <a:cs typeface="Times New Roman" pitchFamily="18" charset="0"/>
              </a:rPr>
              <a:t>Vẽ 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một bức tranh về cảnh vật xung </a:t>
            </a:r>
            <a:r>
              <a:rPr lang="vi-VN" sz="4400" b="1" dirty="0" smtClean="0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Admin\Downloads\tran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62" y="2362200"/>
            <a:ext cx="4073238" cy="4114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Downloads\Tranh-ve-phong-canh-bien-lop-7-3bfe35ca77a2f07e78debdffb5c3eb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362200"/>
            <a:ext cx="3908712" cy="4114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23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1112" y="340863"/>
            <a:ext cx="868680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 smtClean="0">
                <a:solidFill>
                  <a:srgbClr val="F14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b/  HOẠT ĐỘNG 3: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GV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1 HS 1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(3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52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Admin\Downloads\142673-dong-dao-ve-cu-qua-660x4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686800" cy="6172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06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ownloads\bf80dc2db1bdf39ee70924b3927b154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610599" cy="6324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59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ownloads\c9e718d1d7ce3f138c98eb0357b0daf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1450"/>
            <a:ext cx="8763000" cy="65722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14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2355149"/>
            <a:ext cx="178338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5237588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3" y="3543347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026701" y="386831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104781"/>
            <a:ext cx="521313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3100805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6" y="184503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4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\Downloads\unnam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8763000" cy="6248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84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\Downloads\images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86800" cy="64769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98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1" y="704055"/>
            <a:ext cx="1996233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9143998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9613558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428363"/>
            <a:ext cx="9248571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38398" y="2023919"/>
            <a:ext cx="6253677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1917595" y="3403589"/>
            <a:ext cx="4872801" cy="916452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r>
              <a:rPr lang="en-US" altLang="zh-CN" sz="3600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Tạm</a:t>
            </a:r>
            <a:r>
              <a:rPr lang="en-US" altLang="zh-CN" sz="3600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biệt</a:t>
            </a:r>
            <a:r>
              <a:rPr lang="en-US" altLang="zh-CN" sz="3600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600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600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 </a:t>
            </a:r>
            <a:endParaRPr lang="zh-CN" altLang="en-US" sz="3600" dirty="0">
              <a:solidFill>
                <a:srgbClr val="FF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32952"/>
            <a:ext cx="2545493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063578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1" y="3481240"/>
            <a:ext cx="105395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4800725"/>
            <a:ext cx="2088292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3330309"/>
            <a:ext cx="1632418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6168693"/>
            <a:ext cx="9144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1" y="6878953"/>
            <a:ext cx="9144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6487466"/>
            <a:ext cx="9144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099854" y="6015145"/>
            <a:ext cx="609600" cy="8128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966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296252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nhắc lại tên bài học trước và nói về một số điều thú vị mà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 học được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Admin\AppData\Local\Temp\Rar$DIa0.678\CD7 BAI 7.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894"/>
          <a:stretch/>
        </p:blipFill>
        <p:spPr bwMode="auto">
          <a:xfrm>
            <a:off x="533400" y="1600200"/>
            <a:ext cx="8158412" cy="502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0892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2355149"/>
            <a:ext cx="178338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5237588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63591" y="3728669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026701" y="386831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104781"/>
            <a:ext cx="521313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367390" y="2353405"/>
            <a:ext cx="30748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 HOẠT 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95988" y="11669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1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AppData\Local\Temp\Rar$DIa0.929\CD7 BAI ON TAP 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43" b="40994" l="9648" r="868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79" t="32467" r="39395" b="61984"/>
          <a:stretch/>
        </p:blipFill>
        <p:spPr bwMode="auto">
          <a:xfrm>
            <a:off x="3352800" y="2862261"/>
            <a:ext cx="2057400" cy="1993821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sp>
        <p:nvSpPr>
          <p:cNvPr id="4" name="文本框 109"/>
          <p:cNvSpPr txBox="1"/>
          <p:nvPr/>
        </p:nvSpPr>
        <p:spPr>
          <a:xfrm>
            <a:off x="209550" y="156120"/>
            <a:ext cx="86296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a/ HOẠT ĐỘNG 1 : </a:t>
            </a:r>
          </a:p>
          <a:p>
            <a:pPr algn="ctr"/>
            <a:r>
              <a:rPr lang="vi-VN" sz="4400" b="1" dirty="0" smtClean="0">
                <a:latin typeface="+mj-lt"/>
              </a:rPr>
              <a:t>Tìm </a:t>
            </a:r>
            <a:r>
              <a:rPr lang="vi-VN" sz="4400" b="1" dirty="0">
                <a:latin typeface="+mj-lt"/>
              </a:rPr>
              <a:t>từ ngữ có tiếng chứa </a:t>
            </a:r>
            <a:r>
              <a:rPr lang="vi-VN" sz="4400" b="1" dirty="0" smtClean="0">
                <a:latin typeface="+mj-lt"/>
              </a:rPr>
              <a:t>vần</a:t>
            </a:r>
            <a:r>
              <a:rPr lang="en-US" sz="4400" b="1" dirty="0" smtClean="0">
                <a:latin typeface="+mj-lt"/>
              </a:rPr>
              <a:t> :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+mj-l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708944"/>
            <a:ext cx="1812172" cy="1720056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t="11005" r="910" b="14333"/>
          <a:stretch/>
        </p:blipFill>
        <p:spPr bwMode="auto">
          <a:xfrm>
            <a:off x="685801" y="4457699"/>
            <a:ext cx="2057399" cy="1865485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635" r="7293"/>
          <a:stretch/>
        </p:blipFill>
        <p:spPr bwMode="auto">
          <a:xfrm>
            <a:off x="6284119" y="4648200"/>
            <a:ext cx="2250281" cy="1931312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4" b="1769"/>
          <a:stretch/>
        </p:blipFill>
        <p:spPr bwMode="auto">
          <a:xfrm>
            <a:off x="6284119" y="2114550"/>
            <a:ext cx="2250281" cy="1908180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49910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2355149"/>
            <a:ext cx="178338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5237588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63591" y="3728669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026701" y="386831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0" y="116352"/>
            <a:ext cx="4919441" cy="6306207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916620" y="2580635"/>
            <a:ext cx="30748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 LAO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5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AppData\Local\Temp\Rar$DIa0.866\CD7 BAI ON TAP 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938" b="9412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57" t="50176" r="11522" b="9353"/>
          <a:stretch/>
        </p:blipFill>
        <p:spPr bwMode="auto">
          <a:xfrm>
            <a:off x="228600" y="2209800"/>
            <a:ext cx="86868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109"/>
          <p:cNvSpPr txBox="1"/>
          <p:nvPr/>
        </p:nvSpPr>
        <p:spPr>
          <a:xfrm>
            <a:off x="0" y="228600"/>
            <a:ext cx="891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b/ HOẠT ĐỘNG 2  : </a:t>
            </a:r>
          </a:p>
          <a:p>
            <a:pPr algn="ctr"/>
            <a:r>
              <a:rPr lang="vi-VN" sz="4000" b="1" dirty="0" smtClean="0">
                <a:latin typeface="+mj-lt"/>
              </a:rPr>
              <a:t>Xếp </a:t>
            </a:r>
            <a:r>
              <a:rPr lang="vi-VN" sz="4000" b="1" dirty="0">
                <a:latin typeface="+mj-lt"/>
              </a:rPr>
              <a:t>các từ ngữ vào nhóm phù </a:t>
            </a:r>
            <a:r>
              <a:rPr lang="vi-VN" sz="4000" b="1" dirty="0" smtClean="0">
                <a:latin typeface="+mj-lt"/>
              </a:rPr>
              <a:t>hợp</a:t>
            </a:r>
            <a:r>
              <a:rPr lang="en-US" sz="4000" b="1" dirty="0" smtClean="0">
                <a:latin typeface="+mj-lt"/>
              </a:rPr>
              <a:t> (</a:t>
            </a:r>
            <a:r>
              <a:rPr lang="vi-VN" sz="4000" b="1" dirty="0">
                <a:latin typeface="+mj-lt"/>
              </a:rPr>
              <a:t>nhìn thấy, nghe thấy, ngửi thấy</a:t>
            </a:r>
            <a:r>
              <a:rPr lang="en-US" sz="4000" b="1" dirty="0" smtClean="0">
                <a:latin typeface="+mj-lt"/>
              </a:rPr>
              <a:t>)</a:t>
            </a:r>
            <a:r>
              <a:rPr lang="vi-VN" sz="4000" b="1" dirty="0" smtClean="0">
                <a:latin typeface="+mj-lt"/>
              </a:rPr>
              <a:t>:</a:t>
            </a:r>
            <a:endParaRPr lang="en-US" sz="4000" b="1" dirty="0">
              <a:latin typeface="+mj-lt"/>
            </a:endParaRPr>
          </a:p>
          <a:p>
            <a:pPr algn="ctr"/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6202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09"/>
          <p:cNvSpPr txBox="1"/>
          <p:nvPr/>
        </p:nvSpPr>
        <p:spPr>
          <a:xfrm>
            <a:off x="2743200" y="228600"/>
            <a:ext cx="3886200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400" b="1" dirty="0" smtClean="0">
                <a:latin typeface="+mj-lt"/>
              </a:rPr>
              <a:t>nhìn thấy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624" y="2714408"/>
            <a:ext cx="2514601" cy="199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61" y="4106863"/>
            <a:ext cx="3115218" cy="2630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978" y="1299365"/>
            <a:ext cx="2292114" cy="214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724400"/>
            <a:ext cx="2922089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465" y="2286000"/>
            <a:ext cx="2203935" cy="1892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Admin\AppData\Local\Temp\Rar$DIa0.866\CD7 BAI ON TAP 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938" b="9412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826" t="63459" r="12392" b="24296"/>
          <a:stretch/>
        </p:blipFill>
        <p:spPr bwMode="auto">
          <a:xfrm>
            <a:off x="6517092" y="4144963"/>
            <a:ext cx="2774169" cy="179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22" y="1296985"/>
            <a:ext cx="3544778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624" y="2785844"/>
            <a:ext cx="2514601" cy="199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61" y="4178299"/>
            <a:ext cx="3115218" cy="2630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978" y="1370801"/>
            <a:ext cx="2292114" cy="214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795836"/>
            <a:ext cx="2922089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465" y="2357436"/>
            <a:ext cx="2203935" cy="1892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C:\Users\Admin\AppData\Local\Temp\Rar$DIa0.866\CD7 BAI ON TAP 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938" b="9412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826" t="63459" r="12392" b="24296"/>
          <a:stretch/>
        </p:blipFill>
        <p:spPr bwMode="auto">
          <a:xfrm>
            <a:off x="6517092" y="4216399"/>
            <a:ext cx="2774169" cy="179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22" y="1368421"/>
            <a:ext cx="3544778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866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8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465</TotalTime>
  <Words>305</Words>
  <Application>Microsoft Office PowerPoint</Application>
  <PresentationFormat>On-screen Show (4:3)</PresentationFormat>
  <Paragraphs>55</Paragraphs>
  <Slides>32</Slides>
  <Notes>9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Apothecary</vt:lpstr>
      <vt:lpstr>PowerPoint Presentation</vt:lpstr>
      <vt:lpstr>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AutoBVT</cp:lastModifiedBy>
  <cp:revision>72</cp:revision>
  <dcterms:created xsi:type="dcterms:W3CDTF">2020-08-16T09:23:36Z</dcterms:created>
  <dcterms:modified xsi:type="dcterms:W3CDTF">2020-08-21T06:25:57Z</dcterms:modified>
</cp:coreProperties>
</file>