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1" r:id="rId2"/>
    <p:sldId id="272" r:id="rId3"/>
    <p:sldId id="278" r:id="rId4"/>
    <p:sldId id="279" r:id="rId5"/>
    <p:sldId id="257" r:id="rId6"/>
    <p:sldId id="256" r:id="rId7"/>
    <p:sldId id="258" r:id="rId8"/>
    <p:sldId id="280" r:id="rId9"/>
    <p:sldId id="259" r:id="rId10"/>
    <p:sldId id="260" r:id="rId11"/>
    <p:sldId id="261" r:id="rId12"/>
    <p:sldId id="262" r:id="rId13"/>
    <p:sldId id="269" r:id="rId14"/>
    <p:sldId id="270" r:id="rId15"/>
    <p:sldId id="264" r:id="rId16"/>
    <p:sldId id="273" r:id="rId17"/>
    <p:sldId id="263" r:id="rId18"/>
    <p:sldId id="265" r:id="rId19"/>
    <p:sldId id="266" r:id="rId20"/>
    <p:sldId id="275" r:id="rId21"/>
    <p:sldId id="267" r:id="rId22"/>
    <p:sldId id="276" r:id="rId23"/>
    <p:sldId id="277" r:id="rId24"/>
    <p:sldId id="268" r:id="rId25"/>
    <p:sldId id="274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71"/>
            <p14:sldId id="272"/>
            <p14:sldId id="278"/>
            <p14:sldId id="279"/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80"/>
            <p14:sldId id="259"/>
            <p14:sldId id="260"/>
            <p14:sldId id="261"/>
            <p14:sldId id="262"/>
            <p14:sldId id="269"/>
            <p14:sldId id="270"/>
            <p14:sldId id="264"/>
            <p14:sldId id="273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75"/>
            <p14:sldId id="267"/>
            <p14:sldId id="276"/>
            <p14:sldId id="277"/>
            <p14:sldId id="268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1002" y="-23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F916FBB-DA56-4895-8FE4-36BB50DE7099}" type="slidenum">
              <a:rPr lang="en-US" altLang="en-US">
                <a:latin typeface="Times New Roman" pitchFamily="18" charset="0"/>
              </a:rPr>
              <a:pPr/>
              <a:t>8</a:t>
            </a:fld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5" name="TextBox 4"/>
          <p:cNvSpPr txBox="1"/>
          <p:nvPr/>
        </p:nvSpPr>
        <p:spPr>
          <a:xfrm>
            <a:off x="1881963" y="648586"/>
            <a:ext cx="547297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14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8" y="3237655"/>
            <a:ext cx="2437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2115879" y="3886200"/>
            <a:ext cx="595339" cy="12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109121" y="3237655"/>
            <a:ext cx="271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uổi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578353" y="389823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1E3B886D-272D-451E-AC42-0A29455A0B4E}"/>
              </a:ext>
            </a:extLst>
          </p:cNvPr>
          <p:cNvSpPr txBox="1"/>
          <p:nvPr/>
        </p:nvSpPr>
        <p:spPr>
          <a:xfrm>
            <a:off x="5911703" y="3187652"/>
            <a:ext cx="3125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uả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muỗm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="" xmlns:a16="http://schemas.microsoft.com/office/drawing/2014/main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7587730" y="3850384"/>
            <a:ext cx="10033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9" y="1210628"/>
            <a:ext cx="2278582" cy="1872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3" y="1387548"/>
            <a:ext cx="1933323" cy="1690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80" y="1514041"/>
            <a:ext cx="1573618" cy="16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616688"/>
            <a:ext cx="7793665" cy="39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7321" y="1031357"/>
            <a:ext cx="2305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9" y="1739243"/>
            <a:ext cx="7410893" cy="20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8" y="562287"/>
            <a:ext cx="2221533" cy="671089"/>
          </a:xfrm>
          <a:prstGeom prst="rect">
            <a:avLst/>
          </a:prstGeom>
        </p:spPr>
      </p:pic>
      <p:pic>
        <p:nvPicPr>
          <p:cNvPr id="1026" name="Picture 2" descr="C:\Users\DELL\Downloads\chữ uôi viết thườ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809625"/>
            <a:ext cx="44005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ownloads\chữ uôm viết thườ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171575"/>
            <a:ext cx="51244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032" y="673768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031551" y="845284"/>
            <a:ext cx="231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endParaRPr lang="vi-VN" sz="72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2031551" y="2543217"/>
            <a:ext cx="5418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80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80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8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721" y="673764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031551" y="845284"/>
            <a:ext cx="231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vi-VN" sz="72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2031551" y="2617665"/>
            <a:ext cx="596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</a:t>
            </a:r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uả</a:t>
            </a:r>
            <a:r>
              <a:rPr lang="en-US" sz="72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muỗm</a:t>
            </a:r>
            <a:endParaRPr lang="vi-VN" sz="72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95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177" y="486028"/>
            <a:ext cx="1917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1414129"/>
            <a:ext cx="7921256" cy="180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495251" y="2456121"/>
            <a:ext cx="8398042" cy="24857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Buổi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sớm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mai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nhô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nhuộm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sải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liệng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buồm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căng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Phía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bến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nối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đuôi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bờ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492795" y="471386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2589864" y="3448586"/>
            <a:ext cx="642434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778292" y="4322694"/>
            <a:ext cx="66719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2" y="0"/>
            <a:ext cx="7474127" cy="245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Hành trang sô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772" y="1670198"/>
            <a:ext cx="609600" cy="609600"/>
          </a:xfrm>
          <a:prstGeom prst="rect">
            <a:avLst/>
          </a:prstGeom>
        </p:spPr>
      </p:pic>
      <p:cxnSp>
        <p:nvCxnSpPr>
          <p:cNvPr id="8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3444949" y="2562447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8084289" y="2561929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8179982" y="2572562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446875" y="2967957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542568" y="2967957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5695507" y="3427665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5814237" y="3427665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4015563" y="3862986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4111256" y="3862986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744586" y="3832044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227136" y="4254153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6363587" y="4254153"/>
            <a:ext cx="95693" cy="459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39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5" name="TextBox 4"/>
          <p:cNvSpPr txBox="1"/>
          <p:nvPr/>
        </p:nvSpPr>
        <p:spPr>
          <a:xfrm>
            <a:off x="180754" y="21265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É YÊU BIỂN LẮM (Official MV) - Bé Bào Ngư (Vol 5 - Album Bé Đi Vũng Tàu) - Summer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8580"/>
            <a:ext cx="8920716" cy="392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1" y="478465"/>
            <a:ext cx="7474127" cy="245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7682" y="2733978"/>
            <a:ext cx="75810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" y="595423"/>
            <a:ext cx="4986669" cy="4242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6009" y="737559"/>
            <a:ext cx="29803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6008" y="2261146"/>
            <a:ext cx="25539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" y="595423"/>
            <a:ext cx="4986669" cy="4242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3948" y="737559"/>
            <a:ext cx="37000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948" y="2236292"/>
            <a:ext cx="3701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" y="595423"/>
            <a:ext cx="4986669" cy="4242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9563" y="609968"/>
            <a:ext cx="32880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9103" y="16765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306899" y="1756772"/>
            <a:ext cx="13429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uôi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9169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=""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252054" y="1755572"/>
            <a:ext cx="1372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uôm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2865" y="1573618"/>
            <a:ext cx="6470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 NGOAN HỌC GIỎI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quarter" idx="4294967295"/>
          </p:nvPr>
        </p:nvSpPr>
        <p:spPr>
          <a:xfrm>
            <a:off x="304800" y="571500"/>
            <a:ext cx="8839200" cy="1885950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altLang="en-US" sz="4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14300"/>
            <a:ext cx="8229600" cy="571500"/>
          </a:xfrm>
        </p:spPr>
        <p:txBody>
          <a:bodyPr/>
          <a:lstStyle/>
          <a:p>
            <a:pPr algn="l" eaLnBrk="1" hangingPunct="1"/>
            <a:r>
              <a:rPr lang="en-US" altLang="en-US" b="1" i="0" dirty="0" smtClean="0">
                <a:solidFill>
                  <a:srgbClr val="00B050"/>
                </a:solidFill>
              </a:rPr>
              <a:t>1- KHỞI ĐỘNG:   ĐỌC </a:t>
            </a: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457200" y="2599135"/>
            <a:ext cx="472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 Đọc các từ sau:</a:t>
            </a:r>
          </a:p>
        </p:txBody>
      </p:sp>
      <p:sp>
        <p:nvSpPr>
          <p:cNvPr id="6149" name="TextBox 3"/>
          <p:cNvSpPr txBox="1">
            <a:spLocks noChangeArrowheads="1"/>
          </p:cNvSpPr>
          <p:nvPr/>
        </p:nvSpPr>
        <p:spPr bwMode="auto">
          <a:xfrm>
            <a:off x="304800" y="3200400"/>
            <a:ext cx="8610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endParaRPr lang="en-US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12"/>
          <p:cNvSpPr txBox="1">
            <a:spLocks noChangeArrowheads="1"/>
          </p:cNvSpPr>
          <p:nvPr/>
        </p:nvSpPr>
        <p:spPr bwMode="auto">
          <a:xfrm>
            <a:off x="187325" y="341524"/>
            <a:ext cx="872807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448472"/>
      </p:ext>
    </p:extLst>
  </p:cSld>
  <p:clrMapOvr>
    <a:masterClrMapping/>
  </p:clrMapOvr>
  <p:transition spd="slow" advTm="17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quarter" idx="4294967295"/>
          </p:nvPr>
        </p:nvSpPr>
        <p:spPr>
          <a:xfrm>
            <a:off x="228600" y="971550"/>
            <a:ext cx="8763000" cy="3429000"/>
          </a:xfrm>
        </p:spPr>
        <p:txBody>
          <a:bodyPr/>
          <a:lstStyle/>
          <a:p>
            <a:pPr marL="0" indent="0" eaLnBrk="1" hangingPunct="1">
              <a:buFont typeface="Georgia" pitchFamily="18" charset="0"/>
              <a:buNone/>
            </a:pPr>
            <a:r>
              <a:rPr lang="en-US" altLang="en-US" sz="480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altLang="en-US" sz="48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19616"/>
            <a:ext cx="8229600" cy="571500"/>
          </a:xfrm>
        </p:spPr>
        <p:txBody>
          <a:bodyPr/>
          <a:lstStyle/>
          <a:p>
            <a:pPr algn="l" eaLnBrk="1" hangingPunct="1"/>
            <a:r>
              <a:rPr lang="en-US" altLang="en-US" b="1" i="0" dirty="0" smtClean="0">
                <a:solidFill>
                  <a:srgbClr val="00B050"/>
                </a:solidFill>
              </a:rPr>
              <a:t>1- KHỞI ĐỘNG:   ĐỌC </a:t>
            </a: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257840" y="618691"/>
            <a:ext cx="88011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/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la.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987709"/>
      </p:ext>
    </p:extLst>
  </p:cSld>
  <p:clrMapOvr>
    <a:masterClrMapping/>
  </p:clrMapOvr>
  <p:transition spd="slow" advTm="30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r>
              <a:rPr lang="en-US" altLang="zh-CN" sz="8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altLang="zh-CN" sz="8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66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652854" y="4332454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520994"/>
            <a:ext cx="7868093" cy="3891517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765544" y="4172350"/>
            <a:ext cx="7581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Thuyền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buồm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xuôi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altLang="zh-CN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3923414" y="4203127"/>
            <a:ext cx="1158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r>
              <a:rPr lang="en-US" altLang="zh-CN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2727282" y="3002799"/>
            <a:ext cx="12918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altLang="zh-CN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Hành trang số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744" y="353089"/>
            <a:ext cx="609600" cy="609600"/>
          </a:xfrm>
          <a:prstGeom prst="rect">
            <a:avLst/>
          </a:prstGeom>
        </p:spPr>
      </p:pic>
      <p:cxnSp>
        <p:nvCxnSpPr>
          <p:cNvPr id="9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3827721" y="4080393"/>
            <a:ext cx="191386" cy="6642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4873257" y="4080393"/>
            <a:ext cx="191386" cy="6642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5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168401" y="1729979"/>
            <a:ext cx="436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67000" y="2066925"/>
            <a:ext cx="1504950" cy="2917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67000" y="2358629"/>
            <a:ext cx="1619250" cy="563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6200" y="63104"/>
            <a:ext cx="8496300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5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 flipH="1">
            <a:off x="806450" y="155973"/>
            <a:ext cx="75199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uôi         uôm</a:t>
            </a:r>
          </a:p>
        </p:txBody>
      </p:sp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1752600" y="1943101"/>
            <a:ext cx="11493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</a:t>
            </a:r>
          </a:p>
        </p:txBody>
      </p:sp>
      <p:sp>
        <p:nvSpPr>
          <p:cNvPr id="10248" name="TextBox 21"/>
          <p:cNvSpPr txBox="1">
            <a:spLocks noChangeArrowheads="1"/>
          </p:cNvSpPr>
          <p:nvPr/>
        </p:nvSpPr>
        <p:spPr bwMode="auto">
          <a:xfrm>
            <a:off x="1828800" y="153592"/>
            <a:ext cx="11509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</a:t>
            </a:r>
          </a:p>
        </p:txBody>
      </p:sp>
      <p:sp>
        <p:nvSpPr>
          <p:cNvPr id="10249" name="TextBox 23"/>
          <p:cNvSpPr txBox="1">
            <a:spLocks noChangeArrowheads="1"/>
          </p:cNvSpPr>
          <p:nvPr/>
        </p:nvSpPr>
        <p:spPr bwMode="auto">
          <a:xfrm>
            <a:off x="4826000" y="155973"/>
            <a:ext cx="11509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533900" y="2422923"/>
            <a:ext cx="7747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altLang="vi-VN" sz="66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4533900" y="1591867"/>
            <a:ext cx="11811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6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vi-VN" sz="66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850799"/>
      </p:ext>
    </p:extLst>
  </p:cSld>
  <p:clrMapOvr>
    <a:masterClrMapping/>
  </p:clrMapOvr>
  <p:transition advTm="44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090420" y="660721"/>
            <a:ext cx="1575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uôm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2" y="660721"/>
            <a:ext cx="1327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282394" y="3099225"/>
            <a:ext cx="7952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nguội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tuổi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133342" y="3976911"/>
            <a:ext cx="7832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uồm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muỗm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nhuốm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nhuộm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866692" y="37829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578107" y="37594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5416652" y="383452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1553266" y="4642266"/>
            <a:ext cx="11005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 flipV="1">
            <a:off x="6686859" y="3759446"/>
            <a:ext cx="575178" cy="87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5079768" y="4642266"/>
            <a:ext cx="10106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7" y="1329069"/>
            <a:ext cx="2531753" cy="1735685"/>
          </a:xfrm>
          <a:prstGeom prst="rect">
            <a:avLst/>
          </a:prstGeom>
        </p:spPr>
      </p:pic>
      <p:cxnSp>
        <p:nvCxnSpPr>
          <p:cNvPr id="21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317357" y="4642266"/>
            <a:ext cx="10207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160747" y="4642266"/>
            <a:ext cx="10106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9|0.7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10.6|9.8|12.6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1482</TotalTime>
  <Words>275</Words>
  <Application>Microsoft Office PowerPoint</Application>
  <PresentationFormat>On-screen Show (16:9)</PresentationFormat>
  <Paragraphs>71</Paragraphs>
  <Slides>25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主题​​</vt:lpstr>
      <vt:lpstr>PowerPoint Presentation</vt:lpstr>
      <vt:lpstr>PowerPoint Presentation</vt:lpstr>
      <vt:lpstr>1- KHỞI ĐỘNG:   ĐỌC </vt:lpstr>
      <vt:lpstr>1- KHỞI ĐỘNG:   ĐỌC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DELL</cp:lastModifiedBy>
  <cp:revision>386</cp:revision>
  <dcterms:created xsi:type="dcterms:W3CDTF">2017-07-29T07:38:32Z</dcterms:created>
  <dcterms:modified xsi:type="dcterms:W3CDTF">2020-08-18T12:32:10Z</dcterms:modified>
</cp:coreProperties>
</file>