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7" r:id="rId3"/>
    <p:sldId id="276" r:id="rId4"/>
    <p:sldId id="256" r:id="rId5"/>
    <p:sldId id="258" r:id="rId6"/>
    <p:sldId id="278" r:id="rId7"/>
    <p:sldId id="279" r:id="rId8"/>
    <p:sldId id="280" r:id="rId9"/>
    <p:sldId id="282" r:id="rId10"/>
    <p:sldId id="283" r:id="rId11"/>
    <p:sldId id="284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5" r:id="rId21"/>
    <p:sldId id="296" r:id="rId22"/>
    <p:sldId id="297" r:id="rId23"/>
    <p:sldId id="298" r:id="rId24"/>
    <p:sldId id="299" r:id="rId25"/>
    <p:sldId id="301" r:id="rId26"/>
    <p:sldId id="272" r:id="rId27"/>
    <p:sldId id="273" r:id="rId28"/>
    <p:sldId id="270" r:id="rId29"/>
    <p:sldId id="271" r:id="rId30"/>
    <p:sldId id="263" r:id="rId31"/>
    <p:sldId id="265" r:id="rId32"/>
    <p:sldId id="266" r:id="rId33"/>
    <p:sldId id="267" r:id="rId34"/>
    <p:sldId id="268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76"/>
            <p14:sldId id="256"/>
            <p14:sldId id="258"/>
            <p14:sldId id="278"/>
            <p14:sldId id="279"/>
            <p14:sldId id="280"/>
            <p14:sldId id="282"/>
            <p14:sldId id="283"/>
            <p14:sldId id="284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5"/>
            <p14:sldId id="296"/>
            <p14:sldId id="297"/>
            <p14:sldId id="298"/>
            <p14:sldId id="299"/>
            <p14:sldId id="301"/>
            <p14:sldId id="272"/>
            <p14:sldId id="273"/>
            <p14:sldId id="270"/>
            <p14:sldId id="271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9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-768" y="-102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4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59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1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7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5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22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03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4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56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60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2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EC989B-CC85-4701-AE2E-1E868C2246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30/11/2020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FE161B-3C1D-42A7-8D04-2ED5509E89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4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592978" y="1452669"/>
            <a:ext cx="608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  <a:r>
              <a:rPr lang="en-US" altLang="zh-CN" sz="8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ng-ăng-âng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295264" y="3939692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 smtClean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</a:t>
            </a:r>
            <a:endParaRPr lang="zh-CN" altLang="en-US" sz="1600" b="1" spc="3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59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" y="3065540"/>
            <a:ext cx="994892" cy="20726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189" y="2934509"/>
            <a:ext cx="846306" cy="22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367062" y="399076"/>
            <a:ext cx="41504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54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54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5400" b="1" dirty="0" err="1" smtClean="0">
                <a:latin typeface=".VnAvant" panose="020B7200000000000000" pitchFamily="34" charset="0"/>
              </a:rPr>
              <a:t>tr¨</a:t>
            </a:r>
            <a:r>
              <a:rPr lang="en-US" sz="54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r>
              <a:rPr lang="en-US" sz="54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s¸ng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468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4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124203" y="299307"/>
            <a:ext cx="1831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770761" y="1218087"/>
            <a:ext cx="212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Ç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57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êu trăng sáng nhất 68 năm trên bầu trời thế giới - Ảnh &amp;amp; Vid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9" y="0"/>
            <a:ext cx="7402816" cy="4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393331" y="4357991"/>
            <a:ext cx="304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err="1">
                <a:latin typeface=".VnAvant" pitchFamily="34" charset="0"/>
              </a:rPr>
              <a:t>v</a:t>
            </a:r>
            <a:r>
              <a:rPr lang="en-US" sz="4000" b="1" dirty="0" err="1" smtClean="0">
                <a:latin typeface=".VnAvant" pitchFamily="34" charset="0"/>
              </a:rPr>
              <a:t>Çng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tr¨</a:t>
            </a:r>
            <a:r>
              <a:rPr lang="en-US" sz="40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576655" y="5065877"/>
            <a:ext cx="11898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0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367062" y="399076"/>
            <a:ext cx="41504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54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5400" b="1" dirty="0" err="1"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5400" b="1" dirty="0" err="1">
                <a:latin typeface=".VnAvant" panose="020B7200000000000000" pitchFamily="34" charset="0"/>
              </a:rPr>
              <a:t>v</a:t>
            </a:r>
            <a:r>
              <a:rPr lang="en-US" sz="5400" b="1" dirty="0" err="1" smtClean="0">
                <a:latin typeface=".VnAvant" panose="020B7200000000000000" pitchFamily="34" charset="0"/>
              </a:rPr>
              <a:t>Çng</a:t>
            </a:r>
            <a:r>
              <a:rPr lang="en-US" sz="5400" b="1" dirty="0" smtClean="0"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</a:rPr>
              <a:t>tr¨</a:t>
            </a:r>
            <a:r>
              <a:rPr lang="en-US" sz="54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041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413768" y="-1756"/>
            <a:ext cx="2642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>
                <a:latin typeface=".VnAvant" pitchFamily="34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>
                <a:latin typeface=".VnAvant" panose="020B7200000000000000" pitchFamily="34" charset="0"/>
              </a:rPr>
              <a:t>v</a:t>
            </a:r>
            <a:r>
              <a:rPr lang="en-US" sz="3600" b="1" dirty="0" err="1" smtClean="0">
                <a:latin typeface=".VnAvant" panose="020B7200000000000000" pitchFamily="34" charset="0"/>
              </a:rPr>
              <a:t>Çng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tr¨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320374" y="0"/>
            <a:ext cx="2671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 smtClean="0">
                <a:latin typeface=".VnAvant" panose="020B7200000000000000" pitchFamily="34" charset="0"/>
              </a:rPr>
              <a:t>tr¨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r>
              <a:rPr lang="en-US" sz="36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s¸ng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36187" y="25677"/>
            <a:ext cx="25000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µng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©y</a:t>
            </a:r>
            <a:r>
              <a:rPr lang="en-US" sz="36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bµng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778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001949" y="1218087"/>
            <a:ext cx="717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err="1">
                <a:solidFill>
                  <a:srgbClr val="0070C0"/>
                </a:solidFill>
                <a:latin typeface=".VnAvant" pitchFamily="34" charset="0"/>
              </a:rPr>
              <a:t>l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µng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        r¹ng         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s¸ng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007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001949" y="1218087"/>
            <a:ext cx="717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err="1">
                <a:solidFill>
                  <a:srgbClr val="0070C0"/>
                </a:solidFill>
                <a:latin typeface=".VnAvant" pitchFamily="34" charset="0"/>
              </a:rPr>
              <a:t>b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»ng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        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rÆng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          v¼ng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45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001949" y="1218087"/>
            <a:ext cx="717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err="1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Éng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        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tÇng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</a:rPr>
              <a:t>        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</a:rPr>
              <a:t>v©ng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880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828801" y="1232813"/>
            <a:ext cx="6001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.VnAvant" pitchFamily="34" charset="0"/>
              </a:rPr>
              <a:t>l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µng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           r¹ng           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s¸ng</a:t>
            </a:r>
            <a:endParaRPr lang="en-US" sz="3200" b="1" dirty="0" smtClean="0">
              <a:solidFill>
                <a:srgbClr val="0070C0"/>
              </a:solidFill>
              <a:latin typeface=".VnAvant" pitchFamily="34" charset="0"/>
            </a:endParaRPr>
          </a:p>
          <a:p>
            <a:pPr lvl="0" defTabSz="914400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b»ng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rÆng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b="1" dirty="0">
                <a:solidFill>
                  <a:srgbClr val="0070C0"/>
                </a:solidFill>
                <a:latin typeface=".VnAvant" pitchFamily="34" charset="0"/>
              </a:rPr>
              <a:t>v¼ng</a:t>
            </a:r>
            <a:endParaRPr lang="vi-V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.VnAvant" pitchFamily="34" charset="0"/>
              </a:rPr>
              <a:t>hÉng</a:t>
            </a:r>
            <a:r>
              <a:rPr lang="en-US" sz="3200" b="1" dirty="0">
                <a:solidFill>
                  <a:srgbClr val="0070C0"/>
                </a:solidFill>
                <a:latin typeface=".VnAvant" pitchFamily="34" charset="0"/>
              </a:rPr>
              <a:t>        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 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tÇng</a:t>
            </a:r>
            <a:r>
              <a:rPr lang="en-US" sz="3200" b="1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b="1" dirty="0" err="1" smtClean="0">
                <a:solidFill>
                  <a:srgbClr val="0070C0"/>
                </a:solidFill>
                <a:latin typeface=".VnAvant" pitchFamily="34" charset="0"/>
              </a:rPr>
              <a:t>v©ng</a:t>
            </a:r>
            <a:endParaRPr lang="vi-V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61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413768" y="-1756"/>
            <a:ext cx="2642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>
                <a:latin typeface=".VnAvant" pitchFamily="34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>
                <a:latin typeface=".VnAvant" panose="020B7200000000000000" pitchFamily="34" charset="0"/>
              </a:rPr>
              <a:t>v</a:t>
            </a:r>
            <a:r>
              <a:rPr lang="en-US" sz="3600" b="1" dirty="0" err="1" smtClean="0">
                <a:latin typeface=".VnAvant" panose="020B7200000000000000" pitchFamily="34" charset="0"/>
              </a:rPr>
              <a:t>Çng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tr¨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320374" y="0"/>
            <a:ext cx="2671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600" b="1" dirty="0" err="1" smtClean="0">
                <a:latin typeface=".VnAvant" panose="020B7200000000000000" pitchFamily="34" charset="0"/>
              </a:rPr>
              <a:t>tr¨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r>
              <a:rPr lang="en-US" sz="36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s¸ng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36187" y="25677"/>
            <a:ext cx="25000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µng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©y</a:t>
            </a:r>
            <a:r>
              <a:rPr lang="en-US" sz="36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bµng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45532" y="2212646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err="1">
                <a:solidFill>
                  <a:srgbClr val="0070C0"/>
                </a:solidFill>
                <a:latin typeface=".VnAvant" pitchFamily="34" charset="0"/>
              </a:rPr>
              <a:t>l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µng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 r¹ng         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s¸ng</a:t>
            </a:r>
            <a:endParaRPr lang="en-US" sz="3200" dirty="0" smtClean="0">
              <a:solidFill>
                <a:srgbClr val="0070C0"/>
              </a:solidFill>
              <a:latin typeface=".VnAvant" pitchFamily="34" charset="0"/>
            </a:endParaRPr>
          </a:p>
          <a:p>
            <a:pPr lvl="0" defTabSz="914400"/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b»ng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rÆng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dirty="0">
                <a:solidFill>
                  <a:srgbClr val="0070C0"/>
                </a:solidFill>
                <a:latin typeface=".VnAvant" pitchFamily="34" charset="0"/>
              </a:rPr>
              <a:t>v¼ng</a:t>
            </a:r>
            <a:endParaRPr lang="vi-V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 defTabSz="914400"/>
            <a:r>
              <a:rPr lang="en-US" sz="3200" dirty="0" err="1">
                <a:solidFill>
                  <a:srgbClr val="0070C0"/>
                </a:solidFill>
                <a:latin typeface=".VnAvant" pitchFamily="34" charset="0"/>
              </a:rPr>
              <a:t>hÉng</a:t>
            </a:r>
            <a:r>
              <a:rPr lang="en-US" sz="3200" dirty="0">
                <a:solidFill>
                  <a:srgbClr val="0070C0"/>
                </a:solidFill>
                <a:latin typeface=".VnAvant" pitchFamily="34" charset="0"/>
              </a:rPr>
              <a:t>        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tÇng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v©ng</a:t>
            </a:r>
            <a:endParaRPr lang="vi-V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796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637461" y="1849216"/>
            <a:ext cx="6082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khởi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endParaRPr lang="zh-CN" altLang="en-US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2872510" y="1400084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" y="3065540"/>
            <a:ext cx="994892" cy="20726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189" y="2934509"/>
            <a:ext cx="846306" cy="22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96111" y="1278791"/>
            <a:ext cx="8414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latin typeface=".VnAvant" pitchFamily="34" charset="0"/>
              </a:rPr>
              <a:t>c</a:t>
            </a:r>
            <a:r>
              <a:rPr lang="en-US" sz="3200" dirty="0" smtClean="0">
                <a:latin typeface=".VnAvant" pitchFamily="34" charset="0"/>
              </a:rPr>
              <a:t>¸ </a:t>
            </a:r>
            <a:r>
              <a:rPr lang="en-US" sz="3200" dirty="0" err="1" smtClean="0">
                <a:latin typeface=".VnAvant" pitchFamily="34" charset="0"/>
              </a:rPr>
              <a:t>vµng</a:t>
            </a:r>
            <a:r>
              <a:rPr lang="en-US" sz="3200" dirty="0" smtClean="0">
                <a:latin typeface=".VnAvant" pitchFamily="34" charset="0"/>
              </a:rPr>
              <a:t>           </a:t>
            </a:r>
            <a:r>
              <a:rPr lang="en-US" sz="3200" dirty="0" err="1" smtClean="0">
                <a:latin typeface=".VnAvant" pitchFamily="34" charset="0"/>
              </a:rPr>
              <a:t>m¨ng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tre</a:t>
            </a:r>
            <a:r>
              <a:rPr lang="en-US" sz="3200" dirty="0" smtClean="0">
                <a:latin typeface=".VnAvant" pitchFamily="34" charset="0"/>
              </a:rPr>
              <a:t>            </a:t>
            </a:r>
            <a:r>
              <a:rPr lang="en-US" sz="3200" dirty="0" err="1" smtClean="0">
                <a:latin typeface=".VnAvant" pitchFamily="34" charset="0"/>
              </a:rPr>
              <a:t>nh</a:t>
            </a:r>
            <a:r>
              <a:rPr lang="en-US" sz="3200" dirty="0" smtClean="0">
                <a:latin typeface=".VnAvant" pitchFamily="34" charset="0"/>
              </a:rPr>
              <a:t>µ </a:t>
            </a:r>
            <a:r>
              <a:rPr lang="en-US" sz="3200" dirty="0" err="1" smtClean="0">
                <a:latin typeface=".VnAvant" pitchFamily="34" charset="0"/>
              </a:rPr>
              <a:t>tÇng</a:t>
            </a:r>
            <a:endParaRPr lang="vi-VN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290655" y="1863566"/>
            <a:ext cx="9369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625293" y="1863566"/>
            <a:ext cx="9369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7564995" y="1863566"/>
            <a:ext cx="9369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0G Cám cá vàng, pingpong stella size S2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 b="2930"/>
          <a:stretch/>
        </p:blipFill>
        <p:spPr bwMode="auto">
          <a:xfrm>
            <a:off x="2055915" y="214007"/>
            <a:ext cx="5045276" cy="47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e già măng m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95" y="65660"/>
            <a:ext cx="3764603" cy="50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ần nắm rõ những điều này để không bị phạt khi sử dụng nhà chung cư | Việt  Nam 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55" y="116732"/>
            <a:ext cx="7010192" cy="49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14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413768" y="-1756"/>
            <a:ext cx="2642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defTabSz="914400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Ç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defTabSz="914400"/>
            <a:r>
              <a:rPr lang="en-US" sz="36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v</a:t>
            </a:r>
            <a:r>
              <a:rPr lang="en-US" sz="3600" b="1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Çng</a:t>
            </a:r>
            <a:r>
              <a:rPr lang="en-US" sz="36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tr¨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320374" y="0"/>
            <a:ext cx="2671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defTabSz="914400"/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defTabSz="914400"/>
            <a:r>
              <a:rPr lang="en-US" sz="3600" b="1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tr¨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r>
              <a:rPr lang="en-US" sz="3600" b="1" dirty="0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s¸ng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36187" y="25677"/>
            <a:ext cx="25000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µng</a:t>
            </a:r>
            <a:endParaRPr lang="en-US" sz="36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©y</a:t>
            </a:r>
            <a:r>
              <a:rPr lang="en-US" sz="3600" b="1" dirty="0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bµng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45532" y="2212646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err="1">
                <a:solidFill>
                  <a:srgbClr val="0070C0"/>
                </a:solidFill>
                <a:latin typeface=".VnAvant" pitchFamily="34" charset="0"/>
              </a:rPr>
              <a:t>l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µng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 r¹ng         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s¸ng</a:t>
            </a:r>
            <a:endParaRPr lang="en-US" sz="3200" dirty="0" smtClean="0">
              <a:solidFill>
                <a:srgbClr val="0070C0"/>
              </a:solidFill>
              <a:latin typeface=".VnAvant" pitchFamily="34" charset="0"/>
            </a:endParaRPr>
          </a:p>
          <a:p>
            <a:pPr defTabSz="914400"/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b»ng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rÆng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dirty="0">
                <a:solidFill>
                  <a:srgbClr val="0070C0"/>
                </a:solidFill>
                <a:latin typeface=".VnAvant" pitchFamily="34" charset="0"/>
              </a:rPr>
              <a:t>v¼ng</a:t>
            </a:r>
            <a:endParaRPr lang="vi-V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defTabSz="914400"/>
            <a:r>
              <a:rPr lang="en-US" sz="3200" dirty="0" err="1">
                <a:solidFill>
                  <a:srgbClr val="0070C0"/>
                </a:solidFill>
                <a:latin typeface=".VnAvant" pitchFamily="34" charset="0"/>
              </a:rPr>
              <a:t>hÉng</a:t>
            </a:r>
            <a:r>
              <a:rPr lang="en-US" sz="3200" dirty="0">
                <a:solidFill>
                  <a:srgbClr val="0070C0"/>
                </a:solidFill>
                <a:latin typeface=".VnAvant" pitchFamily="34" charset="0"/>
              </a:rPr>
              <a:t>        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tÇng</a:t>
            </a:r>
            <a:r>
              <a:rPr lang="en-US" sz="3200" dirty="0" smtClean="0">
                <a:solidFill>
                  <a:srgbClr val="0070C0"/>
                </a:solidFill>
                <a:latin typeface=".VnAvant" pitchFamily="34" charset="0"/>
              </a:rPr>
              <a:t>           </a:t>
            </a:r>
            <a:r>
              <a:rPr lang="en-US" sz="3200" dirty="0" err="1" smtClean="0">
                <a:solidFill>
                  <a:srgbClr val="0070C0"/>
                </a:solidFill>
                <a:latin typeface=".VnAvant" pitchFamily="34" charset="0"/>
              </a:rPr>
              <a:t>v©ng</a:t>
            </a:r>
            <a:endParaRPr lang="vi-V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739302" y="3895531"/>
            <a:ext cx="8414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smtClean="0">
                <a:latin typeface=".VnAvant" pitchFamily="34" charset="0"/>
              </a:rPr>
              <a:t>     c¸ </a:t>
            </a:r>
            <a:r>
              <a:rPr lang="en-US" sz="3200" dirty="0" err="1" smtClean="0">
                <a:latin typeface=".VnAvant" pitchFamily="34" charset="0"/>
              </a:rPr>
              <a:t>vµng</a:t>
            </a:r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err="1" smtClean="0">
                <a:latin typeface=".VnAvant" pitchFamily="34" charset="0"/>
              </a:rPr>
              <a:t>m¨ng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tre</a:t>
            </a:r>
            <a:r>
              <a:rPr lang="en-US" sz="3200" dirty="0" smtClean="0">
                <a:latin typeface=".VnAvant" pitchFamily="34" charset="0"/>
              </a:rPr>
              <a:t>        </a:t>
            </a:r>
            <a:r>
              <a:rPr lang="en-US" sz="3200" dirty="0" err="1" smtClean="0">
                <a:latin typeface=".VnAvant" pitchFamily="34" charset="0"/>
              </a:rPr>
              <a:t>nh</a:t>
            </a:r>
            <a:r>
              <a:rPr lang="en-US" sz="3200" dirty="0" smtClean="0">
                <a:latin typeface=".VnAvant" pitchFamily="34" charset="0"/>
              </a:rPr>
              <a:t>µ </a:t>
            </a:r>
            <a:r>
              <a:rPr lang="en-US" sz="3200" dirty="0" err="1" smtClean="0">
                <a:latin typeface=".VnAvant" pitchFamily="34" charset="0"/>
              </a:rPr>
              <a:t>tÇng</a:t>
            </a:r>
            <a:endParaRPr lang="vi-VN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107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Cá vàng bơi - Bé Ngọc Ngân - Album Vol 5 Vui Để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055" y="729574"/>
            <a:ext cx="7509753" cy="39812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043878" y="21689"/>
            <a:ext cx="290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giãn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800790" y="3241204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159109"/>
            <a:ext cx="1705360" cy="71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1912873" y="3898232"/>
            <a:ext cx="759751" cy="120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3444322" y="3223404"/>
            <a:ext cx="2604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018473" y="3910263"/>
            <a:ext cx="8939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6400800" y="3215332"/>
            <a:ext cx="2480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tầng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76768" y="3857272"/>
            <a:ext cx="8738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90664" y="1079776"/>
            <a:ext cx="2431915" cy="2418032"/>
            <a:chOff x="800791" y="1510986"/>
            <a:chExt cx="2142386" cy="178253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" y="1510986"/>
              <a:ext cx="2142386" cy="1782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138136" y="2821021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24956" y="544755"/>
            <a:ext cx="2899005" cy="2976664"/>
            <a:chOff x="3256100" y="1120457"/>
            <a:chExt cx="2667861" cy="22550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100" y="1120457"/>
              <a:ext cx="2667861" cy="2255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3444322" y="2747624"/>
              <a:ext cx="2207448" cy="4935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8482" y="818866"/>
            <a:ext cx="2502131" cy="2622035"/>
            <a:chOff x="6248559" y="1411592"/>
            <a:chExt cx="2302054" cy="172774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559" y="1411592"/>
              <a:ext cx="2302054" cy="17277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632342" y="2630275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66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83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72918" y="3857272"/>
            <a:ext cx="2604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980037" y="4540257"/>
            <a:ext cx="8939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305298" y="2811295"/>
            <a:ext cx="2502115" cy="2029428"/>
            <a:chOff x="3256100" y="1346145"/>
            <a:chExt cx="2502115" cy="2140166"/>
          </a:xfrm>
        </p:grpSpPr>
        <p:sp>
          <p:nvSpPr>
            <p:cNvPr id="29" name="Rectangle 28"/>
            <p:cNvSpPr/>
            <p:nvPr/>
          </p:nvSpPr>
          <p:spPr>
            <a:xfrm>
              <a:off x="3698226" y="2747624"/>
              <a:ext cx="1953544" cy="4935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100" y="1346145"/>
              <a:ext cx="2502115" cy="2140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977078" y="2854933"/>
            <a:ext cx="2680539" cy="1893605"/>
            <a:chOff x="6248559" y="1411592"/>
            <a:chExt cx="2409058" cy="1647536"/>
          </a:xfrm>
        </p:grpSpPr>
        <p:sp>
          <p:nvSpPr>
            <p:cNvPr id="30" name="Rectangle 29"/>
            <p:cNvSpPr/>
            <p:nvPr/>
          </p:nvSpPr>
          <p:spPr>
            <a:xfrm>
              <a:off x="6632342" y="2623865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559" y="1411592"/>
              <a:ext cx="2409058" cy="1647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78544" y="2966005"/>
            <a:ext cx="2142386" cy="1782534"/>
            <a:chOff x="800791" y="1510986"/>
            <a:chExt cx="2142386" cy="1782534"/>
          </a:xfrm>
        </p:grpSpPr>
        <p:sp>
          <p:nvSpPr>
            <p:cNvPr id="7" name="Rectangle 6"/>
            <p:cNvSpPr/>
            <p:nvPr/>
          </p:nvSpPr>
          <p:spPr>
            <a:xfrm>
              <a:off x="1138136" y="2821021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" y="1510986"/>
              <a:ext cx="2142386" cy="1782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60" y="830039"/>
            <a:ext cx="7297070" cy="1981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0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8405" y="3492229"/>
            <a:ext cx="815842" cy="768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 descr="C:\Users\Huy Coc\Desktop\chữ ang viết thườ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622570"/>
            <a:ext cx="5379396" cy="39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uy Coc\Desktop\chữ ăng viết thườ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729931"/>
            <a:ext cx="5379396" cy="391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Huy Coc\Desktop\chữ âng viết thườ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622570"/>
            <a:ext cx="5379396" cy="39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5" y="622571"/>
            <a:ext cx="7580030" cy="4007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9344" y="3857016"/>
            <a:ext cx="941907" cy="5933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1" y="501199"/>
            <a:ext cx="7684852" cy="43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938165" y="3130514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="" xmlns:a16="http://schemas.microsoft.com/office/drawing/2014/main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6359071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="" xmlns:a16="http://schemas.microsoft.com/office/drawing/2014/main" id="{AF5EA680-30CA-4E48-9A14-15526B053B84}"/>
              </a:ext>
            </a:extLst>
          </p:cNvPr>
          <p:cNvCxnSpPr>
            <a:cxnSpLocks/>
          </p:cNvCxnSpPr>
          <p:nvPr/>
        </p:nvCxnSpPr>
        <p:spPr>
          <a:xfrm>
            <a:off x="7110659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=""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6162852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4586590" y="280950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5560506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meo con di hoc-TV1-Bai 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2777" y="622976"/>
            <a:ext cx="609600" cy="609600"/>
          </a:xfrm>
          <a:prstGeom prst="rect">
            <a:avLst/>
          </a:prstGeom>
        </p:spPr>
      </p:pic>
      <p:cxnSp>
        <p:nvCxnSpPr>
          <p:cNvPr id="14" name="Đường nối Thẳng 9">
            <a:extLst>
              <a:ext uri="{FF2B5EF4-FFF2-40B4-BE49-F238E27FC236}">
                <a16:creationId xmlns=""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5429654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91464" y="1663431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2687" y="1966610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91464" y="2406794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02687" y="2708353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4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1" y="496111"/>
            <a:ext cx="7072008" cy="431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3385226" y="1632647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215330" y="1632647"/>
            <a:ext cx="1758548" cy="1604082"/>
            <a:chOff x="1215330" y="1632647"/>
            <a:chExt cx="1758548" cy="1604082"/>
          </a:xfrm>
        </p:grpSpPr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9244FC8B-A50B-44C4-8B4D-AA9A69235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15330" y="1632647"/>
              <a:ext cx="1758548" cy="1604082"/>
            </a:xfrm>
            <a:prstGeom prst="rect">
              <a:avLst/>
            </a:prstGeom>
          </p:spPr>
        </p:pic>
        <p:sp>
          <p:nvSpPr>
            <p:cNvPr id="59" name="矩形 58">
              <a:extLst>
                <a:ext uri="{FF2B5EF4-FFF2-40B4-BE49-F238E27FC236}">
                  <a16:creationId xmlns="" xmlns:a16="http://schemas.microsoft.com/office/drawing/2014/main" id="{8ACD7B34-5D5E-46E7-BA40-30CF3F831318}"/>
                </a:ext>
              </a:extLst>
            </p:cNvPr>
            <p:cNvSpPr/>
            <p:nvPr/>
          </p:nvSpPr>
          <p:spPr>
            <a:xfrm>
              <a:off x="1444396" y="1755572"/>
              <a:ext cx="134295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288291" y="610340"/>
            <a:ext cx="684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1166" y="1585370"/>
            <a:ext cx="1758548" cy="1604082"/>
            <a:chOff x="3861166" y="1585370"/>
            <a:chExt cx="1758548" cy="1604082"/>
          </a:xfrm>
        </p:grpSpPr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487152D1-3CF5-4FCE-A33D-96DBC103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61166" y="1585370"/>
              <a:ext cx="1758548" cy="1604082"/>
            </a:xfrm>
            <a:prstGeom prst="rect">
              <a:avLst/>
            </a:prstGeom>
          </p:spPr>
        </p:pic>
        <p:sp>
          <p:nvSpPr>
            <p:cNvPr id="16" name="矩形 58">
              <a:extLst>
                <a:ext uri="{FF2B5EF4-FFF2-40B4-BE49-F238E27FC236}">
                  <a16:creationId xmlns="" xmlns:a16="http://schemas.microsoft.com/office/drawing/2014/main" id="{9E876B3B-F5D9-413E-BC19-5EAF1CA03CBF}"/>
                </a:ext>
              </a:extLst>
            </p:cNvPr>
            <p:cNvSpPr/>
            <p:nvPr/>
          </p:nvSpPr>
          <p:spPr>
            <a:xfrm>
              <a:off x="4161055" y="1743704"/>
              <a:ext cx="137277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ăng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567758" y="3772394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33580" y="1617326"/>
            <a:ext cx="1758548" cy="1604082"/>
            <a:chOff x="6433580" y="1617326"/>
            <a:chExt cx="1758548" cy="1604082"/>
          </a:xfrm>
        </p:grpSpPr>
        <p:pic>
          <p:nvPicPr>
            <p:cNvPr id="9" name="图片 43">
              <a:extLst>
                <a:ext uri="{FF2B5EF4-FFF2-40B4-BE49-F238E27FC236}">
                  <a16:creationId xmlns="" xmlns:a16="http://schemas.microsoft.com/office/drawing/2014/main" id="{487152D1-3CF5-4FCE-A33D-96DBC103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33580" y="1617326"/>
              <a:ext cx="1758548" cy="1604082"/>
            </a:xfrm>
            <a:prstGeom prst="rect">
              <a:avLst/>
            </a:prstGeom>
          </p:spPr>
        </p:pic>
        <p:sp>
          <p:nvSpPr>
            <p:cNvPr id="10" name="矩形 58">
              <a:extLst>
                <a:ext uri="{FF2B5EF4-FFF2-40B4-BE49-F238E27FC236}">
                  <a16:creationId xmlns="" xmlns:a16="http://schemas.microsoft.com/office/drawing/2014/main" id="{9E876B3B-F5D9-413E-BC19-5EAF1CA03CBF}"/>
                </a:ext>
              </a:extLst>
            </p:cNvPr>
            <p:cNvSpPr/>
            <p:nvPr/>
          </p:nvSpPr>
          <p:spPr>
            <a:xfrm>
              <a:off x="6663708" y="1755572"/>
              <a:ext cx="1372777" cy="969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â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cxnSp>
        <p:nvCxnSpPr>
          <p:cNvPr id="18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6066818" y="1664602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" y="0"/>
            <a:ext cx="9056451" cy="5143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8255" y="4357991"/>
            <a:ext cx="5476673" cy="6850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1168778" y="4348264"/>
            <a:ext cx="70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trăng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lấp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ló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rặng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592179" y="4362139"/>
            <a:ext cx="10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587976" y="4362140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412862" y="4357991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546295" y="4362140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4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124203" y="299307"/>
            <a:ext cx="1831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770761" y="1218087"/>
            <a:ext cx="212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µng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232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y bàng 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28" y="92075"/>
            <a:ext cx="381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640731" y="4146607"/>
            <a:ext cx="26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©y</a:t>
            </a:r>
            <a:r>
              <a:rPr lang="en-US" sz="3600" b="1" dirty="0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bµng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937752" y="4788519"/>
            <a:ext cx="10700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73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367063" y="399076"/>
            <a:ext cx="358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en-US" sz="54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54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54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µng</a:t>
            </a:r>
            <a:endParaRPr lang="en-US" sz="5400" b="1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5400" b="1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54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©y</a:t>
            </a:r>
            <a:r>
              <a:rPr lang="en-US" sz="54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bµng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529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4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124203" y="299307"/>
            <a:ext cx="1831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770761" y="1218087"/>
            <a:ext cx="212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tr</a:t>
            </a: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297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ăng sáng đôi mi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89" y="0"/>
            <a:ext cx="7776021" cy="43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393331" y="4357991"/>
            <a:ext cx="304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 err="1" smtClean="0">
                <a:latin typeface=".VnAvant" pitchFamily="34" charset="0"/>
              </a:rPr>
              <a:t>tr¨</a:t>
            </a:r>
            <a:r>
              <a:rPr lang="en-US" sz="40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r>
              <a:rPr lang="en-US" sz="4000" b="1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s¸ng</a:t>
            </a:r>
            <a:endParaRPr lang="vi-V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5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3576655" y="5065877"/>
            <a:ext cx="13398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3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1333</TotalTime>
  <Words>207</Words>
  <Application>Microsoft Office PowerPoint</Application>
  <PresentationFormat>On-screen Show (16:9)</PresentationFormat>
  <Paragraphs>92</Paragraphs>
  <Slides>33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Windows User</cp:lastModifiedBy>
  <cp:revision>419</cp:revision>
  <dcterms:created xsi:type="dcterms:W3CDTF">2017-07-29T07:38:32Z</dcterms:created>
  <dcterms:modified xsi:type="dcterms:W3CDTF">2020-11-30T14:57:49Z</dcterms:modified>
</cp:coreProperties>
</file>