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315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314" r:id="rId36"/>
    <p:sldId id="274" r:id="rId37"/>
  </p:sldIdLst>
  <p:sldSz cx="9144000" cy="5143500" type="screen16x9"/>
  <p:notesSz cx="6858000" cy="9144000"/>
  <p:embeddedFontLst>
    <p:embeddedFont>
      <p:font typeface="微软雅黑" pitchFamily="34" charset="-122"/>
      <p:regular r:id="rId39"/>
      <p:bold r:id="rId40"/>
    </p:embeddedFont>
    <p:embeddedFont>
      <p:font typeface="HL Hoctro" pitchFamily="2" charset="0"/>
      <p:regular r:id="rId41"/>
    </p:embeddedFont>
    <p:embeddedFont>
      <p:font typeface="宋体" pitchFamily="2" charset="-12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DFPOP1-W9" charset="-128"/>
      <p:regular r:id="rId47"/>
    </p:embeddedFont>
    <p:embeddedFont>
      <p:font typeface="Arial-Rounded" pitchFamily="34" charset="0"/>
      <p:regular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96" d="100"/>
          <a:sy n="96" d="100"/>
        </p:scale>
        <p:origin x="-222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93809" y="4151077"/>
            <a:ext cx="34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=""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=""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=""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769</Words>
  <Application>Microsoft Office PowerPoint</Application>
  <PresentationFormat>On-screen Show (16:9)</PresentationFormat>
  <Paragraphs>182</Paragraphs>
  <Slides>33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Times New Roman</vt:lpstr>
      <vt:lpstr>微软雅黑</vt:lpstr>
      <vt:lpstr>HL Hoctro</vt:lpstr>
      <vt:lpstr>宋体</vt:lpstr>
      <vt:lpstr>Calibri</vt:lpstr>
      <vt:lpstr>DFPOP1-W9</vt:lpstr>
      <vt:lpstr>Arial-Rounded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104</cp:revision>
  <dcterms:created xsi:type="dcterms:W3CDTF">2020-08-13T09:19:08Z</dcterms:created>
  <dcterms:modified xsi:type="dcterms:W3CDTF">2020-08-20T06:32:42Z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