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5"/>
  </p:notesMasterIdLst>
  <p:sldIdLst>
    <p:sldId id="256" r:id="rId5"/>
    <p:sldId id="258" r:id="rId6"/>
    <p:sldId id="288" r:id="rId7"/>
    <p:sldId id="266" r:id="rId8"/>
    <p:sldId id="290" r:id="rId9"/>
    <p:sldId id="291" r:id="rId10"/>
    <p:sldId id="303" r:id="rId11"/>
    <p:sldId id="292" r:id="rId12"/>
    <p:sldId id="293" r:id="rId13"/>
    <p:sldId id="305" r:id="rId14"/>
    <p:sldId id="295" r:id="rId15"/>
    <p:sldId id="306" r:id="rId16"/>
    <p:sldId id="309" r:id="rId17"/>
    <p:sldId id="310" r:id="rId18"/>
    <p:sldId id="311" r:id="rId19"/>
    <p:sldId id="297" r:id="rId20"/>
    <p:sldId id="296" r:id="rId21"/>
    <p:sldId id="267" r:id="rId22"/>
    <p:sldId id="279" r:id="rId23"/>
    <p:sldId id="298" r:id="rId24"/>
    <p:sldId id="299" r:id="rId25"/>
    <p:sldId id="300" r:id="rId26"/>
    <p:sldId id="268" r:id="rId27"/>
    <p:sldId id="307" r:id="rId28"/>
    <p:sldId id="308" r:id="rId29"/>
    <p:sldId id="281" r:id="rId30"/>
    <p:sldId id="269" r:id="rId31"/>
    <p:sldId id="282" r:id="rId32"/>
    <p:sldId id="270" r:id="rId33"/>
    <p:sldId id="283" r:id="rId34"/>
    <p:sldId id="271" r:id="rId35"/>
    <p:sldId id="284" r:id="rId36"/>
    <p:sldId id="285" r:id="rId37"/>
    <p:sldId id="272" r:id="rId38"/>
    <p:sldId id="286" r:id="rId39"/>
    <p:sldId id="273" r:id="rId40"/>
    <p:sldId id="287" r:id="rId41"/>
    <p:sldId id="301" r:id="rId42"/>
    <p:sldId id="302" r:id="rId43"/>
    <p:sldId id="274" r:id="rId44"/>
  </p:sldIdLst>
  <p:sldSz cx="9144000" cy="5143500" type="screen16x9"/>
  <p:notesSz cx="6858000" cy="9144000"/>
  <p:embeddedFontLst>
    <p:embeddedFont>
      <p:font typeface="宋体" pitchFamily="2" charset="-122"/>
      <p:regular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HP001 4 hàng" charset="0"/>
      <p:regular r:id="rId51"/>
      <p:bold r:id="rId52"/>
    </p:embeddedFont>
    <p:embeddedFont>
      <p:font typeface="DFPOP1-W9" charset="-128"/>
      <p:regular r:id="rId53"/>
    </p:embeddedFont>
    <p:embeddedFont>
      <p:font typeface="微软雅黑" pitchFamily="34" charset="-122"/>
      <p:regular r:id="rId54"/>
      <p:bold r:id="rId55"/>
    </p:embeddedFont>
    <p:embeddedFont>
      <p:font typeface="HL Hoctro" charset="0"/>
      <p:regular r:id="rId56"/>
    </p:embeddedFont>
    <p:embeddedFont>
      <p:font typeface="Arial-Rounded" charset="0"/>
      <p:regular r:id="rId57"/>
    </p:embeddedFont>
  </p:embeddedFontLst>
  <p:custDataLst>
    <p:tags r:id="rId5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303"/>
            <p14:sldId id="292"/>
            <p14:sldId id="293"/>
            <p14:sldId id="305"/>
            <p14:sldId id="295"/>
            <p14:sldId id="306"/>
            <p14:sldId id="309"/>
            <p14:sldId id="310"/>
            <p14:sldId id="311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07"/>
            <p14:sldId id="30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98" d="100"/>
          <a:sy n="98" d="100"/>
        </p:scale>
        <p:origin x="-750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215956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653" y="1807302"/>
            <a:ext cx="697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653" y="440864"/>
            <a:ext cx="706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4068118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4405943" y="110538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550037" y="206845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6645788" y="200853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1831929" y="2460231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 flipV="1">
            <a:off x="1785041" y="2904115"/>
            <a:ext cx="399992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3197569" y="289190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6249968" flipH="1">
            <a:off x="6321769" y="287285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10308" y="5284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4" y="225905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3" y="35191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1208" y="383746"/>
            <a:ext cx="82490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6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289" y="1232922"/>
            <a:ext cx="84436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0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017" y="1232922"/>
            <a:ext cx="83366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18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=""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=""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69717" y="4132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t-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03" y="548640"/>
            <a:ext cx="8474994" cy="4594860"/>
          </a:xfrm>
          <a:prstGeom prst="rect">
            <a:avLst/>
          </a:prstGeom>
        </p:spPr>
      </p:pic>
      <p:pic>
        <p:nvPicPr>
          <p:cNvPr id="5" name="chu 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246" y="548640"/>
            <a:ext cx="4321743" cy="44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69717" y="79820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10" y="664594"/>
            <a:ext cx="7570218" cy="447890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0470" y="249530"/>
            <a:ext cx="5038775" cy="4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448985" y="2337951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 ra vào lớp đúng giờ</a:t>
            </a:r>
            <a:r>
              <a:rPr lang="en-US" altLang="zh-CN" sz="400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=""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5915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85961" y="1120439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8049850" y="247773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0895 L 0.27518 0.2663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2062" y="713986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ếp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27880" y="70404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94289" y="1976941"/>
            <a:ext cx="2167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83485" y="1828316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(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(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73546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9936" y="4338213"/>
            <a:ext cx="18766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9" y="433911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3034652"/>
            <a:ext cx="68093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3048546"/>
            <a:ext cx="128729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3673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639</Words>
  <Application>Microsoft Office PowerPoint</Application>
  <PresentationFormat>On-screen Show (16:9)</PresentationFormat>
  <Paragraphs>160</Paragraphs>
  <Slides>40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宋体</vt:lpstr>
      <vt:lpstr>Calibri</vt:lpstr>
      <vt:lpstr>HP001 4 hàng</vt:lpstr>
      <vt:lpstr>DFPOP1-W9</vt:lpstr>
      <vt:lpstr>华康少女文字W5</vt:lpstr>
      <vt:lpstr>微软雅黑</vt:lpstr>
      <vt:lpstr>Times New Roman</vt:lpstr>
      <vt:lpstr>HL Hoctro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79</cp:revision>
  <dcterms:created xsi:type="dcterms:W3CDTF">2020-08-13T09:19:08Z</dcterms:created>
  <dcterms:modified xsi:type="dcterms:W3CDTF">2021-03-03T02:21:00Z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