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Arial-Rounded" charset="0"/>
      <p:regular r:id="rId28"/>
    </p:embeddedFont>
    <p:embeddedFont>
      <p:font typeface="宋体" pitchFamily="2" charset="-122"/>
      <p:regular r:id="rId29"/>
    </p:embeddedFont>
    <p:embeddedFont>
      <p:font typeface="Calibri" pitchFamily="34" charset="0"/>
      <p:regular r:id="rId30"/>
      <p:bold r:id="rId31"/>
      <p:italic r:id="rId32"/>
      <p:boldItalic r:id="rId33"/>
    </p:embeddedFont>
    <p:embeddedFont>
      <p:font typeface="DFPOP1-W9" charset="-128"/>
      <p:regular r:id="rId34"/>
    </p:embeddedFont>
    <p:embeddedFont>
      <p:font typeface="微软雅黑" pitchFamily="34" charset="-122"/>
      <p:regular r:id="rId35"/>
      <p:bold r:id="rId36"/>
    </p:embeddedFont>
    <p:embeddedFont>
      <p:font typeface="HL Hoctro" charset="0"/>
      <p:regular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29" d="100"/>
          <a:sy n="129" d="100"/>
        </p:scale>
        <p:origin x="-240" y="21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gs" Target="tags/tag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2020/8/19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2020/8/19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344</TotalTime>
  <Words>277</Words>
  <Application>Microsoft Office PowerPoint</Application>
  <PresentationFormat>On-screen Show (16:9)</PresentationFormat>
  <Paragraphs>73</Paragraphs>
  <Slides>22</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Arial-Rounded</vt:lpstr>
      <vt:lpstr>宋体</vt:lpstr>
      <vt:lpstr>Calibri</vt:lpstr>
      <vt:lpstr>DFPOP1-W9</vt:lpstr>
      <vt:lpstr>Times New Roman</vt:lpstr>
      <vt:lpstr>微软雅黑</vt:lpstr>
      <vt:lpstr>华康少女文字W5</vt:lpstr>
      <vt:lpstr>HL Hoctro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AutoBVT</cp:lastModifiedBy>
  <cp:revision>29</cp:revision>
  <dcterms:created xsi:type="dcterms:W3CDTF">2020-08-13T09:19:08Z</dcterms:created>
  <dcterms:modified xsi:type="dcterms:W3CDTF">2020-08-19T09:32:55Z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