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mp4" ContentType="video/unknown"/>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3"/>
  </p:notesMasterIdLst>
  <p:sldIdLst>
    <p:sldId id="256" r:id="rId5"/>
    <p:sldId id="258" r:id="rId6"/>
    <p:sldId id="275" r:id="rId7"/>
    <p:sldId id="266" r:id="rId8"/>
    <p:sldId id="288" r:id="rId9"/>
    <p:sldId id="276" r:id="rId10"/>
    <p:sldId id="277" r:id="rId11"/>
    <p:sldId id="267" r:id="rId12"/>
    <p:sldId id="279" r:id="rId13"/>
    <p:sldId id="268" r:id="rId14"/>
    <p:sldId id="281" r:id="rId15"/>
    <p:sldId id="289" r:id="rId16"/>
    <p:sldId id="269" r:id="rId17"/>
    <p:sldId id="282" r:id="rId18"/>
    <p:sldId id="270" r:id="rId19"/>
    <p:sldId id="283" r:id="rId20"/>
    <p:sldId id="271" r:id="rId21"/>
    <p:sldId id="284" r:id="rId22"/>
    <p:sldId id="285" r:id="rId23"/>
    <p:sldId id="272" r:id="rId24"/>
    <p:sldId id="290" r:id="rId25"/>
    <p:sldId id="273" r:id="rId26"/>
    <p:sldId id="287" r:id="rId27"/>
    <p:sldId id="291" r:id="rId28"/>
    <p:sldId id="292" r:id="rId29"/>
    <p:sldId id="293" r:id="rId30"/>
    <p:sldId id="294" r:id="rId31"/>
    <p:sldId id="274" r:id="rId32"/>
  </p:sldIdLst>
  <p:sldSz cx="9144000" cy="5143500" type="screen16x9"/>
  <p:notesSz cx="6858000" cy="9144000"/>
  <p:embeddedFontLst>
    <p:embeddedFont>
      <p:font typeface="微软雅黑" pitchFamily="34" charset="-122"/>
      <p:regular r:id="rId34"/>
      <p:bold r:id="rId35"/>
    </p:embeddedFont>
    <p:embeddedFont>
      <p:font typeface="DFPOP1-W9" charset="-128"/>
      <p:regular r:id="rId36"/>
    </p:embeddedFont>
    <p:embeddedFont>
      <p:font typeface="HL Hoctro" charset="0"/>
      <p:regular r:id="rId37"/>
    </p:embeddedFont>
    <p:embeddedFont>
      <p:font typeface="Arial-Rounded" charset="0"/>
      <p:regular r:id="rId38"/>
    </p:embeddedFont>
    <p:embeddedFont>
      <p:font typeface="Calibri" pitchFamily="34" charset="0"/>
      <p:regular r:id="rId39"/>
      <p:bold r:id="rId40"/>
      <p:italic r:id="rId41"/>
      <p:boldItalic r:id="rId42"/>
    </p:embeddedFont>
    <p:embeddedFont>
      <p:font typeface="宋体" pitchFamily="2" charset="-122"/>
      <p:regular r:id="rId43"/>
    </p:embeddedFont>
  </p:embeddedFontLst>
  <p:custDataLst>
    <p:tags r:id="rId44"/>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88"/>
            <p14:sldId id="276"/>
            <p14:sldId id="277"/>
          </p14:sldIdLst>
        </p14:section>
        <p14:section name="Tiết 2" id="{47239A1A-9B72-4DA5-96A7-F8786F163078}">
          <p14:sldIdLst>
            <p14:sldId id="267"/>
            <p14:sldId id="279"/>
            <p14:sldId id="268"/>
            <p14:sldId id="281"/>
            <p14:sldId id="289"/>
          </p14:sldIdLst>
        </p14:section>
        <p14:section name="Tiết 3" id="{8DB3B22B-32B6-4C3F-838D-DF98A9DBE4B7}">
          <p14:sldIdLst>
            <p14:sldId id="269"/>
            <p14:sldId id="282"/>
            <p14:sldId id="270"/>
            <p14:sldId id="283"/>
            <p14:sldId id="271"/>
          </p14:sldIdLst>
        </p14:section>
        <p14:section name="Tiết 4" id="{30D029CA-39C5-4833-936C-43C5EF842993}">
          <p14:sldIdLst>
            <p14:sldId id="284"/>
            <p14:sldId id="285"/>
            <p14:sldId id="272"/>
            <p14:sldId id="290"/>
            <p14:sldId id="273"/>
            <p14:sldId id="287"/>
            <p14:sldId id="291"/>
            <p14:sldId id="292"/>
            <p14:sldId id="293"/>
            <p14:sldId id="294"/>
            <p14:sldId id="274"/>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679C31"/>
    <a:srgbClr val="920000"/>
    <a:srgbClr val="F56636"/>
    <a:srgbClr val="EF2A19"/>
    <a:srgbClr val="A9250B"/>
    <a:srgbClr val="FF6600"/>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5929" autoAdjust="0"/>
    <p:restoredTop sz="94660"/>
  </p:normalViewPr>
  <p:slideViewPr>
    <p:cSldViewPr snapToGrid="0">
      <p:cViewPr>
        <p:scale>
          <a:sx n="80" d="100"/>
          <a:sy n="80" d="100"/>
        </p:scale>
        <p:origin x="-108" y="-30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2020/8/22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1360735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28</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8</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10</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13</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17</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2020/8/22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2020/8/22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2020/8/22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2020/8/22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2020/8/22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72800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2020/8/22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2020/8/22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2020/8/22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2020/8/22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2020/8/22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2020/8/22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2020/8/22</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 id="2147483662" r:id="rId14"/>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slide" Target="slide19.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slide" Target="slide13.xml"/><Relationship Id="rId5" Type="http://schemas.openxmlformats.org/officeDocument/2006/relationships/slide" Target="slide12.xml"/><Relationship Id="rId4" Type="http://schemas.openxmlformats.org/officeDocument/2006/relationships/slide" Target="slide1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1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1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10.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505" y="340206"/>
            <a:ext cx="9248571" cy="8019887"/>
          </a:xfrm>
          <a:prstGeom prst="rect">
            <a:avLst/>
          </a:prstGeom>
        </p:spPr>
      </p:pic>
      <p:sp>
        <p:nvSpPr>
          <p:cNvPr id="26" name="任意多边形 25"/>
          <p:cNvSpPr/>
          <p:nvPr/>
        </p:nvSpPr>
        <p:spPr>
          <a:xfrm>
            <a:off x="1426996" y="1748343"/>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2135599" y="3033470"/>
            <a:ext cx="4872801" cy="687339"/>
          </a:xfrm>
          <a:prstGeom prst="rect">
            <a:avLst/>
          </a:prstGeom>
          <a:noFill/>
        </p:spPr>
        <p:txBody>
          <a:bodyPr wrap="none" rtlCol="0">
            <a:prstTxWarp prst="textDoubleWave1">
              <a:avLst/>
            </a:prstTxWarp>
            <a:spAutoFit/>
          </a:bodyPr>
          <a:lstStyle/>
          <a:p>
            <a:r>
              <a:rPr lang="en-US" altLang="zh-CN" sz="360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Câu hỏi của sói</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743355" y="2036066"/>
            <a:ext cx="1620957" cy="923330"/>
          </a:xfrm>
          <a:prstGeom prst="rect">
            <a:avLst/>
          </a:prstGeom>
        </p:spPr>
        <p:txBody>
          <a:bodyPr wrap="none">
            <a:spAutoFit/>
          </a:bodyPr>
          <a:lstStyle/>
          <a:p>
            <a:pPr algn="l"/>
            <a:r>
              <a:rPr lang="en-US" altLang="zh-CN" sz="5400" b="1"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4" name="矩形 3"/>
          <p:cNvSpPr/>
          <p:nvPr/>
        </p:nvSpPr>
        <p:spPr>
          <a:xfrm>
            <a:off x="3075226" y="4073598"/>
            <a:ext cx="2367956" cy="415498"/>
          </a:xfrm>
          <a:prstGeom prst="rect">
            <a:avLst/>
          </a:prstGeom>
        </p:spPr>
        <p:txBody>
          <a:bodyPr wrap="none">
            <a:spAutoFit/>
          </a:bodyPr>
          <a:lstStyle/>
          <a:p>
            <a:pPr>
              <a:lnSpc>
                <a:spcPct val="150000"/>
              </a:lnSpc>
            </a:pP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viên</a:t>
            </a:r>
            <a:r>
              <a:rPr lang="en-US" altLang="zh-CN" sz="1400" b="1" ker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smtClean="0">
                <a:latin typeface="Times New Roman" panose="02020603050405020304" pitchFamily="18" charset="0"/>
                <a:ea typeface="微软雅黑" panose="020B0503020204020204" pitchFamily="34" charset="-122"/>
                <a:cs typeface="Times New Roman" panose="02020603050405020304" pitchFamily="18" charset="0"/>
              </a:rPr>
              <a:t>Nguyễn Thị Loan</a:t>
            </a:r>
            <a:endPar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609812" y="659053"/>
            <a:ext cx="7908546" cy="584775"/>
          </a:xfrm>
          <a:prstGeom prst="rect">
            <a:avLst/>
          </a:prstGeom>
        </p:spPr>
        <p:txBody>
          <a:bodyPr wrap="square">
            <a:spAutoFit/>
          </a:bodyPr>
          <a:lstStyle/>
          <a:p>
            <a:r>
              <a:rPr lang="en-US" altLang="zh-CN" sz="320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 vào vở câu trả lời cho câu hỏi c ở mục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 xmlns:a16="http://schemas.microsoft.com/office/drawing/2014/main" id="{7B87E5EA-B738-483C-BD90-0802211D530F}"/>
              </a:ext>
            </a:extLst>
          </p:cNvPr>
          <p:cNvSpPr/>
          <p:nvPr/>
        </p:nvSpPr>
        <p:spPr>
          <a:xfrm>
            <a:off x="0" y="2001493"/>
            <a:ext cx="8582314" cy="584775"/>
          </a:xfrm>
          <a:prstGeom prst="rect">
            <a:avLst/>
          </a:prstGeom>
        </p:spPr>
        <p:txBody>
          <a:bodyPr wrap="square">
            <a:spAutoFit/>
          </a:bodyPr>
          <a:lstStyle/>
          <a:p>
            <a:r>
              <a:rPr lang="en-US" altLang="zh-CN" sz="24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Sói lúc nào cũng</a:t>
            </a:r>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cảm thầy buồn bực vì</a:t>
            </a:r>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 xmlns:a16="http://schemas.microsoft.com/office/drawing/2014/main" id="{6AC064CB-F32F-40DB-A8F8-D2BDF9EB5902}"/>
              </a:ext>
            </a:extLst>
          </p:cNvPr>
          <p:cNvSpPr/>
          <p:nvPr/>
        </p:nvSpPr>
        <p:spPr>
          <a:xfrm>
            <a:off x="5043400" y="2054459"/>
            <a:ext cx="1466675" cy="461665"/>
          </a:xfrm>
          <a:prstGeom prst="rect">
            <a:avLst/>
          </a:prstGeom>
        </p:spPr>
        <p:txBody>
          <a:bodyPr wrap="square">
            <a:spAutoFit/>
          </a:bodyPr>
          <a:lstStyle/>
          <a:p>
            <a:r>
              <a:rPr lang="en-US" altLang="zh-CN" sz="24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4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 xmlns:a16="http://schemas.microsoft.com/office/drawing/2014/main" id="{40914BD5-55B4-4A73-8F34-EF6C6547B99C}"/>
              </a:ext>
            </a:extLst>
          </p:cNvPr>
          <p:cNvSpPr/>
          <p:nvPr/>
        </p:nvSpPr>
        <p:spPr>
          <a:xfrm>
            <a:off x="7709835" y="1509886"/>
            <a:ext cx="1063267" cy="1015663"/>
          </a:xfrm>
          <a:prstGeom prst="rect">
            <a:avLst/>
          </a:prstGeom>
        </p:spPr>
        <p:txBody>
          <a:bodyPr wrap="square">
            <a:spAutoFit/>
          </a:bodyPr>
          <a:lstStyle/>
          <a:p>
            <a:r>
              <a:rPr lang="en-US" altLang="zh-CN" sz="60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2" name="Rectangle 1"/>
          <p:cNvSpPr/>
          <p:nvPr/>
        </p:nvSpPr>
        <p:spPr>
          <a:xfrm>
            <a:off x="5126337" y="2073109"/>
            <a:ext cx="2872902" cy="461665"/>
          </a:xfrm>
          <a:prstGeom prst="rect">
            <a:avLst/>
          </a:prstGeom>
        </p:spPr>
        <p:txBody>
          <a:bodyPr wrap="none">
            <a:spAutoFit/>
          </a:bodyPr>
          <a:lstStyle/>
          <a:p>
            <a:pPr lvl="0"/>
            <a:r>
              <a:rPr lang="en-US" altLang="zh-CN" sz="24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s</a:t>
            </a:r>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ói</a:t>
            </a:r>
            <a:r>
              <a:rPr lang="en-US" altLang="zh-CN" sz="24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24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24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24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bè</a:t>
            </a:r>
            <a:r>
              <a:rPr lang="en-US" altLang="zh-CN" sz="24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400" b="1" dirty="0">
              <a:solidFill>
                <a:srgbClr val="FF000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725852" y="541834"/>
            <a:ext cx="2767846" cy="646331"/>
          </a:xfrm>
          <a:prstGeom prst="rect">
            <a:avLst/>
          </a:prstGeom>
        </p:spPr>
        <p:txBody>
          <a:bodyPr wrap="square">
            <a:spAutoFit/>
          </a:bodyPr>
          <a:lstStyle/>
          <a:p>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smtClean="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S</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3" name="chu 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67024" y="1323975"/>
            <a:ext cx="3305175" cy="2933700"/>
          </a:xfrm>
          <a:prstGeom prst="rect">
            <a:avLst/>
          </a:prstGeom>
        </p:spPr>
      </p:pic>
    </p:spTree>
    <p:extLst>
      <p:ext uri="{BB962C8B-B14F-4D97-AF65-F5344CB8AC3E}">
        <p14:creationId xmlns:p14="http://schemas.microsoft.com/office/powerpoint/2010/main" val="417936850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 xmlns:a16="http://schemas.microsoft.com/office/drawing/2014/main" id="{63EAF4D1-AA65-4EFA-BD15-B31C71E1FD91}"/>
              </a:ext>
            </a:extLst>
          </p:cNvPr>
          <p:cNvSpPr/>
          <p:nvPr/>
        </p:nvSpPr>
        <p:spPr>
          <a:xfrm>
            <a:off x="66232" y="1147065"/>
            <a:ext cx="8916994"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 xmlns:a16="http://schemas.microsoft.com/office/drawing/2014/main" id="{D97AFF8F-506F-4519-A1B5-52D97C6C130F}"/>
              </a:ext>
            </a:extLst>
          </p:cNvPr>
          <p:cNvSpPr/>
          <p:nvPr/>
        </p:nvSpPr>
        <p:spPr>
          <a:xfrm>
            <a:off x="94337" y="1142040"/>
            <a:ext cx="2673531"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gây gổ</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 xmlns:a16="http://schemas.microsoft.com/office/drawing/2014/main" id="{BEF69370-038A-4CCC-B259-2DF7CD5468DF}"/>
              </a:ext>
            </a:extLst>
          </p:cNvPr>
          <p:cNvSpPr/>
          <p:nvPr/>
        </p:nvSpPr>
        <p:spPr>
          <a:xfrm>
            <a:off x="94337" y="3381869"/>
            <a:ext cx="8888889"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nào</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hay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thì</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sẽ</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bè</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 xmlns:a16="http://schemas.microsoft.com/office/drawing/2014/main" id="{DB9B755B-9E32-4739-B22C-9B8497B3881F}"/>
              </a:ext>
            </a:extLst>
          </p:cNvPr>
          <p:cNvSpPr/>
          <p:nvPr/>
        </p:nvSpPr>
        <p:spPr>
          <a:xfrm>
            <a:off x="1219346" y="1142040"/>
            <a:ext cx="2673531"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      nhảy nhót</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 xmlns:a16="http://schemas.microsoft.com/office/drawing/2014/main" id="{BEF69370-038A-4CCC-B259-2DF7CD5468DF}"/>
              </a:ext>
            </a:extLst>
          </p:cNvPr>
          <p:cNvSpPr/>
          <p:nvPr/>
        </p:nvSpPr>
        <p:spPr>
          <a:xfrm>
            <a:off x="0" y="2724142"/>
            <a:ext cx="9066998"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Mấy</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chú</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chim</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sẻ</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trên</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cành</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cây</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矩形 8">
            <a:extLst>
              <a:ext uri="{FF2B5EF4-FFF2-40B4-BE49-F238E27FC236}">
                <a16:creationId xmlns="" xmlns:a16="http://schemas.microsoft.com/office/drawing/2014/main" id="{D97AFF8F-506F-4519-A1B5-52D97C6C130F}"/>
              </a:ext>
            </a:extLst>
          </p:cNvPr>
          <p:cNvSpPr/>
          <p:nvPr/>
        </p:nvSpPr>
        <p:spPr>
          <a:xfrm>
            <a:off x="3368842" y="1118471"/>
            <a:ext cx="5614384" cy="584775"/>
          </a:xfrm>
          <a:prstGeom prst="rect">
            <a:avLst/>
          </a:prstGeom>
        </p:spPr>
        <p:txBody>
          <a:bodyPr wrap="square">
            <a:spAutoFit/>
          </a:bodyPr>
          <a:lstStyle/>
          <a:p>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hát</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tốt</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bụng</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chăm</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chỉ</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3" name="TextBox 12"/>
          <p:cNvSpPr txBox="1"/>
          <p:nvPr/>
        </p:nvSpPr>
        <p:spPr>
          <a:xfrm>
            <a:off x="4811634" y="2692113"/>
            <a:ext cx="1243012" cy="584775"/>
          </a:xfrm>
          <a:prstGeom prst="rect">
            <a:avLst/>
          </a:prstGeom>
          <a:noFill/>
        </p:spPr>
        <p:txBody>
          <a:bodyPr wrap="square" rtlCol="0">
            <a:spAutoFit/>
          </a:bodyPr>
          <a:lstStyle/>
          <a:p>
            <a:r>
              <a:rPr lang="en-US" sz="3200" dirty="0" smtClean="0">
                <a:solidFill>
                  <a:srgbClr val="0070C0"/>
                </a:solidFill>
                <a:latin typeface="Arial-Rounded" charset="0"/>
                <a:ea typeface="Arial-Rounded" charset="0"/>
                <a:cs typeface="Arial-Rounded" charset="0"/>
              </a:rPr>
              <a:t>(…..)</a:t>
            </a:r>
            <a:endParaRPr lang="en-US" sz="3200" dirty="0">
              <a:solidFill>
                <a:srgbClr val="0070C0"/>
              </a:solidFill>
              <a:latin typeface="Arial-Rounded" charset="0"/>
              <a:ea typeface="Arial-Rounded" charset="0"/>
              <a:cs typeface="Arial-Rounded" charset="0"/>
            </a:endParaRPr>
          </a:p>
        </p:txBody>
      </p:sp>
      <p:sp>
        <p:nvSpPr>
          <p:cNvPr id="14" name="TextBox 13"/>
          <p:cNvSpPr txBox="1"/>
          <p:nvPr/>
        </p:nvSpPr>
        <p:spPr>
          <a:xfrm>
            <a:off x="3328988" y="3385466"/>
            <a:ext cx="1243012" cy="584775"/>
          </a:xfrm>
          <a:prstGeom prst="rect">
            <a:avLst/>
          </a:prstGeom>
          <a:noFill/>
        </p:spPr>
        <p:txBody>
          <a:bodyPr wrap="square" rtlCol="0">
            <a:spAutoFit/>
          </a:bodyPr>
          <a:lstStyle/>
          <a:p>
            <a:r>
              <a:rPr lang="en-US" sz="3200" dirty="0" smtClean="0">
                <a:solidFill>
                  <a:srgbClr val="0070C0"/>
                </a:solidFill>
                <a:latin typeface="Arial-Rounded" charset="0"/>
                <a:ea typeface="Arial-Rounded" charset="0"/>
                <a:cs typeface="Arial-Rounded" charset="0"/>
              </a:rPr>
              <a:t>(…..)</a:t>
            </a:r>
            <a:endParaRPr lang="en-US" sz="3200" dirty="0">
              <a:solidFill>
                <a:srgbClr val="0070C0"/>
              </a:solidFill>
              <a:latin typeface="Arial-Rounded" charset="0"/>
              <a:ea typeface="Arial-Rounded" charset="0"/>
              <a:cs typeface="Arial-Rounded" charset="0"/>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4115 0.00741 L 0.30782 0.31099 " pathEditMode="relative" rAng="0" ptsTypes="AA">
                                      <p:cBhvr>
                                        <p:cTn id="6" dur="2000" fill="hold"/>
                                        <p:tgtEl>
                                          <p:spTgt spid="9"/>
                                        </p:tgtEl>
                                        <p:attrNameLst>
                                          <p:attrName>ppt_x</p:attrName>
                                          <p:attrName>ppt_y</p:attrName>
                                        </p:attrNameLst>
                                      </p:cBhvr>
                                      <p:rCtr x="13333" y="15164"/>
                                    </p:animMotion>
                                  </p:childTnLst>
                                </p:cTn>
                              </p:par>
                              <p:par>
                                <p:cTn id="7" presetID="10" presetClass="exit" presetSubtype="0" fill="hold" grpId="0" nodeType="withEffect">
                                  <p:stCondLst>
                                    <p:cond delay="0"/>
                                  </p:stCondLst>
                                  <p:childTnLst>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0.11893 0.01328 L 0.33577 0.44224 " pathEditMode="relative" rAng="0" ptsTypes="AA">
                                      <p:cBhvr>
                                        <p:cTn id="13" dur="2000" fill="hold"/>
                                        <p:tgtEl>
                                          <p:spTgt spid="5"/>
                                        </p:tgtEl>
                                        <p:attrNameLst>
                                          <p:attrName>ppt_x</p:attrName>
                                          <p:attrName>ppt_y</p:attrName>
                                        </p:attrNameLst>
                                      </p:cBhvr>
                                      <p:rCtr x="10833" y="21433"/>
                                    </p:animMotion>
                                  </p:childTnLst>
                                </p:cTn>
                              </p:par>
                              <p:par>
                                <p:cTn id="14" presetID="10" presetClass="exit" presetSubtype="0" fill="hold" grpId="0" nodeType="with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572746" y="1466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 xmlns:a16="http://schemas.microsoft.com/office/drawing/2014/main" id="{D97AFF8F-506F-4519-A1B5-52D97C6C130F}"/>
              </a:ext>
            </a:extLst>
          </p:cNvPr>
          <p:cNvSpPr/>
          <p:nvPr/>
        </p:nvSpPr>
        <p:spPr>
          <a:xfrm>
            <a:off x="3282734" y="898798"/>
            <a:ext cx="2168040"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bè</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矩形 8">
            <a:extLst>
              <a:ext uri="{FF2B5EF4-FFF2-40B4-BE49-F238E27FC236}">
                <a16:creationId xmlns="" xmlns:a16="http://schemas.microsoft.com/office/drawing/2014/main" id="{D97AFF8F-506F-4519-A1B5-52D97C6C130F}"/>
              </a:ext>
            </a:extLst>
          </p:cNvPr>
          <p:cNvSpPr/>
          <p:nvPr/>
        </p:nvSpPr>
        <p:spPr>
          <a:xfrm>
            <a:off x="6052374" y="874423"/>
            <a:ext cx="2706615" cy="584775"/>
          </a:xfrm>
          <a:prstGeom prst="rect">
            <a:avLst/>
          </a:prstGeom>
        </p:spPr>
        <p:txBody>
          <a:bodyPr wrap="square">
            <a:spAutoFit/>
          </a:bodyPr>
          <a:lstStyle/>
          <a:p>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chơi</a:t>
            </a:r>
            <a:endParaRPr lang="zh-CN" altLang="en-US"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9198"/>
            <a:ext cx="9143999" cy="3684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8">
            <a:extLst>
              <a:ext uri="{FF2B5EF4-FFF2-40B4-BE49-F238E27FC236}">
                <a16:creationId xmlns="" xmlns:a16="http://schemas.microsoft.com/office/drawing/2014/main" id="{D97AFF8F-506F-4519-A1B5-52D97C6C130F}"/>
              </a:ext>
            </a:extLst>
          </p:cNvPr>
          <p:cNvSpPr/>
          <p:nvPr/>
        </p:nvSpPr>
        <p:spPr>
          <a:xfrm>
            <a:off x="796354" y="922549"/>
            <a:ext cx="1994347"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gây</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gổ</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472100" y="563303"/>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Rectangle 6"/>
          <p:cNvSpPr/>
          <p:nvPr/>
        </p:nvSpPr>
        <p:spPr>
          <a:xfrm>
            <a:off x="375385" y="1299411"/>
            <a:ext cx="8643487" cy="2123658"/>
          </a:xfrm>
          <a:prstGeom prst="rect">
            <a:avLst/>
          </a:prstGeom>
        </p:spPr>
        <p:txBody>
          <a:bodyPr wrap="square">
            <a:spAutoFit/>
          </a:bodyPr>
          <a:lstStyle/>
          <a:p>
            <a:pPr algn="just"/>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Sói</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luôn</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thấy</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buồn</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bực</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vì</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sói</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không</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có</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bạn</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bè</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Còn</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sóc</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lúc</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nào</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cũng</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vui</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vẻ</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vì</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sóc</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có</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nhiều</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bạn</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tốt</a:t>
            </a:r>
            <a:r>
              <a:rPr lang="en-US" sz="4400" dirty="0" smtClean="0">
                <a:latin typeface="Arial-Rounded" charset="-93"/>
                <a:ea typeface="Arial-Rounded" charset="-93"/>
                <a:cs typeface="Arial-Rounded" charset="-93"/>
              </a:rPr>
              <a:t>.</a:t>
            </a:r>
            <a:endParaRPr lang="en-US" sz="4400" dirty="0">
              <a:latin typeface="Arial-Rounded" charset="-93"/>
              <a:ea typeface="Arial-Rounded" charset="-93"/>
              <a:cs typeface="Arial-Rounded" charset="-93"/>
            </a:endParaRPr>
          </a:p>
        </p:txBody>
      </p:sp>
      <p:cxnSp>
        <p:nvCxnSpPr>
          <p:cNvPr id="3" name="Straight Connector 2"/>
          <p:cNvCxnSpPr/>
          <p:nvPr/>
        </p:nvCxnSpPr>
        <p:spPr>
          <a:xfrm>
            <a:off x="4916384" y="1935678"/>
            <a:ext cx="23750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318166" y="3299361"/>
            <a:ext cx="13676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a:t>
            </a:r>
            <a:r>
              <a:rPr lang="en-US" altLang="zh-CN" sz="4400" b="1"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họn dấu thanh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7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2" presetClass="entr" presetSubtype="2" decel="38600" fill="hold" nodeType="withEffect">
                                  <p:stCondLst>
                                    <p:cond delay="2250"/>
                                  </p:stCondLst>
                                  <p:childTnLst>
                                    <p:set>
                                      <p:cBhvr>
                                        <p:cTn id="85" dur="1" fill="hold">
                                          <p:stCondLst>
                                            <p:cond delay="0"/>
                                          </p:stCondLst>
                                        </p:cTn>
                                        <p:tgtEl>
                                          <p:spTgt spid="4"/>
                                        </p:tgtEl>
                                        <p:attrNameLst>
                                          <p:attrName>style.visibility</p:attrName>
                                        </p:attrNameLst>
                                      </p:cBhvr>
                                      <p:to>
                                        <p:strVal val="visible"/>
                                      </p:to>
                                    </p:set>
                                    <p:anim calcmode="lin" valueType="num">
                                      <p:cBhvr additive="base">
                                        <p:cTn id="86" dur="1250" fill="hold"/>
                                        <p:tgtEl>
                                          <p:spTgt spid="4"/>
                                        </p:tgtEl>
                                        <p:attrNameLst>
                                          <p:attrName>ppt_x</p:attrName>
                                        </p:attrNameLst>
                                      </p:cBhvr>
                                      <p:tavLst>
                                        <p:tav tm="0">
                                          <p:val>
                                            <p:strVal val="1+#ppt_w/2"/>
                                          </p:val>
                                        </p:tav>
                                        <p:tav tm="100000">
                                          <p:val>
                                            <p:strVal val="#ppt_x"/>
                                          </p:val>
                                        </p:tav>
                                      </p:tavLst>
                                    </p:anim>
                                    <p:anim calcmode="lin" valueType="num">
                                      <p:cBhvr additive="base">
                                        <p:cTn id="87"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035" y="737571"/>
            <a:ext cx="7875587" cy="2813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Hình chữ nhật: Góc Tròn 1">
            <a:extLst>
              <a:ext uri="{FF2B5EF4-FFF2-40B4-BE49-F238E27FC236}">
                <a16:creationId xmlns:a16="http://schemas.microsoft.com/office/drawing/2014/main" xmlns="" id="{112FC4F9-6254-446C-A408-9B87763FFC3D}"/>
              </a:ext>
            </a:extLst>
          </p:cNvPr>
          <p:cNvSpPr/>
          <p:nvPr/>
        </p:nvSpPr>
        <p:spPr>
          <a:xfrm>
            <a:off x="3224279" y="2064808"/>
            <a:ext cx="287729" cy="158675"/>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smtClean="0">
                <a:solidFill>
                  <a:srgbClr val="FF0000"/>
                </a:solidFill>
                <a:latin typeface="Arial Rounded"/>
                <a:ea typeface="Arial Rounded"/>
                <a:cs typeface="Arial Rounded"/>
                <a:sym typeface="Arial Rounded"/>
              </a:rPr>
              <a:t>~</a:t>
            </a:r>
            <a:endParaRPr lang="vi-V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4" name="Hình chữ nhật: Góc Tròn 1">
            <a:extLst>
              <a:ext uri="{FF2B5EF4-FFF2-40B4-BE49-F238E27FC236}">
                <a16:creationId xmlns:a16="http://schemas.microsoft.com/office/drawing/2014/main" xmlns="" id="{112FC4F9-6254-446C-A408-9B87763FFC3D}"/>
              </a:ext>
            </a:extLst>
          </p:cNvPr>
          <p:cNvSpPr/>
          <p:nvPr/>
        </p:nvSpPr>
        <p:spPr>
          <a:xfrm>
            <a:off x="3586729" y="2834726"/>
            <a:ext cx="287729" cy="158675"/>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smtClean="0">
                <a:solidFill>
                  <a:srgbClr val="FF0000"/>
                </a:solidFill>
                <a:latin typeface="Arial Rounded"/>
                <a:ea typeface="Arial Rounded"/>
                <a:cs typeface="Arial Rounded"/>
                <a:sym typeface="Arial Rounded"/>
              </a:rPr>
              <a:t>~</a:t>
            </a:r>
            <a:endParaRPr lang="vi-V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1">
            <a:extLst>
              <a:ext uri="{FF2B5EF4-FFF2-40B4-BE49-F238E27FC236}">
                <a16:creationId xmlns:a16="http://schemas.microsoft.com/office/drawing/2014/main" xmlns="" id="{112FC4F9-6254-446C-A408-9B87763FFC3D}"/>
              </a:ext>
            </a:extLst>
          </p:cNvPr>
          <p:cNvSpPr/>
          <p:nvPr/>
        </p:nvSpPr>
        <p:spPr>
          <a:xfrm>
            <a:off x="5514236" y="1826141"/>
            <a:ext cx="287729" cy="370114"/>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solidFill>
                  <a:srgbClr val="FF0000"/>
                </a:solidFill>
                <a:latin typeface="Arial Rounded"/>
                <a:ea typeface="Arial Rounded"/>
                <a:cs typeface="Arial Rounded"/>
                <a:sym typeface="Arial Rounded"/>
              </a:rPr>
              <a:t>,</a:t>
            </a:r>
            <a:endPar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1">
            <a:extLst>
              <a:ext uri="{FF2B5EF4-FFF2-40B4-BE49-F238E27FC236}">
                <a16:creationId xmlns:a16="http://schemas.microsoft.com/office/drawing/2014/main" xmlns="" id="{112FC4F9-6254-446C-A408-9B87763FFC3D}"/>
              </a:ext>
            </a:extLst>
          </p:cNvPr>
          <p:cNvSpPr/>
          <p:nvPr/>
        </p:nvSpPr>
        <p:spPr>
          <a:xfrm>
            <a:off x="7721068" y="1832251"/>
            <a:ext cx="287729" cy="370114"/>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solidFill>
                  <a:srgbClr val="FF0000"/>
                </a:solidFill>
                <a:latin typeface="Arial Rounded"/>
                <a:ea typeface="Arial Rounded"/>
                <a:cs typeface="Arial Rounded"/>
                <a:sym typeface="Arial Rounded"/>
              </a:rPr>
              <a:t>,</a:t>
            </a:r>
            <a:endPar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7" name="Hình chữ nhật: Góc Tròn 1">
            <a:extLst>
              <a:ext uri="{FF2B5EF4-FFF2-40B4-BE49-F238E27FC236}">
                <a16:creationId xmlns:a16="http://schemas.microsoft.com/office/drawing/2014/main" xmlns="" id="{112FC4F9-6254-446C-A408-9B87763FFC3D}"/>
              </a:ext>
            </a:extLst>
          </p:cNvPr>
          <p:cNvSpPr/>
          <p:nvPr/>
        </p:nvSpPr>
        <p:spPr>
          <a:xfrm>
            <a:off x="5666636" y="2639430"/>
            <a:ext cx="287729" cy="370114"/>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solidFill>
                  <a:srgbClr val="FF0000"/>
                </a:solidFill>
                <a:latin typeface="Arial Rounded"/>
                <a:ea typeface="Arial Rounded"/>
                <a:cs typeface="Arial Rounded"/>
                <a:sym typeface="Arial Rounded"/>
              </a:rPr>
              <a:t>,</a:t>
            </a:r>
            <a:endPar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1">
            <a:extLst>
              <a:ext uri="{FF2B5EF4-FFF2-40B4-BE49-F238E27FC236}">
                <a16:creationId xmlns:a16="http://schemas.microsoft.com/office/drawing/2014/main" xmlns="" id="{112FC4F9-6254-446C-A408-9B87763FFC3D}"/>
              </a:ext>
            </a:extLst>
          </p:cNvPr>
          <p:cNvSpPr/>
          <p:nvPr/>
        </p:nvSpPr>
        <p:spPr>
          <a:xfrm>
            <a:off x="7103550" y="2637794"/>
            <a:ext cx="287729" cy="370114"/>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solidFill>
                  <a:srgbClr val="FF0000"/>
                </a:solidFill>
                <a:latin typeface="Arial Rounded"/>
                <a:ea typeface="Arial Rounded"/>
                <a:cs typeface="Arial Rounded"/>
                <a:sym typeface="Arial Rounded"/>
              </a:rPr>
              <a:t>,</a:t>
            </a:r>
            <a:endPar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1660938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1918" y="2201752"/>
            <a:ext cx="3588404" cy="769441"/>
          </a:xfrm>
          <a:prstGeom prst="rect">
            <a:avLst/>
          </a:prstGeom>
          <a:noFill/>
        </p:spPr>
        <p:txBody>
          <a:bodyPr wrap="square" rtlCol="0">
            <a:spAutoFit/>
          </a:bodyPr>
          <a:lstStyle/>
          <a:p>
            <a:pPr algn="ctr"/>
            <a:r>
              <a:rPr lang="en-US" altLang="zh-CN" sz="4400" b="1"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Giải ô chữ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7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2" presetClass="entr" presetSubtype="2" decel="38600" fill="hold" nodeType="withEffect">
                                  <p:stCondLst>
                                    <p:cond delay="2250"/>
                                  </p:stCondLst>
                                  <p:childTnLst>
                                    <p:set>
                                      <p:cBhvr>
                                        <p:cTn id="85" dur="1" fill="hold">
                                          <p:stCondLst>
                                            <p:cond delay="0"/>
                                          </p:stCondLst>
                                        </p:cTn>
                                        <p:tgtEl>
                                          <p:spTgt spid="4"/>
                                        </p:tgtEl>
                                        <p:attrNameLst>
                                          <p:attrName>style.visibility</p:attrName>
                                        </p:attrNameLst>
                                      </p:cBhvr>
                                      <p:to>
                                        <p:strVal val="visible"/>
                                      </p:to>
                                    </p:set>
                                    <p:anim calcmode="lin" valueType="num">
                                      <p:cBhvr additive="base">
                                        <p:cTn id="86" dur="1250" fill="hold"/>
                                        <p:tgtEl>
                                          <p:spTgt spid="4"/>
                                        </p:tgtEl>
                                        <p:attrNameLst>
                                          <p:attrName>ppt_x</p:attrName>
                                        </p:attrNameLst>
                                      </p:cBhvr>
                                      <p:tavLst>
                                        <p:tav tm="0">
                                          <p:val>
                                            <p:strVal val="1+#ppt_w/2"/>
                                          </p:val>
                                        </p:tav>
                                        <p:tav tm="100000">
                                          <p:val>
                                            <p:strVal val="#ppt_x"/>
                                          </p:val>
                                        </p:tav>
                                      </p:tavLst>
                                    </p:anim>
                                    <p:anim calcmode="lin" valueType="num">
                                      <p:cBhvr additive="base">
                                        <p:cTn id="87"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508540" y="262090"/>
            <a:ext cx="7432302" cy="584775"/>
          </a:xfrm>
          <a:prstGeom prst="rect">
            <a:avLst/>
          </a:prstGeom>
        </p:spPr>
        <p:txBody>
          <a:bodyPr wrap="square">
            <a:spAutoFit/>
          </a:bodyPr>
          <a:lstStyle/>
          <a:p>
            <a:r>
              <a:rPr lang="en-US" altLang="zh-CN" sz="320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Giải ô chữ Đi tìm nhân vật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2114"/>
            <a:ext cx="9144000" cy="4141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774608" y="1686207"/>
            <a:ext cx="2718075" cy="576949"/>
            <a:chOff x="3730865" y="3269867"/>
            <a:chExt cx="2718075" cy="576949"/>
          </a:xfrm>
        </p:grpSpPr>
        <p:grpSp>
          <p:nvGrpSpPr>
            <p:cNvPr id="37" name="Group 36">
              <a:extLst>
                <a:ext uri="{FF2B5EF4-FFF2-40B4-BE49-F238E27FC236}">
                  <a16:creationId xmlns:a16="http://schemas.microsoft.com/office/drawing/2014/main" xmlns="" id="{D7FF61DC-E9C9-4836-8509-A18A667484AB}"/>
                </a:ext>
              </a:extLst>
            </p:cNvPr>
            <p:cNvGrpSpPr/>
            <p:nvPr/>
          </p:nvGrpSpPr>
          <p:grpSpPr>
            <a:xfrm>
              <a:off x="3730865" y="3269867"/>
              <a:ext cx="2169365" cy="576947"/>
              <a:chOff x="1793369" y="1456995"/>
              <a:chExt cx="2892110" cy="769441"/>
            </a:xfrm>
          </p:grpSpPr>
          <p:sp>
            <p:nvSpPr>
              <p:cNvPr id="38" name="Rectangle 37">
                <a:extLst>
                  <a:ext uri="{FF2B5EF4-FFF2-40B4-BE49-F238E27FC236}">
                    <a16:creationId xmlns:a16="http://schemas.microsoft.com/office/drawing/2014/main" xmlns="" id="{CD7741BE-8E28-4B17-81FB-049AB9CD88FF}"/>
                  </a:ext>
                </a:extLst>
              </p:cNvPr>
              <p:cNvSpPr/>
              <p:nvPr/>
            </p:nvSpPr>
            <p:spPr>
              <a:xfrm>
                <a:off x="2524889" y="1456996"/>
                <a:ext cx="731519" cy="7694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xmlns="" id="{F09E6273-A497-44F6-ADA5-A719B459416D}"/>
                  </a:ext>
                </a:extLst>
              </p:cNvPr>
              <p:cNvSpPr/>
              <p:nvPr/>
            </p:nvSpPr>
            <p:spPr>
              <a:xfrm>
                <a:off x="1793369" y="1456996"/>
                <a:ext cx="731519" cy="7694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D37D9A6D-9E90-4671-B54C-2EB5A09C8B81}"/>
                  </a:ext>
                </a:extLst>
              </p:cNvPr>
              <p:cNvSpPr/>
              <p:nvPr/>
            </p:nvSpPr>
            <p:spPr>
              <a:xfrm>
                <a:off x="3267736" y="1456995"/>
                <a:ext cx="731520" cy="769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E4FC35F2-B5CF-4DB0-BA59-E7DD0179143D}"/>
                  </a:ext>
                </a:extLst>
              </p:cNvPr>
              <p:cNvSpPr/>
              <p:nvPr/>
            </p:nvSpPr>
            <p:spPr>
              <a:xfrm>
                <a:off x="3953959" y="1456995"/>
                <a:ext cx="731520" cy="769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4" name="Rectangle 163">
              <a:extLst>
                <a:ext uri="{FF2B5EF4-FFF2-40B4-BE49-F238E27FC236}">
                  <a16:creationId xmlns:a16="http://schemas.microsoft.com/office/drawing/2014/main" xmlns="" id="{912B85C3-6E08-414E-9B5D-54CDD673EBBC}"/>
                </a:ext>
              </a:extLst>
            </p:cNvPr>
            <p:cNvSpPr/>
            <p:nvPr/>
          </p:nvSpPr>
          <p:spPr>
            <a:xfrm>
              <a:off x="5900229" y="3269869"/>
              <a:ext cx="548711" cy="5769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Arial" panose="020B0604020202020204" pitchFamily="34" charset="0"/>
                <a:cs typeface="Arial" panose="020B0604020202020204" pitchFamily="34" charset="0"/>
              </a:endParaRPr>
            </a:p>
          </p:txBody>
        </p:sp>
      </p:grpSp>
      <p:pic>
        <p:nvPicPr>
          <p:cNvPr id="15" name="图片 14">
            <a:extLst>
              <a:ext uri="{FF2B5EF4-FFF2-40B4-BE49-F238E27FC236}">
                <a16:creationId xmlns:a16="http://schemas.microsoft.com/office/drawing/2014/main" xmlns="" id="{4B91D39C-EC93-4870-AC18-09E70B2E7B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66420" y="43023"/>
            <a:ext cx="877580" cy="760999"/>
          </a:xfrm>
          <a:prstGeom prst="rect">
            <a:avLst/>
          </a:prstGeom>
        </p:spPr>
      </p:pic>
      <p:sp>
        <p:nvSpPr>
          <p:cNvPr id="5" name="Hộp Văn bản 8">
            <a:extLst>
              <a:ext uri="{FF2B5EF4-FFF2-40B4-BE49-F238E27FC236}">
                <a16:creationId xmlns:a16="http://schemas.microsoft.com/office/drawing/2014/main" xmlns="" id="{D2C3781F-FAAF-4D95-BBAD-654897E74047}"/>
              </a:ext>
            </a:extLst>
          </p:cNvPr>
          <p:cNvSpPr txBox="1"/>
          <p:nvPr/>
        </p:nvSpPr>
        <p:spPr>
          <a:xfrm>
            <a:off x="202813" y="-109822"/>
            <a:ext cx="8312767" cy="576947"/>
          </a:xfrm>
          <a:prstGeom prst="rect">
            <a:avLst/>
          </a:prstGeom>
          <a:noFill/>
        </p:spPr>
        <p:txBody>
          <a:bodyPr wrap="square" lIns="68571" tIns="34285" rIns="68571" bIns="34285" rtlCol="0">
            <a:spAutoFit/>
          </a:bodyPr>
          <a:lstStyle/>
          <a:p>
            <a:r>
              <a:rPr lang="en-US" sz="33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2. </a:t>
            </a:r>
            <a:r>
              <a:rPr lang="en-US" sz="33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Giải</a:t>
            </a:r>
            <a:r>
              <a:rPr lang="en-US" sz="33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 ô </a:t>
            </a:r>
            <a:r>
              <a:rPr lang="en-US" sz="33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chữ</a:t>
            </a:r>
            <a:endParaRPr lang="vi-VN" sz="33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endParaRPr>
          </a:p>
        </p:txBody>
      </p:sp>
      <p:grpSp>
        <p:nvGrpSpPr>
          <p:cNvPr id="60" name="Group 59">
            <a:extLst>
              <a:ext uri="{FF2B5EF4-FFF2-40B4-BE49-F238E27FC236}">
                <a16:creationId xmlns:a16="http://schemas.microsoft.com/office/drawing/2014/main" xmlns="" id="{837BEA83-015D-473A-9860-D70FF4A07E87}"/>
              </a:ext>
            </a:extLst>
          </p:cNvPr>
          <p:cNvGrpSpPr/>
          <p:nvPr/>
        </p:nvGrpSpPr>
        <p:grpSpPr>
          <a:xfrm>
            <a:off x="2557913" y="527191"/>
            <a:ext cx="3781032" cy="587282"/>
            <a:chOff x="2536216" y="687557"/>
            <a:chExt cx="5040719" cy="783224"/>
          </a:xfrm>
        </p:grpSpPr>
        <p:sp>
          <p:nvSpPr>
            <p:cNvPr id="4" name="Rectangle 3">
              <a:extLst>
                <a:ext uri="{FF2B5EF4-FFF2-40B4-BE49-F238E27FC236}">
                  <a16:creationId xmlns:a16="http://schemas.microsoft.com/office/drawing/2014/main" xmlns="" id="{CF62F9F6-8525-4C8D-A51E-D09F86E7C51D}"/>
                </a:ext>
              </a:extLst>
            </p:cNvPr>
            <p:cNvSpPr/>
            <p:nvPr/>
          </p:nvSpPr>
          <p:spPr>
            <a:xfrm>
              <a:off x="2536216" y="698493"/>
              <a:ext cx="731520" cy="769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8" name="Rectangle 7">
              <a:extLst>
                <a:ext uri="{FF2B5EF4-FFF2-40B4-BE49-F238E27FC236}">
                  <a16:creationId xmlns:a16="http://schemas.microsoft.com/office/drawing/2014/main" xmlns="" id="{39096CFC-7241-4408-9785-40B5BA95F8A3}"/>
                </a:ext>
              </a:extLst>
            </p:cNvPr>
            <p:cNvSpPr/>
            <p:nvPr/>
          </p:nvSpPr>
          <p:spPr>
            <a:xfrm>
              <a:off x="3267736" y="698493"/>
              <a:ext cx="731520" cy="769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9" name="Rectangle 8">
              <a:extLst>
                <a:ext uri="{FF2B5EF4-FFF2-40B4-BE49-F238E27FC236}">
                  <a16:creationId xmlns:a16="http://schemas.microsoft.com/office/drawing/2014/main" xmlns="" id="{23170E91-9E23-413A-9620-A86499B5F18B}"/>
                </a:ext>
              </a:extLst>
            </p:cNvPr>
            <p:cNvSpPr/>
            <p:nvPr/>
          </p:nvSpPr>
          <p:spPr>
            <a:xfrm>
              <a:off x="3999256" y="698492"/>
              <a:ext cx="731520" cy="769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44965FEB-3291-45CD-9C5D-2D824F880203}"/>
                </a:ext>
              </a:extLst>
            </p:cNvPr>
            <p:cNvSpPr/>
            <p:nvPr/>
          </p:nvSpPr>
          <p:spPr>
            <a:xfrm>
              <a:off x="4685479" y="698492"/>
              <a:ext cx="731520" cy="769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6949B66B-F8B7-4590-817F-FDC5B823608B}"/>
                </a:ext>
              </a:extLst>
            </p:cNvPr>
            <p:cNvSpPr/>
            <p:nvPr/>
          </p:nvSpPr>
          <p:spPr>
            <a:xfrm>
              <a:off x="5416999" y="687557"/>
              <a:ext cx="731520" cy="769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1BD41BF0-327F-4FD4-B6CC-5B4FA298F495}"/>
                </a:ext>
              </a:extLst>
            </p:cNvPr>
            <p:cNvSpPr/>
            <p:nvPr/>
          </p:nvSpPr>
          <p:spPr>
            <a:xfrm>
              <a:off x="6127751" y="701340"/>
              <a:ext cx="731520" cy="769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0364D59A-6272-48BF-8E44-51896FB4B4A9}"/>
                </a:ext>
              </a:extLst>
            </p:cNvPr>
            <p:cNvSpPr/>
            <p:nvPr/>
          </p:nvSpPr>
          <p:spPr>
            <a:xfrm>
              <a:off x="6845415" y="698492"/>
              <a:ext cx="731520" cy="769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xmlns="" id="{FAAA7123-6C02-44FB-AB1D-AD9253921113}"/>
              </a:ext>
            </a:extLst>
          </p:cNvPr>
          <p:cNvGrpSpPr/>
          <p:nvPr/>
        </p:nvGrpSpPr>
        <p:grpSpPr>
          <a:xfrm>
            <a:off x="3657798" y="1109261"/>
            <a:ext cx="1644449" cy="576949"/>
            <a:chOff x="1793370" y="1456993"/>
            <a:chExt cx="2192314" cy="769443"/>
          </a:xfrm>
        </p:grpSpPr>
        <p:sp>
          <p:nvSpPr>
            <p:cNvPr id="32" name="Rectangle 31">
              <a:extLst>
                <a:ext uri="{FF2B5EF4-FFF2-40B4-BE49-F238E27FC236}">
                  <a16:creationId xmlns:a16="http://schemas.microsoft.com/office/drawing/2014/main" xmlns="" id="{5065E74F-3AFF-444A-B1A0-D28B5F96494D}"/>
                </a:ext>
              </a:extLst>
            </p:cNvPr>
            <p:cNvSpPr/>
            <p:nvPr/>
          </p:nvSpPr>
          <p:spPr>
            <a:xfrm>
              <a:off x="1793370" y="1456995"/>
              <a:ext cx="731520" cy="769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xmlns="" id="{1495F2DD-EF16-4770-9F69-3D50FF8F8B79}"/>
                </a:ext>
              </a:extLst>
            </p:cNvPr>
            <p:cNvSpPr/>
            <p:nvPr/>
          </p:nvSpPr>
          <p:spPr>
            <a:xfrm>
              <a:off x="3254165" y="1456993"/>
              <a:ext cx="731519" cy="7694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1B795BDC-C412-4861-A4BE-7C37BED6C7D8}"/>
                </a:ext>
              </a:extLst>
            </p:cNvPr>
            <p:cNvSpPr/>
            <p:nvPr/>
          </p:nvSpPr>
          <p:spPr>
            <a:xfrm>
              <a:off x="2536216" y="1456993"/>
              <a:ext cx="731519" cy="7694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Oval 91">
            <a:hlinkClick r:id="rId4" action="ppaction://hlinksldjump"/>
            <a:extLst>
              <a:ext uri="{FF2B5EF4-FFF2-40B4-BE49-F238E27FC236}">
                <a16:creationId xmlns:a16="http://schemas.microsoft.com/office/drawing/2014/main" xmlns="" id="{9958ADCE-10BA-41AF-87D0-DF25B9B95038}"/>
              </a:ext>
            </a:extLst>
          </p:cNvPr>
          <p:cNvSpPr/>
          <p:nvPr/>
        </p:nvSpPr>
        <p:spPr>
          <a:xfrm>
            <a:off x="1954038" y="536717"/>
            <a:ext cx="534156" cy="4796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US" sz="2100" b="1" dirty="0">
                <a:solidFill>
                  <a:schemeClr val="tx1"/>
                </a:solidFill>
              </a:rPr>
              <a:t>1</a:t>
            </a:r>
          </a:p>
        </p:txBody>
      </p:sp>
      <p:sp>
        <p:nvSpPr>
          <p:cNvPr id="101" name="Oval 100">
            <a:hlinkClick r:id="rId5" action="ppaction://hlinksldjump"/>
            <a:extLst>
              <a:ext uri="{FF2B5EF4-FFF2-40B4-BE49-F238E27FC236}">
                <a16:creationId xmlns:a16="http://schemas.microsoft.com/office/drawing/2014/main" xmlns="" id="{D15E0172-0264-44D0-9C56-A68804D6CF6B}"/>
              </a:ext>
            </a:extLst>
          </p:cNvPr>
          <p:cNvSpPr/>
          <p:nvPr/>
        </p:nvSpPr>
        <p:spPr>
          <a:xfrm>
            <a:off x="1932393" y="1182778"/>
            <a:ext cx="534156" cy="4796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US" sz="2100" b="1" dirty="0">
                <a:solidFill>
                  <a:schemeClr val="tx1"/>
                </a:solidFill>
              </a:rPr>
              <a:t>2</a:t>
            </a:r>
          </a:p>
        </p:txBody>
      </p:sp>
      <p:grpSp>
        <p:nvGrpSpPr>
          <p:cNvPr id="102" name="Group 101">
            <a:extLst>
              <a:ext uri="{FF2B5EF4-FFF2-40B4-BE49-F238E27FC236}">
                <a16:creationId xmlns:a16="http://schemas.microsoft.com/office/drawing/2014/main" xmlns="" id="{CB82A77C-297D-4860-8843-8590A4A8E1FC}"/>
              </a:ext>
            </a:extLst>
          </p:cNvPr>
          <p:cNvGrpSpPr/>
          <p:nvPr/>
        </p:nvGrpSpPr>
        <p:grpSpPr>
          <a:xfrm>
            <a:off x="3677779" y="1100552"/>
            <a:ext cx="1624468" cy="581932"/>
            <a:chOff x="1793370" y="1450347"/>
            <a:chExt cx="2165676" cy="776089"/>
          </a:xfrm>
        </p:grpSpPr>
        <p:sp>
          <p:nvSpPr>
            <p:cNvPr id="103" name="Rectangle 102">
              <a:extLst>
                <a:ext uri="{FF2B5EF4-FFF2-40B4-BE49-F238E27FC236}">
                  <a16:creationId xmlns:a16="http://schemas.microsoft.com/office/drawing/2014/main" xmlns="" id="{5F40A501-8753-418E-B7B2-C55920EDBF50}"/>
                </a:ext>
              </a:extLst>
            </p:cNvPr>
            <p:cNvSpPr/>
            <p:nvPr/>
          </p:nvSpPr>
          <p:spPr>
            <a:xfrm>
              <a:off x="1793370" y="1456995"/>
              <a:ext cx="731520"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0000"/>
                  </a:solidFill>
                  <a:latin typeface="Arial" panose="020B0604020202020204" pitchFamily="34" charset="0"/>
                  <a:cs typeface="Arial" panose="020B0604020202020204" pitchFamily="34" charset="0"/>
                </a:rPr>
                <a:t>C</a:t>
              </a:r>
            </a:p>
          </p:txBody>
        </p:sp>
        <p:sp>
          <p:nvSpPr>
            <p:cNvPr id="104" name="Rectangle 103">
              <a:extLst>
                <a:ext uri="{FF2B5EF4-FFF2-40B4-BE49-F238E27FC236}">
                  <a16:creationId xmlns:a16="http://schemas.microsoft.com/office/drawing/2014/main" xmlns="" id="{E7684B45-D748-410D-97D0-605BE7CED475}"/>
                </a:ext>
              </a:extLst>
            </p:cNvPr>
            <p:cNvSpPr/>
            <p:nvPr/>
          </p:nvSpPr>
          <p:spPr>
            <a:xfrm>
              <a:off x="3227527" y="1450347"/>
              <a:ext cx="731519" cy="7694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FF0000"/>
                  </a:solidFill>
                  <a:latin typeface="Arial" panose="020B0604020202020204" pitchFamily="34" charset="0"/>
                  <a:cs typeface="Arial" panose="020B0604020202020204" pitchFamily="34" charset="0"/>
                </a:rPr>
                <a:t>o</a:t>
              </a:r>
            </a:p>
          </p:txBody>
        </p:sp>
        <p:sp>
          <p:nvSpPr>
            <p:cNvPr id="105" name="Rectangle 104">
              <a:extLst>
                <a:ext uri="{FF2B5EF4-FFF2-40B4-BE49-F238E27FC236}">
                  <a16:creationId xmlns:a16="http://schemas.microsoft.com/office/drawing/2014/main" xmlns="" id="{9DD145AD-3368-4482-A184-4F89345E2351}"/>
                </a:ext>
              </a:extLst>
            </p:cNvPr>
            <p:cNvSpPr/>
            <p:nvPr/>
          </p:nvSpPr>
          <p:spPr>
            <a:xfrm>
              <a:off x="2521855" y="1456995"/>
              <a:ext cx="731519"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0000"/>
                  </a:solidFill>
                  <a:latin typeface="Arial" panose="020B0604020202020204" pitchFamily="34" charset="0"/>
                  <a:cs typeface="Arial" panose="020B0604020202020204" pitchFamily="34" charset="0"/>
                </a:rPr>
                <a:t>H</a:t>
              </a:r>
              <a:endParaRPr lang="en-US" sz="2100" dirty="0">
                <a:solidFill>
                  <a:srgbClr val="FF0000"/>
                </a:solidFill>
                <a:latin typeface="Arial" panose="020B0604020202020204" pitchFamily="34" charset="0"/>
                <a:cs typeface="Arial" panose="020B0604020202020204" pitchFamily="34" charset="0"/>
              </a:endParaRPr>
            </a:p>
          </p:txBody>
        </p:sp>
      </p:grpSp>
      <p:sp>
        <p:nvSpPr>
          <p:cNvPr id="107" name="Oval 106">
            <a:hlinkClick r:id="rId6" action="ppaction://hlinksldjump"/>
            <a:extLst>
              <a:ext uri="{FF2B5EF4-FFF2-40B4-BE49-F238E27FC236}">
                <a16:creationId xmlns:a16="http://schemas.microsoft.com/office/drawing/2014/main" xmlns="" id="{1E4F2121-80A4-49C8-8F8A-A0A0E38D1CC2}"/>
              </a:ext>
            </a:extLst>
          </p:cNvPr>
          <p:cNvSpPr/>
          <p:nvPr/>
        </p:nvSpPr>
        <p:spPr>
          <a:xfrm>
            <a:off x="1975143" y="1797100"/>
            <a:ext cx="534156" cy="4796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US" sz="2100" b="1" dirty="0">
                <a:solidFill>
                  <a:schemeClr val="tx1"/>
                </a:solidFill>
              </a:rPr>
              <a:t>3</a:t>
            </a:r>
          </a:p>
        </p:txBody>
      </p:sp>
      <p:sp>
        <p:nvSpPr>
          <p:cNvPr id="3" name="Right Arrow 2">
            <a:hlinkClick r:id="rId7" action="ppaction://hlinksldjump"/>
          </p:cNvPr>
          <p:cNvSpPr/>
          <p:nvPr/>
        </p:nvSpPr>
        <p:spPr>
          <a:xfrm>
            <a:off x="6620874" y="3980813"/>
            <a:ext cx="1564633" cy="907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US"/>
          </a:p>
        </p:txBody>
      </p:sp>
      <p:grpSp>
        <p:nvGrpSpPr>
          <p:cNvPr id="6" name="Group 5"/>
          <p:cNvGrpSpPr/>
          <p:nvPr/>
        </p:nvGrpSpPr>
        <p:grpSpPr>
          <a:xfrm>
            <a:off x="4789834" y="1685228"/>
            <a:ext cx="2706346" cy="591558"/>
            <a:chOff x="3404142" y="2469027"/>
            <a:chExt cx="2706346" cy="591558"/>
          </a:xfrm>
        </p:grpSpPr>
        <p:grpSp>
          <p:nvGrpSpPr>
            <p:cNvPr id="108" name="Group 107">
              <a:extLst>
                <a:ext uri="{FF2B5EF4-FFF2-40B4-BE49-F238E27FC236}">
                  <a16:creationId xmlns:a16="http://schemas.microsoft.com/office/drawing/2014/main" xmlns="" id="{78A51677-426D-42E6-A954-619E0F865FB6}"/>
                </a:ext>
              </a:extLst>
            </p:cNvPr>
            <p:cNvGrpSpPr/>
            <p:nvPr/>
          </p:nvGrpSpPr>
          <p:grpSpPr>
            <a:xfrm>
              <a:off x="3404142" y="2469027"/>
              <a:ext cx="2157635" cy="587129"/>
              <a:chOff x="1809005" y="1443416"/>
              <a:chExt cx="2876474" cy="783020"/>
            </a:xfrm>
          </p:grpSpPr>
          <p:sp>
            <p:nvSpPr>
              <p:cNvPr id="109" name="Rectangle 108">
                <a:extLst>
                  <a:ext uri="{FF2B5EF4-FFF2-40B4-BE49-F238E27FC236}">
                    <a16:creationId xmlns:a16="http://schemas.microsoft.com/office/drawing/2014/main" xmlns="" id="{2607C6EB-50AF-457C-98D8-79D3D4EA13F2}"/>
                  </a:ext>
                </a:extLst>
              </p:cNvPr>
              <p:cNvSpPr/>
              <p:nvPr/>
            </p:nvSpPr>
            <p:spPr>
              <a:xfrm>
                <a:off x="2546192" y="1443416"/>
                <a:ext cx="731519"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0000"/>
                    </a:solidFill>
                    <a:latin typeface="Arial" panose="020B0604020202020204" pitchFamily="34" charset="0"/>
                    <a:cs typeface="Arial" panose="020B0604020202020204" pitchFamily="34" charset="0"/>
                  </a:rPr>
                  <a:t>U</a:t>
                </a:r>
                <a:endParaRPr lang="en-US" sz="2100" dirty="0">
                  <a:solidFill>
                    <a:srgbClr val="FF0000"/>
                  </a:solidFill>
                  <a:latin typeface="Arial" panose="020B0604020202020204" pitchFamily="34" charset="0"/>
                  <a:cs typeface="Arial" panose="020B0604020202020204" pitchFamily="34" charset="0"/>
                </a:endParaRPr>
              </a:p>
            </p:txBody>
          </p:sp>
          <p:sp>
            <p:nvSpPr>
              <p:cNvPr id="110" name="Rectangle 109">
                <a:extLst>
                  <a:ext uri="{FF2B5EF4-FFF2-40B4-BE49-F238E27FC236}">
                    <a16:creationId xmlns:a16="http://schemas.microsoft.com/office/drawing/2014/main" xmlns="" id="{E5E9B345-5A6D-4327-ACDB-F821312BC423}"/>
                  </a:ext>
                </a:extLst>
              </p:cNvPr>
              <p:cNvSpPr/>
              <p:nvPr/>
            </p:nvSpPr>
            <p:spPr>
              <a:xfrm>
                <a:off x="1809005" y="1443417"/>
                <a:ext cx="731520" cy="7694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smtClean="0">
                    <a:solidFill>
                      <a:srgbClr val="FF0000"/>
                    </a:solidFill>
                    <a:latin typeface="Arial" panose="020B0604020202020204" pitchFamily="34" charset="0"/>
                    <a:cs typeface="Arial" panose="020B0604020202020204" pitchFamily="34" charset="0"/>
                  </a:rPr>
                  <a:t>C</a:t>
                </a:r>
                <a:endParaRPr lang="en-US" sz="2100" dirty="0">
                  <a:solidFill>
                    <a:srgbClr val="FF0000"/>
                  </a:solidFill>
                  <a:latin typeface="Arial" panose="020B0604020202020204" pitchFamily="34" charset="0"/>
                  <a:cs typeface="Arial" panose="020B0604020202020204" pitchFamily="34" charset="0"/>
                </a:endParaRPr>
              </a:p>
            </p:txBody>
          </p:sp>
          <p:sp>
            <p:nvSpPr>
              <p:cNvPr id="111" name="Rectangle 110">
                <a:extLst>
                  <a:ext uri="{FF2B5EF4-FFF2-40B4-BE49-F238E27FC236}">
                    <a16:creationId xmlns:a16="http://schemas.microsoft.com/office/drawing/2014/main" xmlns="" id="{689B21C3-FBFE-41E9-82C7-5C978330F359}"/>
                  </a:ext>
                </a:extLst>
              </p:cNvPr>
              <p:cNvSpPr/>
              <p:nvPr/>
            </p:nvSpPr>
            <p:spPr>
              <a:xfrm>
                <a:off x="3267736" y="1456995"/>
                <a:ext cx="731520"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smtClean="0">
                    <a:solidFill>
                      <a:srgbClr val="FF0000"/>
                    </a:solidFill>
                    <a:latin typeface="Arial" panose="020B0604020202020204" pitchFamily="34" charset="0"/>
                    <a:cs typeface="Arial" panose="020B0604020202020204" pitchFamily="34" charset="0"/>
                  </a:rPr>
                  <a:t>M</a:t>
                </a:r>
                <a:endParaRPr lang="en-US" sz="2100" dirty="0">
                  <a:solidFill>
                    <a:srgbClr val="FF0000"/>
                  </a:solidFill>
                  <a:latin typeface="Arial" panose="020B0604020202020204" pitchFamily="34" charset="0"/>
                  <a:cs typeface="Arial" panose="020B0604020202020204" pitchFamily="34" charset="0"/>
                </a:endParaRPr>
              </a:p>
            </p:txBody>
          </p:sp>
          <p:sp>
            <p:nvSpPr>
              <p:cNvPr id="112" name="Rectangle 111">
                <a:extLst>
                  <a:ext uri="{FF2B5EF4-FFF2-40B4-BE49-F238E27FC236}">
                    <a16:creationId xmlns:a16="http://schemas.microsoft.com/office/drawing/2014/main" xmlns="" id="{912B85C3-6E08-414E-9B5D-54CDD673EBBC}"/>
                  </a:ext>
                </a:extLst>
              </p:cNvPr>
              <p:cNvSpPr/>
              <p:nvPr/>
            </p:nvSpPr>
            <p:spPr>
              <a:xfrm>
                <a:off x="3953959" y="1456995"/>
                <a:ext cx="731520"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0000"/>
                    </a:solidFill>
                    <a:latin typeface="Arial" panose="020B0604020202020204" pitchFamily="34" charset="0"/>
                    <a:cs typeface="Arial" panose="020B0604020202020204" pitchFamily="34" charset="0"/>
                  </a:rPr>
                  <a:t>E</a:t>
                </a:r>
                <a:endParaRPr lang="en-US" sz="2100" dirty="0">
                  <a:solidFill>
                    <a:srgbClr val="FF0000"/>
                  </a:solidFill>
                  <a:latin typeface="Arial" panose="020B0604020202020204" pitchFamily="34" charset="0"/>
                  <a:cs typeface="Arial" panose="020B0604020202020204" pitchFamily="34" charset="0"/>
                </a:endParaRPr>
              </a:p>
            </p:txBody>
          </p:sp>
        </p:grpSp>
        <p:sp>
          <p:nvSpPr>
            <p:cNvPr id="163" name="Rectangle 162">
              <a:extLst>
                <a:ext uri="{FF2B5EF4-FFF2-40B4-BE49-F238E27FC236}">
                  <a16:creationId xmlns:a16="http://schemas.microsoft.com/office/drawing/2014/main" xmlns="" id="{912B85C3-6E08-414E-9B5D-54CDD673EBBC}"/>
                </a:ext>
              </a:extLst>
            </p:cNvPr>
            <p:cNvSpPr/>
            <p:nvPr/>
          </p:nvSpPr>
          <p:spPr>
            <a:xfrm>
              <a:off x="5561777" y="2483638"/>
              <a:ext cx="548711" cy="576947"/>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smtClean="0">
                  <a:solidFill>
                    <a:srgbClr val="FF0000"/>
                  </a:solidFill>
                  <a:latin typeface="Arial" panose="020B0604020202020204" pitchFamily="34" charset="0"/>
                  <a:cs typeface="Arial" panose="020B0604020202020204" pitchFamily="34" charset="0"/>
                </a:rPr>
                <a:t>O</a:t>
              </a:r>
              <a:endParaRPr lang="en-US" sz="2100" dirty="0">
                <a:solidFill>
                  <a:srgbClr val="FF0000"/>
                </a:solidFill>
                <a:latin typeface="Arial" panose="020B0604020202020204" pitchFamily="34" charset="0"/>
                <a:cs typeface="Arial" panose="020B0604020202020204" pitchFamily="34" charset="0"/>
              </a:endParaRPr>
            </a:p>
          </p:txBody>
        </p:sp>
      </p:grpSp>
      <p:sp>
        <p:nvSpPr>
          <p:cNvPr id="165" name="Rectangle 164">
            <a:extLst>
              <a:ext uri="{FF2B5EF4-FFF2-40B4-BE49-F238E27FC236}">
                <a16:creationId xmlns:a16="http://schemas.microsoft.com/office/drawing/2014/main" xmlns="" id="{1495F2DD-EF16-4770-9F69-3D50FF8F8B79}"/>
              </a:ext>
            </a:extLst>
          </p:cNvPr>
          <p:cNvSpPr/>
          <p:nvPr/>
        </p:nvSpPr>
        <p:spPr>
          <a:xfrm>
            <a:off x="4745853" y="527423"/>
            <a:ext cx="548710" cy="57694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xmlns="" id="{90C4219C-3567-4E69-BFA0-7E500A6EE4A9}"/>
              </a:ext>
            </a:extLst>
          </p:cNvPr>
          <p:cNvGrpSpPr/>
          <p:nvPr/>
        </p:nvGrpSpPr>
        <p:grpSpPr>
          <a:xfrm>
            <a:off x="2558632" y="510991"/>
            <a:ext cx="3799930" cy="598271"/>
            <a:chOff x="952178" y="1695147"/>
            <a:chExt cx="5065913" cy="797880"/>
          </a:xfrm>
        </p:grpSpPr>
        <p:sp>
          <p:nvSpPr>
            <p:cNvPr id="19" name="Rectangle 18">
              <a:extLst>
                <a:ext uri="{FF2B5EF4-FFF2-40B4-BE49-F238E27FC236}">
                  <a16:creationId xmlns:a16="http://schemas.microsoft.com/office/drawing/2014/main" xmlns="" id="{FCF3C9FA-9F1F-43B6-B53E-1600D1EE29F8}"/>
                </a:ext>
              </a:extLst>
            </p:cNvPr>
            <p:cNvSpPr/>
            <p:nvPr/>
          </p:nvSpPr>
          <p:spPr>
            <a:xfrm>
              <a:off x="3860484" y="1722071"/>
              <a:ext cx="731519" cy="7694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rgbClr val="FF0000"/>
                  </a:solidFill>
                </a:rPr>
                <a:t>S</a:t>
              </a:r>
            </a:p>
          </p:txBody>
        </p:sp>
        <p:grpSp>
          <p:nvGrpSpPr>
            <p:cNvPr id="7" name="Group 6">
              <a:extLst>
                <a:ext uri="{FF2B5EF4-FFF2-40B4-BE49-F238E27FC236}">
                  <a16:creationId xmlns:a16="http://schemas.microsoft.com/office/drawing/2014/main" xmlns="" id="{3FE594EC-40FC-462F-87B0-2B88BBC9A67B}"/>
                </a:ext>
              </a:extLst>
            </p:cNvPr>
            <p:cNvGrpSpPr/>
            <p:nvPr/>
          </p:nvGrpSpPr>
          <p:grpSpPr>
            <a:xfrm>
              <a:off x="952178" y="1695147"/>
              <a:ext cx="5065913" cy="797880"/>
              <a:chOff x="952178" y="1695147"/>
              <a:chExt cx="5065913" cy="797880"/>
            </a:xfrm>
          </p:grpSpPr>
          <p:sp>
            <p:nvSpPr>
              <p:cNvPr id="20" name="Rectangle 19">
                <a:extLst>
                  <a:ext uri="{FF2B5EF4-FFF2-40B4-BE49-F238E27FC236}">
                    <a16:creationId xmlns:a16="http://schemas.microsoft.com/office/drawing/2014/main" xmlns="" id="{45EF036C-EBDB-47C5-934C-AFC7F1898CD5}"/>
                  </a:ext>
                </a:extLst>
              </p:cNvPr>
              <p:cNvSpPr/>
              <p:nvPr/>
            </p:nvSpPr>
            <p:spPr>
              <a:xfrm>
                <a:off x="952178" y="1710984"/>
                <a:ext cx="731521"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solidFill>
                      <a:srgbClr val="FF0000"/>
                    </a:solidFill>
                  </a:rPr>
                  <a:t>C</a:t>
                </a:r>
                <a:endParaRPr lang="en-US" sz="2100" b="1" dirty="0">
                  <a:solidFill>
                    <a:srgbClr val="FF0000"/>
                  </a:solidFill>
                </a:endParaRPr>
              </a:p>
            </p:txBody>
          </p:sp>
          <p:sp>
            <p:nvSpPr>
              <p:cNvPr id="21" name="Rectangle 20">
                <a:extLst>
                  <a:ext uri="{FF2B5EF4-FFF2-40B4-BE49-F238E27FC236}">
                    <a16:creationId xmlns:a16="http://schemas.microsoft.com/office/drawing/2014/main" xmlns="" id="{7A59F564-51EE-4C40-A871-E4F1DC7C465F}"/>
                  </a:ext>
                </a:extLst>
              </p:cNvPr>
              <p:cNvSpPr/>
              <p:nvPr/>
            </p:nvSpPr>
            <p:spPr>
              <a:xfrm>
                <a:off x="1683700" y="1695147"/>
                <a:ext cx="731519"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solidFill>
                      <a:srgbClr val="FF0000"/>
                    </a:solidFill>
                  </a:rPr>
                  <a:t>H</a:t>
                </a:r>
                <a:endParaRPr lang="en-US" sz="2100" b="1" dirty="0">
                  <a:solidFill>
                    <a:srgbClr val="FF0000"/>
                  </a:solidFill>
                </a:endParaRPr>
              </a:p>
            </p:txBody>
          </p:sp>
          <p:sp>
            <p:nvSpPr>
              <p:cNvPr id="22" name="Rectangle 21">
                <a:extLst>
                  <a:ext uri="{FF2B5EF4-FFF2-40B4-BE49-F238E27FC236}">
                    <a16:creationId xmlns:a16="http://schemas.microsoft.com/office/drawing/2014/main" xmlns="" id="{85F41433-5369-4B9B-9AE6-C03B26C2F427}"/>
                  </a:ext>
                </a:extLst>
              </p:cNvPr>
              <p:cNvSpPr/>
              <p:nvPr/>
            </p:nvSpPr>
            <p:spPr>
              <a:xfrm>
                <a:off x="2415218" y="1708214"/>
                <a:ext cx="731519"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solidFill>
                      <a:srgbClr val="FF0000"/>
                    </a:solidFill>
                  </a:rPr>
                  <a:t>I</a:t>
                </a:r>
                <a:endParaRPr lang="en-US" sz="2100" b="1" dirty="0">
                  <a:solidFill>
                    <a:srgbClr val="FF0000"/>
                  </a:solidFill>
                </a:endParaRPr>
              </a:p>
            </p:txBody>
          </p:sp>
          <p:sp>
            <p:nvSpPr>
              <p:cNvPr id="23" name="Rectangle 22">
                <a:extLst>
                  <a:ext uri="{FF2B5EF4-FFF2-40B4-BE49-F238E27FC236}">
                    <a16:creationId xmlns:a16="http://schemas.microsoft.com/office/drawing/2014/main" xmlns="" id="{FC83AA65-17AA-4583-B32D-192AF4B7FF5C}"/>
                  </a:ext>
                </a:extLst>
              </p:cNvPr>
              <p:cNvSpPr/>
              <p:nvPr/>
            </p:nvSpPr>
            <p:spPr>
              <a:xfrm>
                <a:off x="3128965" y="1710983"/>
                <a:ext cx="731519"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solidFill>
                      <a:srgbClr val="FF0000"/>
                    </a:solidFill>
                  </a:rPr>
                  <a:t>M</a:t>
                </a:r>
                <a:endParaRPr lang="en-US" sz="2100" b="1" dirty="0">
                  <a:solidFill>
                    <a:srgbClr val="FF0000"/>
                  </a:solidFill>
                </a:endParaRPr>
              </a:p>
            </p:txBody>
          </p:sp>
          <p:sp>
            <p:nvSpPr>
              <p:cNvPr id="24" name="Rectangle 23">
                <a:extLst>
                  <a:ext uri="{FF2B5EF4-FFF2-40B4-BE49-F238E27FC236}">
                    <a16:creationId xmlns:a16="http://schemas.microsoft.com/office/drawing/2014/main" xmlns="" id="{3FEEFC71-0A0D-4821-8F1D-96E86C2AD814}"/>
                  </a:ext>
                </a:extLst>
              </p:cNvPr>
              <p:cNvSpPr/>
              <p:nvPr/>
            </p:nvSpPr>
            <p:spPr>
              <a:xfrm>
                <a:off x="4568907" y="1723586"/>
                <a:ext cx="731521"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solidFill>
                      <a:srgbClr val="FF0000"/>
                    </a:solidFill>
                  </a:rPr>
                  <a:t>Â</a:t>
                </a:r>
                <a:endParaRPr lang="en-US" sz="2100" b="1" dirty="0">
                  <a:solidFill>
                    <a:srgbClr val="FF0000"/>
                  </a:solidFill>
                </a:endParaRPr>
              </a:p>
            </p:txBody>
          </p:sp>
          <p:sp>
            <p:nvSpPr>
              <p:cNvPr id="25" name="Rectangle 24">
                <a:extLst>
                  <a:ext uri="{FF2B5EF4-FFF2-40B4-BE49-F238E27FC236}">
                    <a16:creationId xmlns:a16="http://schemas.microsoft.com/office/drawing/2014/main" xmlns="" id="{423373B0-A65B-4D44-93FC-4E16171AAE4E}"/>
                  </a:ext>
                </a:extLst>
              </p:cNvPr>
              <p:cNvSpPr/>
              <p:nvPr/>
            </p:nvSpPr>
            <p:spPr>
              <a:xfrm>
                <a:off x="5286570" y="1720738"/>
                <a:ext cx="731521"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solidFill>
                      <a:srgbClr val="FF0000"/>
                    </a:solidFill>
                  </a:rPr>
                  <a:t>U</a:t>
                </a:r>
                <a:endParaRPr lang="en-US" sz="2100" b="1" dirty="0">
                  <a:solidFill>
                    <a:srgbClr val="FF0000"/>
                  </a:solidFill>
                </a:endParaRPr>
              </a:p>
            </p:txBody>
          </p:sp>
        </p:grpSp>
      </p:grpSp>
    </p:spTree>
    <p:extLst>
      <p:ext uri="{BB962C8B-B14F-4D97-AF65-F5344CB8AC3E}">
        <p14:creationId xmlns:p14="http://schemas.microsoft.com/office/powerpoint/2010/main" val="40939034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C0520A2-7D45-4106-8F4A-7D24C834163A}"/>
              </a:ext>
            </a:extLst>
          </p:cNvPr>
          <p:cNvSpPr/>
          <p:nvPr/>
        </p:nvSpPr>
        <p:spPr>
          <a:xfrm>
            <a:off x="0" y="0"/>
            <a:ext cx="9144000" cy="5143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US" sz="2400" b="1" dirty="0" err="1" smtClean="0">
                <a:solidFill>
                  <a:schemeClr val="tx1"/>
                </a:solidFill>
                <a:latin typeface="Arial" panose="020B0604020202020204" pitchFamily="34" charset="0"/>
                <a:cs typeface="Arial" panose="020B0604020202020204" pitchFamily="34" charset="0"/>
              </a:rPr>
              <a:t>Sớm</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sớm</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lích</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rích</a:t>
            </a:r>
            <a:endParaRPr lang="en-US" sz="2400" b="1" dirty="0" smtClean="0">
              <a:solidFill>
                <a:schemeClr val="tx1"/>
              </a:solidFill>
              <a:latin typeface="Arial" panose="020B0604020202020204" pitchFamily="34" charset="0"/>
              <a:cs typeface="Arial" panose="020B0604020202020204" pitchFamily="34" charset="0"/>
            </a:endParaRPr>
          </a:p>
          <a:p>
            <a:pPr algn="ctr"/>
            <a:r>
              <a:rPr lang="en-US" sz="2400" b="1" dirty="0" err="1" smtClean="0">
                <a:solidFill>
                  <a:schemeClr val="tx1"/>
                </a:solidFill>
                <a:latin typeface="Arial" panose="020B0604020202020204" pitchFamily="34" charset="0"/>
                <a:cs typeface="Arial" panose="020B0604020202020204" pitchFamily="34" charset="0"/>
              </a:rPr>
              <a:t>Rất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thích</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bắt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sâu</a:t>
            </a:r>
            <a:endParaRPr lang="en-US" sz="2400" b="1" dirty="0" smtClean="0">
              <a:solidFill>
                <a:schemeClr val="tx1"/>
              </a:solidFill>
              <a:latin typeface="Arial" panose="020B0604020202020204" pitchFamily="34" charset="0"/>
              <a:cs typeface="Arial" panose="020B0604020202020204" pitchFamily="34" charset="0"/>
            </a:endParaRPr>
          </a:p>
          <a:p>
            <a:pPr algn="ctr"/>
            <a:r>
              <a:rPr lang="en-US" sz="2400" b="1" dirty="0" err="1" smtClean="0">
                <a:solidFill>
                  <a:schemeClr val="tx1"/>
                </a:solidFill>
                <a:latin typeface="Arial" panose="020B0604020202020204" pitchFamily="34" charset="0"/>
                <a:cs typeface="Arial" panose="020B0604020202020204" pitchFamily="34" charset="0"/>
              </a:rPr>
              <a:t>Sâu</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trốn</a:t>
            </a:r>
            <a:r>
              <a:rPr lang="en-US" sz="2400" b="1" dirty="0" smtClean="0">
                <a:solidFill>
                  <a:schemeClr val="tx1"/>
                </a:solidFill>
                <a:latin typeface="Arial" panose="020B0604020202020204" pitchFamily="34" charset="0"/>
                <a:cs typeface="Arial" panose="020B0604020202020204" pitchFamily="34" charset="0"/>
              </a:rPr>
              <a:t> ở </a:t>
            </a:r>
            <a:r>
              <a:rPr lang="en-US" sz="2400" b="1" dirty="0" err="1" smtClean="0">
                <a:solidFill>
                  <a:schemeClr val="tx1"/>
                </a:solidFill>
                <a:latin typeface="Arial" panose="020B0604020202020204" pitchFamily="34" charset="0"/>
                <a:cs typeface="Arial" panose="020B0604020202020204" pitchFamily="34" charset="0"/>
              </a:rPr>
              <a:t>đâu</a:t>
            </a:r>
            <a:endParaRPr lang="en-US" sz="2400" b="1" dirty="0" smtClean="0">
              <a:solidFill>
                <a:schemeClr val="tx1"/>
              </a:solidFill>
              <a:latin typeface="Arial" panose="020B0604020202020204" pitchFamily="34" charset="0"/>
              <a:cs typeface="Arial" panose="020B0604020202020204" pitchFamily="34" charset="0"/>
            </a:endParaRPr>
          </a:p>
          <a:p>
            <a:pPr algn="ctr"/>
            <a:r>
              <a:rPr lang="en-US" sz="2400" b="1" dirty="0" err="1" smtClean="0">
                <a:solidFill>
                  <a:schemeClr val="tx1"/>
                </a:solidFill>
                <a:latin typeface="Arial" panose="020B0604020202020204" pitchFamily="34" charset="0"/>
                <a:cs typeface="Arial" panose="020B0604020202020204" pitchFamily="34" charset="0"/>
              </a:rPr>
              <a:t>Cũng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tìm</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ra</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được</a:t>
            </a:r>
            <a:r>
              <a:rPr lang="en-US" sz="2400" b="1" dirty="0" smtClean="0">
                <a:solidFill>
                  <a:schemeClr val="tx1"/>
                </a:solidFill>
                <a:latin typeface="Arial" panose="020B0604020202020204" pitchFamily="34" charset="0"/>
                <a:cs typeface="Arial" panose="020B0604020202020204" pitchFamily="34" charset="0"/>
              </a:rPr>
              <a:t>.</a:t>
            </a:r>
          </a:p>
          <a:p>
            <a:pPr algn="ctr"/>
            <a:r>
              <a:rPr lang="en-US" sz="2400" b="1" dirty="0" smtClean="0">
                <a:solidFill>
                  <a:schemeClr val="tx1"/>
                </a:solidFill>
                <a:latin typeface="Arial" panose="020B0604020202020204" pitchFamily="34" charset="0"/>
                <a:cs typeface="Arial" panose="020B0604020202020204" pitchFamily="34" charset="0"/>
              </a:rPr>
              <a:t>.</a:t>
            </a:r>
            <a:endParaRPr lang="en-US" sz="2400" b="1" dirty="0">
              <a:solidFill>
                <a:schemeClr val="tx1"/>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a16="http://schemas.microsoft.com/office/drawing/2014/main" xmlns="" id="{2F3B7A70-8630-4C8F-B5E1-858A18F56B40}"/>
              </a:ext>
            </a:extLst>
          </p:cNvPr>
          <p:cNvSpPr/>
          <p:nvPr/>
        </p:nvSpPr>
        <p:spPr>
          <a:xfrm>
            <a:off x="2808761" y="706737"/>
            <a:ext cx="534156" cy="4573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US" sz="2100" b="1" dirty="0">
                <a:solidFill>
                  <a:schemeClr val="tx1"/>
                </a:solidFill>
              </a:rPr>
              <a:t>1</a:t>
            </a:r>
          </a:p>
        </p:txBody>
      </p:sp>
      <p:pic>
        <p:nvPicPr>
          <p:cNvPr id="5" name="Picture 4">
            <a:extLst>
              <a:ext uri="{FF2B5EF4-FFF2-40B4-BE49-F238E27FC236}">
                <a16:creationId xmlns:a16="http://schemas.microsoft.com/office/drawing/2014/main" xmlns="" id="{551B4D66-AF0F-48B3-904C-6BA2A2A47EA0}"/>
              </a:ext>
            </a:extLst>
          </p:cNvPr>
          <p:cNvPicPr>
            <a:picLocks noChangeAspect="1"/>
          </p:cNvPicPr>
          <p:nvPr/>
        </p:nvPicPr>
        <p:blipFill>
          <a:blip r:embed="rId3"/>
          <a:stretch>
            <a:fillRect/>
          </a:stretch>
        </p:blipFill>
        <p:spPr>
          <a:xfrm>
            <a:off x="7254287" y="171995"/>
            <a:ext cx="878014" cy="763413"/>
          </a:xfrm>
          <a:prstGeom prst="rect">
            <a:avLst/>
          </a:prstGeom>
        </p:spPr>
      </p:pic>
    </p:spTree>
    <p:extLst>
      <p:ext uri="{BB962C8B-B14F-4D97-AF65-F5344CB8AC3E}">
        <p14:creationId xmlns:p14="http://schemas.microsoft.com/office/powerpoint/2010/main" val="3096844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C0520A2-7D45-4106-8F4A-7D24C834163A}"/>
              </a:ext>
            </a:extLst>
          </p:cNvPr>
          <p:cNvSpPr/>
          <p:nvPr/>
        </p:nvSpPr>
        <p:spPr>
          <a:xfrm>
            <a:off x="0" y="0"/>
            <a:ext cx="9144000" cy="5143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Ngày</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ngày</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ngồi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đợi</a:t>
            </a:r>
            <a:endParaRPr lang="en-US" sz="2400" b="1" dirty="0" smtClean="0">
              <a:solidFill>
                <a:schemeClr val="tx1"/>
              </a:solidFill>
              <a:latin typeface="Arial" panose="020B0604020202020204" pitchFamily="34" charset="0"/>
              <a:cs typeface="Arial" panose="020B0604020202020204" pitchFamily="34" charset="0"/>
            </a:endParaRPr>
          </a:p>
          <a:p>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Mái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hiên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ngoài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hè</a:t>
            </a:r>
            <a:endParaRPr lang="en-US" sz="2400" b="1" dirty="0" smtClean="0">
              <a:solidFill>
                <a:schemeClr val="tx1"/>
              </a:solidFill>
              <a:latin typeface="Arial" panose="020B0604020202020204" pitchFamily="34" charset="0"/>
              <a:cs typeface="Arial" panose="020B0604020202020204" pitchFamily="34" charset="0"/>
            </a:endParaRPr>
          </a:p>
          <a:p>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Mỗi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khi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chủ</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về</a:t>
            </a:r>
            <a:endParaRPr lang="en-US" sz="2400" b="1" dirty="0" smtClean="0">
              <a:solidFill>
                <a:schemeClr val="tx1"/>
              </a:solidFill>
              <a:latin typeface="Arial" panose="020B0604020202020204" pitchFamily="34" charset="0"/>
              <a:cs typeface="Arial" panose="020B0604020202020204" pitchFamily="34" charset="0"/>
            </a:endParaRPr>
          </a:p>
          <a:p>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Vẫy</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đuôi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mừng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rỡ</a:t>
            </a:r>
            <a:r>
              <a:rPr lang="en-US" sz="2400" b="1" dirty="0" smtClean="0">
                <a:solidFill>
                  <a:schemeClr val="tx1"/>
                </a:solidFill>
                <a:latin typeface="Arial" panose="020B0604020202020204" pitchFamily="34" charset="0"/>
                <a:cs typeface="Arial" panose="020B0604020202020204" pitchFamily="34" charset="0"/>
              </a:rPr>
              <a:t>?</a:t>
            </a:r>
            <a:endParaRPr lang="en-US" sz="2400" b="1" dirty="0">
              <a:solidFill>
                <a:schemeClr val="tx1"/>
              </a:solidFill>
              <a:latin typeface="Arial" panose="020B0604020202020204" pitchFamily="34" charset="0"/>
              <a:cs typeface="Arial" panose="020B0604020202020204" pitchFamily="34" charset="0"/>
            </a:endParaRPr>
          </a:p>
          <a:p>
            <a:pPr algn="ctr"/>
            <a:endParaRPr lang="en-US" sz="2400" b="1" dirty="0">
              <a:solidFill>
                <a:schemeClr val="tx1"/>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a16="http://schemas.microsoft.com/office/drawing/2014/main" xmlns="" id="{2F3B7A70-8630-4C8F-B5E1-858A18F56B40}"/>
              </a:ext>
            </a:extLst>
          </p:cNvPr>
          <p:cNvSpPr/>
          <p:nvPr/>
        </p:nvSpPr>
        <p:spPr>
          <a:xfrm>
            <a:off x="2808761" y="706737"/>
            <a:ext cx="534156" cy="4573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US" sz="2100" b="1" dirty="0">
                <a:solidFill>
                  <a:schemeClr val="tx1"/>
                </a:solidFill>
              </a:rPr>
              <a:t>2</a:t>
            </a:r>
          </a:p>
        </p:txBody>
      </p:sp>
      <p:pic>
        <p:nvPicPr>
          <p:cNvPr id="5" name="Picture 4">
            <a:extLst>
              <a:ext uri="{FF2B5EF4-FFF2-40B4-BE49-F238E27FC236}">
                <a16:creationId xmlns:a16="http://schemas.microsoft.com/office/drawing/2014/main" xmlns="" id="{3142EDC4-CA0B-4956-A504-39B3F32F395A}"/>
              </a:ext>
            </a:extLst>
          </p:cNvPr>
          <p:cNvPicPr>
            <a:picLocks noChangeAspect="1"/>
          </p:cNvPicPr>
          <p:nvPr/>
        </p:nvPicPr>
        <p:blipFill>
          <a:blip r:embed="rId3"/>
          <a:stretch>
            <a:fillRect/>
          </a:stretch>
        </p:blipFill>
        <p:spPr>
          <a:xfrm>
            <a:off x="7950116" y="0"/>
            <a:ext cx="878014" cy="763413"/>
          </a:xfrm>
          <a:prstGeom prst="rect">
            <a:avLst/>
          </a:prstGeom>
        </p:spPr>
      </p:pic>
    </p:spTree>
    <p:extLst>
      <p:ext uri="{BB962C8B-B14F-4D97-AF65-F5344CB8AC3E}">
        <p14:creationId xmlns:p14="http://schemas.microsoft.com/office/powerpoint/2010/main" val="2505720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C0520A2-7D45-4106-8F4A-7D24C834163A}"/>
              </a:ext>
            </a:extLst>
          </p:cNvPr>
          <p:cNvSpPr/>
          <p:nvPr/>
        </p:nvSpPr>
        <p:spPr>
          <a:xfrm>
            <a:off x="0" y="0"/>
            <a:ext cx="9144000" cy="5143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defRPr/>
            </a:pPr>
            <a:r>
              <a:rPr lang="en-US" sz="2400" b="1" dirty="0" err="1" smtClean="0">
                <a:solidFill>
                  <a:prstClr val="black"/>
                </a:solidFill>
                <a:latin typeface="Arial" panose="020B0604020202020204" pitchFamily="34" charset="0"/>
                <a:cs typeface="Arial" panose="020B0604020202020204" pitchFamily="34" charset="0"/>
              </a:rPr>
              <a:t>Trông</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xa</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thì</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tưởng</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là</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mèo</a:t>
            </a:r>
            <a:endParaRPr lang="en-US" sz="2400" b="1" dirty="0" smtClean="0">
              <a:solidFill>
                <a:prstClr val="black"/>
              </a:solidFill>
              <a:latin typeface="Arial" panose="020B0604020202020204" pitchFamily="34" charset="0"/>
              <a:cs typeface="Arial" panose="020B0604020202020204" pitchFamily="34" charset="0"/>
            </a:endParaRPr>
          </a:p>
          <a:p>
            <a:pPr algn="ctr">
              <a:defRPr/>
            </a:pPr>
            <a:r>
              <a:rPr lang="en-US" sz="2400" b="1" dirty="0" err="1" smtClean="0">
                <a:solidFill>
                  <a:prstClr val="black"/>
                </a:solidFill>
                <a:latin typeface="Arial" panose="020B0604020202020204" pitchFamily="34" charset="0"/>
                <a:cs typeface="Arial" panose="020B0604020202020204" pitchFamily="34" charset="0"/>
              </a:rPr>
              <a:t>Lại</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gần</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thì</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hóa</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là</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chim</a:t>
            </a:r>
            <a:endParaRPr lang="en-US" sz="2400" b="1" dirty="0" smtClean="0">
              <a:solidFill>
                <a:prstClr val="black"/>
              </a:solidFill>
              <a:latin typeface="Arial" panose="020B0604020202020204" pitchFamily="34" charset="0"/>
              <a:cs typeface="Arial" panose="020B0604020202020204" pitchFamily="34" charset="0"/>
            </a:endParaRPr>
          </a:p>
          <a:p>
            <a:pPr algn="ctr">
              <a:defRPr/>
            </a:pPr>
            <a:r>
              <a:rPr lang="en-US" sz="2400" b="1" dirty="0" smtClean="0">
                <a:solidFill>
                  <a:prstClr val="black"/>
                </a:solidFill>
                <a:latin typeface="Arial" panose="020B0604020202020204" pitchFamily="34" charset="0"/>
                <a:cs typeface="Arial" panose="020B0604020202020204" pitchFamily="34" charset="0"/>
              </a:rPr>
              <a:t>Ban </a:t>
            </a:r>
            <a:r>
              <a:rPr lang="en-US" sz="2400" b="1" dirty="0" err="1" smtClean="0">
                <a:solidFill>
                  <a:prstClr val="black"/>
                </a:solidFill>
                <a:latin typeface="Arial" panose="020B0604020202020204" pitchFamily="34" charset="0"/>
                <a:cs typeface="Arial" panose="020B0604020202020204" pitchFamily="34" charset="0"/>
              </a:rPr>
              <a:t>ngày</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ngủ</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lim</a:t>
            </a:r>
            <a:r>
              <a:rPr lang="en-US" sz="2400" b="1" dirty="0" smtClean="0">
                <a:solidFill>
                  <a:prstClr val="black"/>
                </a:solidFill>
                <a:latin typeface="Arial" panose="020B0604020202020204" pitchFamily="34" charset="0"/>
                <a:cs typeface="Arial" panose="020B0604020202020204" pitchFamily="34" charset="0"/>
              </a:rPr>
              <a:t> dim</a:t>
            </a:r>
          </a:p>
          <a:p>
            <a:pPr algn="ctr">
              <a:defRPr/>
            </a:pPr>
            <a:r>
              <a:rPr lang="en-US" sz="2400" b="1" dirty="0" err="1" smtClean="0">
                <a:solidFill>
                  <a:prstClr val="black"/>
                </a:solidFill>
                <a:latin typeface="Arial" panose="020B0604020202020204" pitchFamily="34" charset="0"/>
                <a:cs typeface="Arial" panose="020B0604020202020204" pitchFamily="34" charset="0"/>
              </a:rPr>
              <a:t>Đêm</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đêm</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lùng</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bắt</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chuột</a:t>
            </a:r>
            <a:endParaRPr lang="en-US" sz="2400" b="1" dirty="0" smtClean="0">
              <a:solidFill>
                <a:prstClr val="black"/>
              </a:solidFill>
              <a:latin typeface="Arial" panose="020B0604020202020204" pitchFamily="34" charset="0"/>
              <a:cs typeface="Arial" panose="020B0604020202020204" pitchFamily="34" charset="0"/>
            </a:endParaRPr>
          </a:p>
          <a:p>
            <a:pPr algn="ctr">
              <a:defRPr/>
            </a:pPr>
            <a:endParaRPr lang="en-US" sz="2400" b="1" dirty="0">
              <a:solidFill>
                <a:prstClr val="black"/>
              </a:solidFill>
              <a:latin typeface="Arial" panose="020B0604020202020204" pitchFamily="34" charset="0"/>
              <a:cs typeface="Arial" panose="020B0604020202020204" pitchFamily="34" charset="0"/>
            </a:endParaRPr>
          </a:p>
          <a:p>
            <a:pPr algn="ctr">
              <a:defRPr/>
            </a:pPr>
            <a:endParaRPr lang="en-US" sz="2400" b="1" dirty="0">
              <a:solidFill>
                <a:prstClr val="black"/>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a16="http://schemas.microsoft.com/office/drawing/2014/main" xmlns="" id="{2F3B7A70-8630-4C8F-B5E1-858A18F56B40}"/>
              </a:ext>
            </a:extLst>
          </p:cNvPr>
          <p:cNvSpPr/>
          <p:nvPr/>
        </p:nvSpPr>
        <p:spPr>
          <a:xfrm>
            <a:off x="2808761" y="706737"/>
            <a:ext cx="534156" cy="4573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defRPr/>
            </a:pPr>
            <a:r>
              <a:rPr lang="en-US" sz="2100" b="1" dirty="0">
                <a:solidFill>
                  <a:prstClr val="black"/>
                </a:solidFill>
                <a:latin typeface="等线"/>
              </a:rPr>
              <a:t>3</a:t>
            </a:r>
          </a:p>
        </p:txBody>
      </p:sp>
      <p:pic>
        <p:nvPicPr>
          <p:cNvPr id="5" name="Picture 4">
            <a:extLst>
              <a:ext uri="{FF2B5EF4-FFF2-40B4-BE49-F238E27FC236}">
                <a16:creationId xmlns:a16="http://schemas.microsoft.com/office/drawing/2014/main" xmlns="" id="{5BC2D293-CDBC-4041-8857-84A54E10D5F6}"/>
              </a:ext>
            </a:extLst>
          </p:cNvPr>
          <p:cNvPicPr>
            <a:picLocks noChangeAspect="1"/>
          </p:cNvPicPr>
          <p:nvPr/>
        </p:nvPicPr>
        <p:blipFill>
          <a:blip r:embed="rId3"/>
          <a:stretch>
            <a:fillRect/>
          </a:stretch>
        </p:blipFill>
        <p:spPr>
          <a:xfrm>
            <a:off x="7711546" y="171995"/>
            <a:ext cx="878014" cy="763413"/>
          </a:xfrm>
          <a:prstGeom prst="rect">
            <a:avLst/>
          </a:prstGeom>
        </p:spPr>
      </p:pic>
    </p:spTree>
    <p:extLst>
      <p:ext uri="{BB962C8B-B14F-4D97-AF65-F5344CB8AC3E}">
        <p14:creationId xmlns:p14="http://schemas.microsoft.com/office/powerpoint/2010/main" val="254695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9389"/>
            <a:ext cx="9144000" cy="4614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8">
            <a:extLst>
              <a:ext uri="{FF2B5EF4-FFF2-40B4-BE49-F238E27FC236}">
                <a16:creationId xmlns="" xmlns:a16="http://schemas.microsoft.com/office/drawing/2014/main" id="{6F1162E0-5263-4568-95A7-97DE0AA56844}"/>
              </a:ext>
            </a:extLst>
          </p:cNvPr>
          <p:cNvSpPr/>
          <p:nvPr/>
        </p:nvSpPr>
        <p:spPr>
          <a:xfrm>
            <a:off x="0" y="39883"/>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b="1">
                <a:solidFill>
                  <a:schemeClr val="accent6"/>
                </a:solidFill>
                <a:latin typeface="Arial-Rounded" charset="-93"/>
                <a:ea typeface="Arial-Rounded" charset="-93"/>
                <a:cs typeface="Arial-Rounded" charset="-93"/>
              </a:rPr>
              <a:t>Quan sát </a:t>
            </a:r>
            <a:r>
              <a:rPr lang="en-US" sz="2600" b="1" smtClean="0">
                <a:solidFill>
                  <a:schemeClr val="accent6"/>
                </a:solidFill>
                <a:latin typeface="Arial-Rounded" charset="-93"/>
                <a:ea typeface="Arial-Rounded" charset="-93"/>
                <a:cs typeface="Arial-Rounded" charset="-93"/>
              </a:rPr>
              <a:t>các </a:t>
            </a:r>
            <a:r>
              <a:rPr lang="vi-VN" sz="2600" b="1" smtClean="0">
                <a:solidFill>
                  <a:schemeClr val="accent6"/>
                </a:solidFill>
                <a:latin typeface="Arial-Rounded" charset="-93"/>
                <a:ea typeface="Arial-Rounded" charset="-93"/>
                <a:cs typeface="Arial-Rounded" charset="-93"/>
              </a:rPr>
              <a:t>con vật </a:t>
            </a:r>
            <a:r>
              <a:rPr lang="vi-VN" sz="2600" b="1">
                <a:solidFill>
                  <a:schemeClr val="accent6"/>
                </a:solidFill>
                <a:latin typeface="Arial-Rounded" charset="-93"/>
                <a:ea typeface="Arial-Rounded" charset="-93"/>
                <a:cs typeface="Arial-Rounded" charset="-93"/>
              </a:rPr>
              <a:t>trong </a:t>
            </a:r>
            <a:r>
              <a:rPr lang="vi-VN" sz="2600" b="1" smtClean="0">
                <a:solidFill>
                  <a:schemeClr val="accent6"/>
                </a:solidFill>
                <a:latin typeface="Arial-Rounded" charset="-93"/>
                <a:ea typeface="Arial-Rounded" charset="-93"/>
                <a:cs typeface="Arial-Rounded" charset="-93"/>
              </a:rPr>
              <a:t>tranh</a:t>
            </a:r>
            <a:endParaRPr lang="zh-CN" altLang="en-US" sz="2600" dirty="0">
              <a:solidFill>
                <a:schemeClr val="accent6"/>
              </a:solidFill>
              <a:latin typeface="Arial-Rounded" charset="-93"/>
              <a:ea typeface="Arial-Rounded" charset="-93"/>
              <a:cs typeface="Arial-Rounded"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âu hỏi của só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498"/>
          </a:xfrm>
          <a:prstGeom prst="rect">
            <a:avLst/>
          </a:prstGeom>
        </p:spPr>
      </p:pic>
    </p:spTree>
    <p:extLst>
      <p:ext uri="{BB962C8B-B14F-4D97-AF65-F5344CB8AC3E}">
        <p14:creationId xmlns:p14="http://schemas.microsoft.com/office/powerpoint/2010/main" val="7663618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doc">
            <a:hlinkClick r:id="" action="ppaction://media"/>
            <a:extLst>
              <a:ext uri="{FF2B5EF4-FFF2-40B4-BE49-F238E27FC236}">
                <a16:creationId xmlns="" xmlns:a16="http://schemas.microsoft.com/office/drawing/2014/main" id="{63FE8135-451D-4BD7-A1C7-4125650811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47082" y="-1105837"/>
            <a:ext cx="609600" cy="609600"/>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24024"/>
            <a:ext cx="914400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97CDA310-DDA7-47C0-8950-DB78C5D823B7}"/>
              </a:ext>
            </a:extLst>
          </p:cNvPr>
          <p:cNvSpPr/>
          <p:nvPr/>
        </p:nvSpPr>
        <p:spPr>
          <a:xfrm>
            <a:off x="1" y="-334508"/>
            <a:ext cx="9143999" cy="9040773"/>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CÂU HỎI CỦA SÓI</a:t>
            </a:r>
            <a:endPar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000">
                <a:latin typeface="Arial-Rounded" charset="-93"/>
                <a:ea typeface="Arial-Rounded" charset="-93"/>
                <a:cs typeface="Arial-Rounded" charset="-93"/>
              </a:rPr>
              <a:t> </a:t>
            </a:r>
            <a:r>
              <a:rPr lang="en-US" sz="2100" smtClean="0">
                <a:latin typeface="Arial-Rounded" charset="-93"/>
                <a:ea typeface="Arial-Rounded" charset="-93"/>
                <a:cs typeface="Arial-Rounded" charset="-93"/>
              </a:rPr>
              <a:t>Một chú sóc  đang chuyền trên cành cây  bổng trượt chân, rơi trúng đầu lão</a:t>
            </a:r>
            <a:r>
              <a:rPr lang="en-US" sz="2100">
                <a:latin typeface="Arial-Rounded" charset="-93"/>
                <a:ea typeface="Arial-Rounded" charset="-93"/>
                <a:cs typeface="Arial-Rounded" charset="-93"/>
              </a:rPr>
              <a:t> </a:t>
            </a:r>
            <a:r>
              <a:rPr lang="en-US" sz="2100" smtClean="0">
                <a:latin typeface="Arial-Rounded" charset="-93"/>
                <a:ea typeface="Arial-Rounded" charset="-93"/>
                <a:cs typeface="Arial-Rounded" charset="-93"/>
              </a:rPr>
              <a:t>sói đang ngái ngủ. Sói chồm dậy, túm lấy sóc. Sóc van nài:</a:t>
            </a:r>
          </a:p>
          <a:p>
            <a:pPr algn="just"/>
            <a:r>
              <a:rPr lang="en-US" sz="2100">
                <a:latin typeface="Arial-Rounded" charset="-93"/>
                <a:ea typeface="Arial-Rounded" charset="-93"/>
                <a:cs typeface="Arial-Rounded" charset="-93"/>
              </a:rPr>
              <a:t>	</a:t>
            </a:r>
            <a:r>
              <a:rPr lang="en-US" sz="2100" smtClean="0">
                <a:latin typeface="Arial-Rounded" charset="-93"/>
                <a:ea typeface="Arial-Rounded" charset="-93"/>
                <a:cs typeface="Arial-Rounded" charset="-93"/>
              </a:rPr>
              <a:t>- Xin hãy thả tôi ra!</a:t>
            </a:r>
          </a:p>
          <a:p>
            <a:pPr algn="just"/>
            <a:r>
              <a:rPr lang="en-US" sz="2100">
                <a:latin typeface="Arial-Rounded" charset="-93"/>
                <a:ea typeface="Arial-Rounded" charset="-93"/>
                <a:cs typeface="Arial-Rounded" charset="-93"/>
              </a:rPr>
              <a:t>	</a:t>
            </a:r>
            <a:r>
              <a:rPr lang="en-US" sz="2100" smtClean="0">
                <a:latin typeface="Arial-Rounded" charset="-93"/>
                <a:ea typeface="Arial-Rounded" charset="-93"/>
                <a:cs typeface="Arial-Rounded" charset="-93"/>
              </a:rPr>
              <a:t>Sói nói:</a:t>
            </a:r>
          </a:p>
          <a:p>
            <a:pPr algn="just"/>
            <a:r>
              <a:rPr lang="en-US" sz="2100" smtClean="0">
                <a:latin typeface="Arial-Rounded" charset="-93"/>
                <a:ea typeface="Arial-Rounded" charset="-93"/>
                <a:cs typeface="Arial-Rounded" charset="-93"/>
              </a:rPr>
              <a:t>	- Được, ta sẽ thả, nhưng ngươi hãy cho ta biết: Vì sao baonj sóc các ngươi cứ nhảy nhót vui đùa suốt ngày, còn ta lúc nào cũng thấy buồn bực?</a:t>
            </a:r>
          </a:p>
          <a:p>
            <a:pPr algn="just"/>
            <a:r>
              <a:rPr lang="en-US" sz="2100">
                <a:latin typeface="Arial-Rounded" charset="-93"/>
                <a:ea typeface="Arial-Rounded" charset="-93"/>
                <a:cs typeface="Arial-Rounded" charset="-93"/>
              </a:rPr>
              <a:t>	</a:t>
            </a:r>
            <a:r>
              <a:rPr lang="en-US" sz="2100" smtClean="0">
                <a:latin typeface="Arial-Rounded" charset="-93"/>
                <a:ea typeface="Arial-Rounded" charset="-93"/>
                <a:cs typeface="Arial-Rounded" charset="-93"/>
              </a:rPr>
              <a:t>Sóc bảo:</a:t>
            </a:r>
          </a:p>
          <a:p>
            <a:pPr algn="just"/>
            <a:r>
              <a:rPr lang="en-US" sz="2100" smtClean="0">
                <a:latin typeface="Arial-Rounded" charset="-93"/>
                <a:ea typeface="Arial-Rounded" charset="-93"/>
                <a:cs typeface="Arial-Rounded" charset="-93"/>
              </a:rPr>
              <a:t>	- Thả tôi ra, rồi tôi sẽ nói.</a:t>
            </a:r>
          </a:p>
          <a:p>
            <a:pPr algn="just"/>
            <a:r>
              <a:rPr lang="en-US" sz="2100">
                <a:latin typeface="Arial-Rounded" charset="-93"/>
                <a:ea typeface="Arial-Rounded" charset="-93"/>
                <a:cs typeface="Arial-Rounded" charset="-93"/>
              </a:rPr>
              <a:t>	</a:t>
            </a:r>
            <a:r>
              <a:rPr lang="en-US" sz="2100" smtClean="0">
                <a:latin typeface="Arial-Rounded" charset="-93"/>
                <a:ea typeface="Arial-Rounded" charset="-93"/>
                <a:cs typeface="Arial-Rounded" charset="-93"/>
              </a:rPr>
              <a:t>Sói thả sóc ra. Sóc nhảy tót lên cây cao, rồi đáp vọng xuống:</a:t>
            </a:r>
          </a:p>
          <a:p>
            <a:pPr algn="just"/>
            <a:r>
              <a:rPr lang="en-US" sz="2100">
                <a:latin typeface="Arial-Rounded" charset="-93"/>
                <a:ea typeface="Arial-Rounded" charset="-93"/>
                <a:cs typeface="Arial-Rounded" charset="-93"/>
              </a:rPr>
              <a:t>	</a:t>
            </a:r>
            <a:r>
              <a:rPr lang="en-US" sz="2100" smtClean="0">
                <a:latin typeface="Arial-Rounded" charset="-93"/>
                <a:ea typeface="Arial-Rounded" charset="-93"/>
                <a:cs typeface="Arial-Rounded" charset="-93"/>
              </a:rPr>
              <a:t>- Mỗi khi nhìn thấy anh, chúng tôi đều bỏ chạy vì anh hay gây gổ. Anh buồn bực vì anh không có bạn bè. Còn chúng tôi  lúc nào cũng vui vì chúng tôi có nhiều bạn tốt.</a:t>
            </a:r>
            <a:endParaRPr lang="vi-VN" sz="2100">
              <a:latin typeface="Arial-Rounded" charset="-93"/>
              <a:ea typeface="Arial-Rounded" charset="-93"/>
              <a:cs typeface="Arial-Rounded" charset="-93"/>
            </a:endParaRPr>
          </a:p>
          <a:p>
            <a:r>
              <a:rPr lang="vi-VN" sz="2400"/>
              <a:t/>
            </a:r>
            <a:br>
              <a:rPr lang="vi-VN" sz="2400"/>
            </a:br>
            <a:r>
              <a:rPr lang="en-US" sz="3200" i="1">
                <a:latin typeface="Arial-Rounded" charset="-93"/>
                <a:ea typeface="Arial-Rounded" charset="-93"/>
                <a:cs typeface="Arial-Rounded" charset="-93"/>
              </a:rPr>
              <a:t>	</a:t>
            </a:r>
            <a:r>
              <a:rPr lang="en-US" sz="3200" i="1" smtClean="0">
                <a:latin typeface="Arial-Rounded" charset="-93"/>
                <a:ea typeface="Arial-Rounded" charset="-93"/>
                <a:cs typeface="Arial-Rounded" charset="-93"/>
              </a:rPr>
              <a:t>						</a:t>
            </a:r>
            <a:r>
              <a:rPr lang="vi-VN" sz="3200"/>
              <a:t/>
            </a:r>
            <a:br>
              <a:rPr lang="vi-VN" sz="3200"/>
            </a:br>
            <a:endParaRPr lang="vi-VN" sz="3200">
              <a:latin typeface="Arial-Rounded" charset="-93"/>
              <a:ea typeface="Arial-Rounded" charset="-93"/>
              <a:cs typeface="Arial-Rounded" charset="-93"/>
            </a:endParaRPr>
          </a:p>
          <a:p>
            <a:r>
              <a:rPr lang="vi-VN" sz="3200"/>
              <a:t/>
            </a:r>
            <a:br>
              <a:rPr lang="vi-VN" sz="3200"/>
            </a:b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 xmlns:a16="http://schemas.microsoft.com/office/drawing/2014/main" id="{A3F0B0FD-818E-4BBD-B401-3895387E3487}"/>
              </a:ext>
            </a:extLst>
          </p:cNvPr>
          <p:cNvSpPr/>
          <p:nvPr/>
        </p:nvSpPr>
        <p:spPr>
          <a:xfrm>
            <a:off x="432126" y="74002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 xmlns:a16="http://schemas.microsoft.com/office/drawing/2014/main" id="{C74DFE52-BB91-47E6-AC07-F1FB590B50DF}"/>
              </a:ext>
            </a:extLst>
          </p:cNvPr>
          <p:cNvSpPr/>
          <p:nvPr/>
        </p:nvSpPr>
        <p:spPr>
          <a:xfrm>
            <a:off x="697998" y="3747526"/>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flipH="1">
            <a:off x="2793442" y="820411"/>
            <a:ext cx="221064" cy="35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090976" y="820411"/>
            <a:ext cx="221064" cy="35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8110695" y="820411"/>
            <a:ext cx="221064" cy="35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128199" y="1191625"/>
            <a:ext cx="221064" cy="35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042787" y="1171285"/>
            <a:ext cx="221064" cy="3508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467513" y="149515"/>
            <a:ext cx="8505646" cy="1077218"/>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a. </a:t>
            </a:r>
            <a:r>
              <a:rPr lang="en-US" sz="3200" smtClean="0">
                <a:solidFill>
                  <a:schemeClr val="accent6"/>
                </a:solidFill>
                <a:latin typeface="Arial-Rounded" charset="-93"/>
                <a:ea typeface="Arial-Rounded" charset="-93"/>
                <a:cs typeface="Arial-Rounded" charset="-93"/>
              </a:rPr>
              <a:t>Chuyện gì xảy ra khi sóc đang chuyền trên cành cây</a:t>
            </a:r>
            <a:r>
              <a:rPr lang="vi-VN" sz="3200" smtClean="0">
                <a:solidFill>
                  <a:schemeClr val="accent6"/>
                </a:solidFill>
                <a:latin typeface="Arial-Rounded" charset="-93"/>
                <a:ea typeface="Arial-Rounded" charset="-93"/>
                <a:cs typeface="Arial-Rounded" charset="-93"/>
              </a:rPr>
              <a:t>?</a:t>
            </a:r>
            <a:endParaRPr lang="zh-CN" altLang="en-US" sz="3200" dirty="0">
              <a:solidFill>
                <a:schemeClr val="accent6"/>
              </a:solidFill>
              <a:latin typeface="Arial-Rounded" charset="-93"/>
              <a:ea typeface="Arial-Rounded" charset="-93"/>
              <a:cs typeface="Arial-Rounded" charset="-93"/>
              <a:sym typeface="+mn-lt"/>
            </a:endParaRPr>
          </a:p>
        </p:txBody>
      </p:sp>
      <p:sp>
        <p:nvSpPr>
          <p:cNvPr id="5" name="矩形 8">
            <a:extLst>
              <a:ext uri="{FF2B5EF4-FFF2-40B4-BE49-F238E27FC236}">
                <a16:creationId xmlns="" xmlns:a16="http://schemas.microsoft.com/office/drawing/2014/main" id="{D97AFF8F-506F-4519-A1B5-52D97C6C130F}"/>
              </a:ext>
            </a:extLst>
          </p:cNvPr>
          <p:cNvSpPr/>
          <p:nvPr/>
        </p:nvSpPr>
        <p:spPr>
          <a:xfrm>
            <a:off x="467513" y="149515"/>
            <a:ext cx="8505646" cy="584775"/>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b. </a:t>
            </a:r>
            <a:r>
              <a:rPr lang="en-US" sz="3200" smtClean="0">
                <a:solidFill>
                  <a:schemeClr val="accent6"/>
                </a:solidFill>
                <a:latin typeface="Arial-Rounded" charset="-93"/>
                <a:ea typeface="Arial-Rounded" charset="-93"/>
                <a:cs typeface="Arial-Rounded" charset="-93"/>
              </a:rPr>
              <a:t>Sói hỏi sóc điều gì?</a:t>
            </a:r>
            <a:endParaRPr lang="zh-CN" altLang="en-US" sz="3200" dirty="0">
              <a:solidFill>
                <a:schemeClr val="accent6"/>
              </a:solidFill>
              <a:latin typeface="Arial-Rounded" charset="-93"/>
              <a:ea typeface="Arial-Rounded" charset="-93"/>
              <a:cs typeface="Arial-Rounded" charset="-93"/>
              <a:sym typeface="+mn-lt"/>
            </a:endParaRPr>
          </a:p>
        </p:txBody>
      </p:sp>
      <p:sp>
        <p:nvSpPr>
          <p:cNvPr id="6" name="矩形 8">
            <a:extLst>
              <a:ext uri="{FF2B5EF4-FFF2-40B4-BE49-F238E27FC236}">
                <a16:creationId xmlns="" xmlns:a16="http://schemas.microsoft.com/office/drawing/2014/main" id="{BEF69370-038A-4CCC-B259-2DF7CD5468DF}"/>
              </a:ext>
            </a:extLst>
          </p:cNvPr>
          <p:cNvSpPr/>
          <p:nvPr/>
        </p:nvSpPr>
        <p:spPr>
          <a:xfrm>
            <a:off x="319177" y="154988"/>
            <a:ext cx="8505646" cy="1569660"/>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C. </a:t>
            </a:r>
            <a:r>
              <a:rPr lang="en-US" sz="3200" smtClean="0">
                <a:solidFill>
                  <a:schemeClr val="accent6"/>
                </a:solidFill>
                <a:latin typeface="Arial-Rounded" charset="-93"/>
                <a:ea typeface="Arial-Rounded" charset="-93"/>
                <a:cs typeface="Arial-Rounded" charset="-93"/>
              </a:rPr>
              <a:t>Vì sao sói lúc nào cũng cảm thấy buồn bực?</a:t>
            </a:r>
            <a:endParaRPr lang="vi-VN" sz="3200">
              <a:solidFill>
                <a:schemeClr val="accent6"/>
              </a:solidFill>
              <a:latin typeface="Arial-Rounded" charset="-93"/>
              <a:ea typeface="Arial-Rounded" charset="-93"/>
              <a:cs typeface="Arial-Rounded" charset="-93"/>
            </a:endParaRPr>
          </a:p>
          <a:p>
            <a:r>
              <a:rPr lang="vi-VN" sz="3200"/>
              <a:t/>
            </a:r>
            <a:br>
              <a:rPr lang="vi-VN" sz="3200"/>
            </a:b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6732"/>
            <a:ext cx="9144000" cy="391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0BBF27-AEA7-4E39-9873-833F6E66B524}">
  <ds:schemaRefs>
    <ds:schemaRef ds:uri="http://purl.org/dc/elements/1.1/"/>
    <ds:schemaRef ds:uri="http://purl.org/dc/terms/"/>
    <ds:schemaRef ds:uri="http://schemas.microsoft.com/office/infopath/2007/PartnerControls"/>
    <ds:schemaRef ds:uri="http://schemas.microsoft.com/office/2006/metadata/properties"/>
    <ds:schemaRef ds:uri="http://schemas.microsoft.com/office/2006/documentManagement/types"/>
    <ds:schemaRef ds:uri="2954521b-b4ab-4ce3-8aa8-8bfa99a4c36e"/>
    <ds:schemaRef ds:uri="http://purl.org/dc/dcmitype/"/>
    <ds:schemaRef ds:uri="http://www.w3.org/XML/1998/namespace"/>
    <ds:schemaRef ds:uri="http://schemas.openxmlformats.org/package/2006/metadata/core-properties"/>
  </ds:schemaRefs>
</ds:datastoreItem>
</file>

<file path=customXml/itemProps2.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3.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556</TotalTime>
  <Words>303</Words>
  <Application>Microsoft Office PowerPoint</Application>
  <PresentationFormat>On-screen Show (16:9)</PresentationFormat>
  <Paragraphs>118</Paragraphs>
  <Slides>28</Slides>
  <Notes>12</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Arial</vt:lpstr>
      <vt:lpstr>微软雅黑</vt:lpstr>
      <vt:lpstr>华康少女文字W5</vt:lpstr>
      <vt:lpstr>等线</vt:lpstr>
      <vt:lpstr>DFPOP1-W9</vt:lpstr>
      <vt:lpstr>Arial Rounded</vt:lpstr>
      <vt:lpstr>HL Hoctro</vt:lpstr>
      <vt:lpstr>Times New Roman</vt:lpstr>
      <vt:lpstr>Arial-Rounded</vt:lpstr>
      <vt:lpstr>Calibri</vt:lpstr>
      <vt:lpstr>宋体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AutoBVT</cp:lastModifiedBy>
  <cp:revision>53</cp:revision>
  <dcterms:created xsi:type="dcterms:W3CDTF">2020-08-13T09:19:08Z</dcterms:created>
  <dcterms:modified xsi:type="dcterms:W3CDTF">2020-08-22T17:02:25Z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