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Arial-Rounded" panose="020B0500000000000000" pitchFamily="34" charset="-93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L Hoctro" panose="02000000000000000000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95344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Minh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/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/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486</Words>
  <Application>Microsoft Office PowerPoint</Application>
  <PresentationFormat>Trình chiếu Trên màn hình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Times New Roman</vt:lpstr>
      <vt:lpstr>HL Hoctro</vt:lpstr>
      <vt:lpstr>Arial</vt:lpstr>
      <vt:lpstr>Calibri</vt:lpstr>
      <vt:lpstr>DFPOP1-W9</vt:lpstr>
      <vt:lpstr>Arial-Rounded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Pham Thi Minh Phuong</cp:lastModifiedBy>
  <cp:revision>14</cp:revision>
  <dcterms:created xsi:type="dcterms:W3CDTF">2020-08-13T09:19:08Z</dcterms:created>
  <dcterms:modified xsi:type="dcterms:W3CDTF">2020-08-13T14:12:13Z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