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75" r:id="rId7"/>
    <p:sldId id="266" r:id="rId8"/>
    <p:sldId id="276" r:id="rId9"/>
    <p:sldId id="289" r:id="rId10"/>
    <p:sldId id="290" r:id="rId11"/>
    <p:sldId id="292" r:id="rId12"/>
    <p:sldId id="293" r:id="rId13"/>
    <p:sldId id="294" r:id="rId14"/>
    <p:sldId id="296" r:id="rId15"/>
    <p:sldId id="297" r:id="rId16"/>
    <p:sldId id="277" r:id="rId17"/>
    <p:sldId id="278" r:id="rId18"/>
    <p:sldId id="267" r:id="rId19"/>
    <p:sldId id="279" r:id="rId20"/>
    <p:sldId id="268" r:id="rId21"/>
    <p:sldId id="280" r:id="rId22"/>
    <p:sldId id="288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274" r:id="rId36"/>
  </p:sldIdLst>
  <p:sldSz cx="9144000" cy="5143500" type="screen16x9"/>
  <p:notesSz cx="6858000" cy="9144000"/>
  <p:embeddedFontLst>
    <p:embeddedFont>
      <p:font typeface="宋体" pitchFamily="2" charset="-122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DFPOP1-W9" charset="-128"/>
      <p:regular r:id="rId43"/>
    </p:embeddedFont>
    <p:embeddedFont>
      <p:font typeface="Arial-Rounded" charset="0"/>
      <p:regular r:id="rId44"/>
    </p:embeddedFont>
    <p:embeddedFont>
      <p:font typeface="微软雅黑" pitchFamily="34" charset="-122"/>
      <p:regular r:id="rId45"/>
      <p:bold r:id="rId46"/>
    </p:embeddedFont>
    <p:embeddedFont>
      <p:font typeface="HL Hoctro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89"/>
            <p14:sldId id="290"/>
            <p14:sldId id="292"/>
            <p14:sldId id="293"/>
            <p14:sldId id="294"/>
            <p14:sldId id="296"/>
            <p14:sldId id="297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111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2592" y="2783096"/>
            <a:ext cx="4917644" cy="706389"/>
            <a:chOff x="2236549" y="2727523"/>
            <a:chExt cx="4917644" cy="706389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BIẾN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6549" y="27431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8103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59" y="457647"/>
            <a:ext cx="84520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807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124439"/>
            <a:ext cx="9143999" cy="538019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95699" y="6451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95699" y="236550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4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5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294474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439877" y="14234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91118" y="239497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277538" y="240317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480544" y="28693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126993" y="32777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09276" y="379088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7848" y="917974"/>
            <a:ext cx="840260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1210" y="1338649"/>
            <a:ext cx="848498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3827" y="3619613"/>
            <a:ext cx="617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189234" y="537194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735801" y="95148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94474" y="91664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01941" y="188819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572000" y="192501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12985" y="2317021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705769" y="236253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20934" y="3199778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20630" y="324466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47732" y="369396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18715" y="369396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71717" y="414151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70616" y="91064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500407" y="1417435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300816" y="45410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87132" y="182322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88340" y="2317020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26993" y="323959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09276" y="3706567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292790" y="4141514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8242" y="-29656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3377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86883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0121" y="4704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3921" y="4704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196" y="48198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331912" y="1474529"/>
            <a:ext cx="6480175" cy="28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="" xmlns:a16="http://schemas.microsoft.com/office/drawing/2014/main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4000500" y="96726"/>
            <a:ext cx="5143500" cy="40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ownloads\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28700"/>
            <a:ext cx="73247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7731" y="160638"/>
            <a:ext cx="4658496" cy="4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9016" y="58301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141333" y="1743820"/>
            <a:ext cx="146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104262" y="1738890"/>
            <a:ext cx="4698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ượt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9601" y="1087238"/>
            <a:ext cx="828675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9602" y="1095261"/>
            <a:ext cx="2085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1600" y="2489979"/>
            <a:ext cx="90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a.Ít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935334" y="1087236"/>
            <a:ext cx="152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ay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13261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572000" y="1122741"/>
            <a:ext cx="15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376092" y="1119969"/>
            <a:ext cx="1187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424875" y="1095261"/>
            <a:ext cx="148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8854" y="3595698"/>
            <a:ext cx="835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24875" y="358489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5954E-6 L 0.28629 0.28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14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479E-7 L 0.72049 0.502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5" grpId="1"/>
      <p:bldP spid="6" grpId="0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28154" y="189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pic>
        <p:nvPicPr>
          <p:cNvPr id="5" name="Picutre 676"/>
          <p:cNvPicPr/>
          <p:nvPr/>
        </p:nvPicPr>
        <p:blipFill rotWithShape="1">
          <a:blip r:embed="rId2"/>
          <a:srcRect l="2382" b="8932"/>
          <a:stretch/>
        </p:blipFill>
        <p:spPr bwMode="auto">
          <a:xfrm>
            <a:off x="1839912" y="1857374"/>
            <a:ext cx="5464175" cy="296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55805" y="1224279"/>
            <a:ext cx="6722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	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	 bay   	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48079"/>
            <a:ext cx="7418387" cy="39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2845538" y="1864736"/>
            <a:ext cx="507262" cy="315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274163" y="1536440"/>
            <a:ext cx="545362" cy="32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40118"/>
            <a:ext cx="7466013" cy="1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4" y="1678191"/>
            <a:ext cx="208902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462173" y="1678193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gũi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410204" y="1668665"/>
            <a:ext cx="258551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uấn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337223" y="2445300"/>
            <a:ext cx="223658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uý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4848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d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564281" y="241757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rái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1857376" y="1092658"/>
            <a:ext cx="5686424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485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utre 678"/>
          <p:cNvPicPr/>
          <p:nvPr/>
        </p:nvPicPr>
        <p:blipFill>
          <a:blip r:embed="rId2"/>
          <a:stretch/>
        </p:blipFill>
        <p:spPr>
          <a:xfrm>
            <a:off x="4102735" y="1540275"/>
            <a:ext cx="5041265" cy="2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Hải âu bay suốt ngày trên mặt biển. Đôi khi, chúng đậu ngay trên </a:t>
            </a:r>
            <a:r>
              <a:rPr lang="vi-VN" sz="1300" dirty="0" smtClean="0">
                <a:effectLst/>
                <a:latin typeface="Arial"/>
                <a:ea typeface="Arial"/>
              </a:rPr>
              <a:t>m</a:t>
            </a:r>
            <a:r>
              <a:rPr lang="en-US" sz="1300" dirty="0" smtClean="0">
                <a:latin typeface="Arial"/>
                <a:ea typeface="Arial"/>
              </a:rPr>
              <a:t>ặ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nước dập dềnh. Khi trời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 smtClean="0">
                <a:latin typeface="Arial"/>
                <a:ea typeface="Arial"/>
              </a:rPr>
              <a:t>ắ</a:t>
            </a:r>
            <a:r>
              <a:rPr lang="vi-VN" sz="1300" dirty="0" smtClean="0">
                <a:effectLst/>
                <a:latin typeface="Arial"/>
                <a:ea typeface="Arial"/>
              </a:rPr>
              <a:t>p </a:t>
            </a:r>
            <a:r>
              <a:rPr lang="vi-VN" sz="1300" dirty="0">
                <a:effectLst/>
                <a:latin typeface="Arial"/>
                <a:ea typeface="Arial"/>
              </a:rPr>
              <a:t>có bão, chúng bay thành đàn tìm nơi trú ẩn. Vì vậy, </a:t>
            </a:r>
            <a:r>
              <a:rPr lang="vi-VN" sz="1300" dirty="0" smtClean="0">
                <a:effectLst/>
                <a:latin typeface="Arial"/>
                <a:ea typeface="Arial"/>
              </a:rPr>
              <a:t>h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âu được gọi là loài chim báo </a:t>
            </a:r>
            <a:r>
              <a:rPr lang="vi-VN" sz="1300" dirty="0" smtClean="0">
                <a:effectLst/>
                <a:latin typeface="Arial"/>
                <a:ea typeface="Arial"/>
              </a:rPr>
              <a:t>bão.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 smtClean="0">
                <a:effectLst/>
                <a:latin typeface="Arial"/>
                <a:ea typeface="Arial"/>
              </a:rPr>
              <a:t>Chúng </a:t>
            </a:r>
            <a:r>
              <a:rPr lang="vi-VN" sz="1300" dirty="0">
                <a:effectLst/>
                <a:latin typeface="Arial"/>
                <a:ea typeface="Arial"/>
              </a:rPr>
              <a:t>cũng được coi </a:t>
            </a:r>
            <a:r>
              <a:rPr lang="vi-VN" sz="1300" dirty="0" smtClean="0">
                <a:effectLst/>
                <a:latin typeface="Arial"/>
                <a:ea typeface="Arial"/>
              </a:rPr>
              <a:t>l</a:t>
            </a:r>
            <a:r>
              <a:rPr lang="en-US" sz="1300" dirty="0">
                <a:latin typeface="Arial"/>
                <a:ea typeface="Arial"/>
              </a:rPr>
              <a:t>à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bạn của những người đi biển.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Hâi âu là loài chim của biển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. </a:t>
            </a:r>
            <a:r>
              <a:rPr lang="vi-VN" sz="1300" dirty="0">
                <a:effectLst/>
                <a:latin typeface="Arial"/>
                <a:ea typeface="Arial"/>
              </a:rPr>
              <a:t>Chúng có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cánh lớn, nên có thể bay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xa, vượt qua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những đại dương mênh mông. Hài âu còn bơi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 smtClean="0">
                <a:latin typeface="Arial"/>
                <a:ea typeface="Arial"/>
              </a:rPr>
              <a:t>ấ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giỏi nhờ </a:t>
            </a:r>
            <a:r>
              <a:rPr lang="vi-VN" sz="1300" dirty="0" smtClean="0">
                <a:effectLst/>
                <a:latin typeface="Arial"/>
                <a:ea typeface="Arial"/>
              </a:rPr>
              <a:t>ch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n </a:t>
            </a:r>
            <a:r>
              <a:rPr lang="vi-VN" sz="1300" dirty="0">
                <a:effectLst/>
                <a:latin typeface="Arial"/>
                <a:ea typeface="Arial"/>
              </a:rPr>
              <a:t>của chúng có màng như chân vịt.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124439"/>
            <a:ext cx="9143999" cy="538019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282724" y="1447299"/>
            <a:ext cx="4935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4399" y="1879785"/>
            <a:ext cx="1009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60647" y="1879785"/>
            <a:ext cx="18498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0" y="3164887"/>
            <a:ext cx="1495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9006" y="4005146"/>
            <a:ext cx="12233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8093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65233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57036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ập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6" y="3567026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8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124439"/>
            <a:ext cx="9143999" cy="538019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95699" y="6451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95699" y="236550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275" y="586591"/>
            <a:ext cx="85138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81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911</Words>
  <Application>Microsoft Office PowerPoint</Application>
  <PresentationFormat>On-screen Show (16:9)</PresentationFormat>
  <Paragraphs>127</Paragraphs>
  <Slides>32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宋体</vt:lpstr>
      <vt:lpstr>Calibri</vt:lpstr>
      <vt:lpstr>DFPOP1-W9</vt:lpstr>
      <vt:lpstr>Arial-Rounded</vt:lpstr>
      <vt:lpstr>华康少女文字W5</vt:lpstr>
      <vt:lpstr>微软雅黑</vt:lpstr>
      <vt:lpstr>Times New Roman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49</cp:revision>
  <dcterms:created xsi:type="dcterms:W3CDTF">2020-08-13T09:19:08Z</dcterms:created>
  <dcterms:modified xsi:type="dcterms:W3CDTF">2021-03-23T15:41:50Z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