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CFFF87-55E8-4DD7-829F-0A47331B22E8}">
          <p14:sldIdLst>
            <p14:sldId id="257"/>
          </p14:sldIdLst>
        </p14:section>
        <p14:section name="TIÊT 1" id="{5187FCCB-7624-4FD7-96B9-86A1FB97D347}">
          <p14:sldIdLst>
            <p14:sldId id="265"/>
            <p14:sldId id="258"/>
            <p14:sldId id="259"/>
            <p14:sldId id="260"/>
            <p14:sldId id="261"/>
            <p14:sldId id="268"/>
            <p14:sldId id="262"/>
            <p14:sldId id="263"/>
          </p14:sldIdLst>
        </p14:section>
        <p14:section name="TIẾT 2" id="{108C1B7A-18B6-4BB5-BA41-499BAF31E267}">
          <p14:sldIdLst>
            <p14:sldId id="266"/>
            <p14:sldId id="267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2F8C0-45F2-4C04-99C1-00A37E85E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629C1A-30DC-4924-9AF0-5BEABF449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DE1418-F358-4A9B-861B-BBC5788D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CF12F-05D2-44CD-A2F6-328EE909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467363-E513-4C69-AA13-034482C6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B8919-5213-49AC-98C4-7DCEBE81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76AB1C-B423-4EAD-AD07-08670E27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2FC71C-427E-4E8B-94F6-980F59CB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933D36-D1AD-4038-830D-1200C4FB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1868D-5C1D-4ACD-B9E5-DC11E5FB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C1EF8B-4F1C-4182-B5CD-558338B8F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8C76EF-DF9A-429F-9F57-85C2C480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18A73F-3789-495B-84E7-69BF2EED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E77541-365D-4D50-8267-21464B86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5EB18-6E40-4B8C-A62C-E8A57FED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79AFA-3730-42E2-8AFC-0C6A77FB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785DC-1078-4B39-8672-3B98A289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09D1D0-39E4-4217-B2C3-0F20E0FE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371FB-3AE1-4BE0-B731-C1E208B7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AD1C3-B64F-4827-A030-B75C4101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4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FC28C8-9EB3-4D2E-9467-68DFC8D8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B1BEE-6A26-4C30-9B33-45AC5EE8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28AA4-F894-431C-83A8-1EA18426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9AF17E-9C63-4FB2-9E89-EA9DE57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4634B0-A12C-41AE-860E-979C31D7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7E057-AE07-482D-9650-FCCEC12E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1D2090-110B-4E8A-A6DB-B818859E6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87E40D-8B20-4184-9D5A-F3E06F0CF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849820-98B6-49DB-A448-1DE94E27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B1280-A135-4F3D-9428-A2BAD857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F852C-D166-45B9-874B-7A1C60C7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0EF87-33B2-4DBD-9AC5-07F18710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D007CB-157C-4008-9B17-8C423572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9D5ED3-52EB-4CDC-A3CC-FEE7CA85B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883C69-4AB5-466C-A626-63CD9A90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00DD55-0CB6-4F4B-A877-86513B93E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F2210D-83D6-4044-A89D-F80F7E19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174B5B-85AF-44B4-A745-4CE6A736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19438E-FAB2-41C9-A94A-A1822FC3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BF70A-D7FC-4942-A8DB-D1E2A7F8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37B5FA-C5A2-48C2-84F4-BEF14FE1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221AAE-39CC-4257-BC10-99F2ECD7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097D82-FEAF-411F-A74A-D0E7FCAE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963C53-77B1-44C5-969D-E87D7CD1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EF79FF-82F4-4EBB-AD4D-E1FAF1EE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38A851-25F0-45FC-98D0-62C59141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C8DDA-A1A0-43F0-A50D-4541B439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C0F4A9-1DCE-4D74-99FA-6D125F57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73A86D-C684-4A87-B300-08464156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D38F9-B394-40AA-B9BF-3A09C0FB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178C59-CAC5-46D7-914A-31907F2E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F604A3-2083-40B6-91E8-9FEC8F59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B8789-3E01-4F61-B44E-679235BB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4E45AE-B862-4282-808F-DBF7632AA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FD3D2-A3EA-49C7-AFD7-CD7791FC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8AA59F-C847-46D5-8904-83648E50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9345B4-6BA1-4F8D-BFD5-1DD5DE39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3D719-3DD7-49D8-9B87-14FED39B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56F28C-EA2E-432F-9B12-16D992FC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349F98-0D03-47D1-AA69-A43E0C38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D25E7F-3397-4385-9A32-B81A11F6B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3EEA-0915-480E-B653-2E87295583A1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F3DC2-C694-4413-B2EF-DB41CAE1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3208A-F3B0-405D-8B6E-0DB4A936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xmlns="" id="{2D132244-F09E-40B4-B672-EE46ACE272A1}"/>
              </a:ext>
            </a:extLst>
          </p:cNvPr>
          <p:cNvSpPr/>
          <p:nvPr/>
        </p:nvSpPr>
        <p:spPr>
          <a:xfrm>
            <a:off x="5061557" y="1276331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63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xmlns="" id="{176AF8BC-158E-4352-9E43-635846A8F743}"/>
              </a:ext>
            </a:extLst>
          </p:cNvPr>
          <p:cNvSpPr txBox="1"/>
          <p:nvPr/>
        </p:nvSpPr>
        <p:spPr>
          <a:xfrm>
            <a:off x="1996403" y="2353817"/>
            <a:ext cx="839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EEE5CD-8EB9-489E-8FF2-367AE34788E8}"/>
              </a:ext>
            </a:extLst>
          </p:cNvPr>
          <p:cNvSpPr/>
          <p:nvPr/>
        </p:nvSpPr>
        <p:spPr>
          <a:xfrm>
            <a:off x="2862470" y="4293704"/>
            <a:ext cx="1033669" cy="59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:a16="http://schemas.microsoft.com/office/drawing/2014/main" xmlns="" id="{2CB3C3B3-1E98-4410-8D9C-200DFD60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7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:a16="http://schemas.microsoft.com/office/drawing/2014/main" xmlns="" id="{A02BD147-9B94-494E-9DCB-73E0F1D5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BB8929F6-CA0A-491F-85E8-B4DAC2B186D9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E2BABB-9519-4487-8AD0-2B6160738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xmlns="" id="{8BDAE88F-9072-4CB4-A2A5-CCF855C6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717"/>
          <a:stretch/>
        </p:blipFill>
        <p:spPr>
          <a:xfrm>
            <a:off x="908267" y="1245705"/>
            <a:ext cx="10872914" cy="495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83BF54-55FB-4F5C-91B3-2C0A424156C8}"/>
              </a:ext>
            </a:extLst>
          </p:cNvPr>
          <p:cNvSpPr/>
          <p:nvPr/>
        </p:nvSpPr>
        <p:spPr>
          <a:xfrm>
            <a:off x="2286341" y="3008243"/>
            <a:ext cx="7817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ǘnḑ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êm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ǘn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643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52DEE0-C8E5-4E36-8E49-4C5494878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7923" r="9318" b="61738"/>
          <a:stretch/>
        </p:blipFill>
        <p:spPr>
          <a:xfrm>
            <a:off x="96871" y="-164440"/>
            <a:ext cx="11953462" cy="4638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B5264E-6EC4-430D-B988-0C1997D2200D}"/>
              </a:ext>
            </a:extLst>
          </p:cNvPr>
          <p:cNvSpPr/>
          <p:nvPr/>
        </p:nvSpPr>
        <p:spPr>
          <a:xfrm>
            <a:off x="238539" y="1099930"/>
            <a:ext cx="1391478" cy="75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F97876-125F-4FE7-9B5B-6A9EA3A79238}"/>
              </a:ext>
            </a:extLst>
          </p:cNvPr>
          <p:cNvSpPr/>
          <p:nvPr/>
        </p:nvSpPr>
        <p:spPr>
          <a:xfrm>
            <a:off x="238537" y="967156"/>
            <a:ext cx="1722783" cy="1007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3">
            <a:extLst>
              <a:ext uri="{FF2B5EF4-FFF2-40B4-BE49-F238E27FC236}">
                <a16:creationId xmlns:a16="http://schemas.microsoft.com/office/drawing/2014/main" xmlns="" id="{8600206C-99FA-4E04-8B42-C477185D0ADE}"/>
              </a:ext>
            </a:extLst>
          </p:cNvPr>
          <p:cNvSpPr txBox="1"/>
          <p:nvPr/>
        </p:nvSpPr>
        <p:spPr>
          <a:xfrm>
            <a:off x="96871" y="4243841"/>
            <a:ext cx="12095129" cy="2553891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Sau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thật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.1">
            <a:hlinkClick r:id="" action="ppaction://media"/>
            <a:extLst>
              <a:ext uri="{FF2B5EF4-FFF2-40B4-BE49-F238E27FC236}">
                <a16:creationId xmlns:a16="http://schemas.microsoft.com/office/drawing/2014/main" xmlns="" id="{EF5FBBA0-A88E-4C75-B8E2-181CBEE84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618" y="98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B38A46-9477-4021-8384-2848A1326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xmlns="" id="{02A8D90E-1621-4812-9060-D876F67D4075}"/>
              </a:ext>
            </a:extLst>
          </p:cNvPr>
          <p:cNvSpPr txBox="1"/>
          <p:nvPr/>
        </p:nvSpPr>
        <p:spPr>
          <a:xfrm>
            <a:off x="185530" y="1040658"/>
            <a:ext cx="11820940" cy="5005626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bói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Sau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DBA1DAB6-7D4D-429A-BDF0-65F9B964BFBE}"/>
              </a:ext>
            </a:extLst>
          </p:cNvPr>
          <p:cNvCxnSpPr>
            <a:cxnSpLocks/>
          </p:cNvCxnSpPr>
          <p:nvPr/>
        </p:nvCxnSpPr>
        <p:spPr>
          <a:xfrm>
            <a:off x="5063530" y="2786073"/>
            <a:ext cx="112486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Đường nối Thẳng 5">
            <a:extLst>
              <a:ext uri="{FF2B5EF4-FFF2-40B4-BE49-F238E27FC236}">
                <a16:creationId xmlns:a16="http://schemas.microsoft.com/office/drawing/2014/main" xmlns="" id="{DEE8DF7A-B0C6-4807-9F0B-DC920A9B9D9E}"/>
              </a:ext>
            </a:extLst>
          </p:cNvPr>
          <p:cNvCxnSpPr>
            <a:cxnSpLocks/>
          </p:cNvCxnSpPr>
          <p:nvPr/>
        </p:nvCxnSpPr>
        <p:spPr>
          <a:xfrm>
            <a:off x="1733266" y="5673599"/>
            <a:ext cx="931521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xmlns="" id="{9401C3E0-EA7E-4646-BA45-6C0C5C161D01}"/>
              </a:ext>
            </a:extLst>
          </p:cNvPr>
          <p:cNvCxnSpPr>
            <a:cxnSpLocks/>
          </p:cNvCxnSpPr>
          <p:nvPr/>
        </p:nvCxnSpPr>
        <p:spPr>
          <a:xfrm>
            <a:off x="8257105" y="3543471"/>
            <a:ext cx="917873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13D38F0-D964-4549-8835-E2AA16DF9C5D}"/>
              </a:ext>
            </a:extLst>
          </p:cNvPr>
          <p:cNvSpPr/>
          <p:nvPr/>
        </p:nvSpPr>
        <p:spPr>
          <a:xfrm>
            <a:off x="3098042" y="354842"/>
            <a:ext cx="723331" cy="599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7A1BDF1-9F52-4DF0-B83A-7E5B7DA3AA30}"/>
              </a:ext>
            </a:extLst>
          </p:cNvPr>
          <p:cNvSpPr/>
          <p:nvPr/>
        </p:nvSpPr>
        <p:spPr>
          <a:xfrm>
            <a:off x="10743686" y="1313992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FC4876F-61BD-4E99-9BB5-076777588B34}"/>
              </a:ext>
            </a:extLst>
          </p:cNvPr>
          <p:cNvSpPr/>
          <p:nvPr/>
        </p:nvSpPr>
        <p:spPr>
          <a:xfrm>
            <a:off x="1135881" y="2606450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C92F0B5-48B6-4FA6-A89F-17F997E9B418}"/>
              </a:ext>
            </a:extLst>
          </p:cNvPr>
          <p:cNvSpPr/>
          <p:nvPr/>
        </p:nvSpPr>
        <p:spPr>
          <a:xfrm>
            <a:off x="8571785" y="3384019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9E0C847-F174-45E2-9485-3E4EAF7E23BA}"/>
              </a:ext>
            </a:extLst>
          </p:cNvPr>
          <p:cNvSpPr/>
          <p:nvPr/>
        </p:nvSpPr>
        <p:spPr>
          <a:xfrm>
            <a:off x="4118554" y="5015392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B5EE1B-D686-4CA4-A398-EE77DA37E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438FE5-66B1-40B0-A29C-693526D3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61691" r="7452" b="7661"/>
          <a:stretch/>
        </p:blipFill>
        <p:spPr>
          <a:xfrm>
            <a:off x="777922" y="1596789"/>
            <a:ext cx="10904561" cy="5111086"/>
          </a:xfrm>
          <a:prstGeom prst="rect">
            <a:avLst/>
          </a:prstGeom>
        </p:spPr>
      </p:pic>
      <p:sp>
        <p:nvSpPr>
          <p:cNvPr id="10" name="Hộp Văn bản 3">
            <a:extLst>
              <a:ext uri="{FF2B5EF4-FFF2-40B4-BE49-F238E27FC236}">
                <a16:creationId xmlns:a16="http://schemas.microsoft.com/office/drawing/2014/main" xmlns="" id="{CC263D8C-3877-47BF-8361-517B020E636D}"/>
              </a:ext>
            </a:extLst>
          </p:cNvPr>
          <p:cNvSpPr txBox="1"/>
          <p:nvPr/>
        </p:nvSpPr>
        <p:spPr>
          <a:xfrm>
            <a:off x="3889552" y="584016"/>
            <a:ext cx="3657467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261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CB6B4B6-D8B4-4253-AACB-E7001582DCF8}"/>
              </a:ext>
            </a:extLst>
          </p:cNvPr>
          <p:cNvGrpSpPr/>
          <p:nvPr/>
        </p:nvGrpSpPr>
        <p:grpSpPr>
          <a:xfrm>
            <a:off x="4528930" y="3581400"/>
            <a:ext cx="2895600" cy="3276600"/>
            <a:chOff x="3124200" y="3581400"/>
            <a:chExt cx="2895600" cy="3276600"/>
          </a:xfrm>
          <a:solidFill>
            <a:srgbClr val="C0504D">
              <a:lumMod val="75000"/>
            </a:srgbClr>
          </a:solidFill>
        </p:grpSpPr>
        <p:sp>
          <p:nvSpPr>
            <p:cNvPr id="5" name="Moon 4">
              <a:extLst>
                <a:ext uri="{FF2B5EF4-FFF2-40B4-BE49-F238E27FC236}">
                  <a16:creationId xmlns:a16="http://schemas.microsoft.com/office/drawing/2014/main" xmlns="" id="{D9C1E530-0BF3-4E65-9F15-0AB28786A474}"/>
                </a:ext>
              </a:extLst>
            </p:cNvPr>
            <p:cNvSpPr/>
            <p:nvPr/>
          </p:nvSpPr>
          <p:spPr>
            <a:xfrm>
              <a:off x="4191000" y="3581400"/>
              <a:ext cx="18288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xmlns="" id="{64CDD704-4649-4F69-A5FA-31EC82EE29C9}"/>
                </a:ext>
              </a:extLst>
            </p:cNvPr>
            <p:cNvSpPr/>
            <p:nvPr/>
          </p:nvSpPr>
          <p:spPr>
            <a:xfrm flipH="1">
              <a:off x="3124200" y="3581400"/>
              <a:ext cx="17526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C029334B-48DC-43F8-BFA1-C76AFBE32D88}"/>
              </a:ext>
            </a:extLst>
          </p:cNvPr>
          <p:cNvSpPr/>
          <p:nvPr/>
        </p:nvSpPr>
        <p:spPr>
          <a:xfrm>
            <a:off x="2619184" y="351979"/>
            <a:ext cx="6781800" cy="3962400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BD478B7-06F2-437C-9AC0-A4641B5DC4DC}"/>
              </a:ext>
            </a:extLst>
          </p:cNvPr>
          <p:cNvGrpSpPr/>
          <p:nvPr/>
        </p:nvGrpSpPr>
        <p:grpSpPr>
          <a:xfrm>
            <a:off x="2705100" y="1980754"/>
            <a:ext cx="1210351" cy="646331"/>
            <a:chOff x="2590800" y="3581400"/>
            <a:chExt cx="522288" cy="646331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xmlns="" id="{F25CE4A0-867E-478F-96E7-EDB5A87C8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9F171F2-FACF-435D-9544-5AEA61EF77C5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can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81BADE-8615-43FF-863A-C08706C67BFA}"/>
              </a:ext>
            </a:extLst>
          </p:cNvPr>
          <p:cNvGrpSpPr/>
          <p:nvPr/>
        </p:nvGrpSpPr>
        <p:grpSpPr>
          <a:xfrm>
            <a:off x="7999330" y="1918252"/>
            <a:ext cx="1310983" cy="646331"/>
            <a:chOff x="2590800" y="3581400"/>
            <a:chExt cx="565713" cy="646331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xmlns="" id="{E2F99120-40C6-4313-BEEA-BB9000C41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BD9EBBC-8875-4C31-B3A1-BAD5A570BABB}"/>
                </a:ext>
              </a:extLst>
            </p:cNvPr>
            <p:cNvSpPr txBox="1"/>
            <p:nvPr/>
          </p:nvSpPr>
          <p:spPr>
            <a:xfrm>
              <a:off x="2667000" y="3581400"/>
              <a:ext cx="48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F1AD8D7-34B4-4816-BDBA-34701734B70F}"/>
              </a:ext>
            </a:extLst>
          </p:cNvPr>
          <p:cNvGrpSpPr/>
          <p:nvPr/>
        </p:nvGrpSpPr>
        <p:grpSpPr>
          <a:xfrm>
            <a:off x="3764619" y="2770498"/>
            <a:ext cx="1657437" cy="1325428"/>
            <a:chOff x="2544615" y="3462652"/>
            <a:chExt cx="568474" cy="1258143"/>
          </a:xfrm>
        </p:grpSpPr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xmlns="" id="{50760155-9714-4E66-91AB-1E498278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615" y="3462652"/>
              <a:ext cx="568474" cy="74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568FAED-9FFE-453C-A30A-732A53969768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13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liệng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E111E49-C7DC-46DC-A0FF-6852B0CC7DEE}"/>
              </a:ext>
            </a:extLst>
          </p:cNvPr>
          <p:cNvGrpSpPr/>
          <p:nvPr/>
        </p:nvGrpSpPr>
        <p:grpSpPr>
          <a:xfrm>
            <a:off x="5612470" y="782728"/>
            <a:ext cx="1667852" cy="1441738"/>
            <a:chOff x="2590800" y="3581400"/>
            <a:chExt cx="522288" cy="1200329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xmlns="" id="{4DA9B6C8-1657-43D3-BE9B-23821C414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1C0F243-31D8-426C-8E05-57F160096E6F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Biển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8C8D50E-FB6E-4664-8650-EA06D6807E46}"/>
              </a:ext>
            </a:extLst>
          </p:cNvPr>
          <p:cNvGrpSpPr/>
          <p:nvPr/>
        </p:nvGrpSpPr>
        <p:grpSpPr>
          <a:xfrm>
            <a:off x="6471463" y="2833696"/>
            <a:ext cx="1210350" cy="912171"/>
            <a:chOff x="2590800" y="3657600"/>
            <a:chExt cx="522288" cy="659545"/>
          </a:xfrm>
        </p:grpSpPr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xmlns="" id="{799E7041-88A1-4C87-9541-0E329AEAA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8F6E94-70D3-4BE4-86D2-E6E391F5C438}"/>
                </a:ext>
              </a:extLst>
            </p:cNvPr>
            <p:cNvSpPr txBox="1"/>
            <p:nvPr/>
          </p:nvSpPr>
          <p:spPr>
            <a:xfrm>
              <a:off x="2671649" y="3670814"/>
              <a:ext cx="417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ọp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934D4DE-55CC-4BBF-AAD3-3324FC6AC053}"/>
              </a:ext>
            </a:extLst>
          </p:cNvPr>
          <p:cNvGrpSpPr/>
          <p:nvPr/>
        </p:nvGrpSpPr>
        <p:grpSpPr>
          <a:xfrm>
            <a:off x="5400948" y="1659848"/>
            <a:ext cx="1306441" cy="967238"/>
            <a:chOff x="2590800" y="3581400"/>
            <a:chExt cx="522288" cy="646331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E1631291-7014-4669-A7C0-B58C105D4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8BF2D4F-21DA-4DF8-B87A-0249293155FD}"/>
                </a:ext>
              </a:extLst>
            </p:cNvPr>
            <p:cNvSpPr txBox="1"/>
            <p:nvPr/>
          </p:nvSpPr>
          <p:spPr>
            <a:xfrm>
              <a:off x="2667000" y="3581400"/>
              <a:ext cx="443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xinh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2676586-D747-48DB-808A-797E23574974}"/>
              </a:ext>
            </a:extLst>
          </p:cNvPr>
          <p:cNvGrpSpPr/>
          <p:nvPr/>
        </p:nvGrpSpPr>
        <p:grpSpPr>
          <a:xfrm>
            <a:off x="4202112" y="917174"/>
            <a:ext cx="1393618" cy="967238"/>
            <a:chOff x="2590800" y="3657600"/>
            <a:chExt cx="522288" cy="552450"/>
          </a:xfrm>
        </p:grpSpPr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B63FCA15-949F-4BB2-A3DC-2ED87E609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B86C44A-4559-4165-B3DE-CBB408EA69E0}"/>
                </a:ext>
              </a:extLst>
            </p:cNvPr>
            <p:cNvSpPr txBox="1"/>
            <p:nvPr/>
          </p:nvSpPr>
          <p:spPr>
            <a:xfrm>
              <a:off x="2643013" y="3758651"/>
              <a:ext cx="404987" cy="36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xiếc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AutoShape 36" descr="Plaid">
            <a:extLst>
              <a:ext uri="{FF2B5EF4-FFF2-40B4-BE49-F238E27FC236}">
                <a16:creationId xmlns:a16="http://schemas.microsoft.com/office/drawing/2014/main" xmlns="" id="{5CAF6506-57AB-4E71-AC00-B245DB39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528" y="5866151"/>
            <a:ext cx="1936584" cy="717694"/>
          </a:xfrm>
          <a:prstGeom prst="flowChartManualOperation">
            <a:avLst/>
          </a:prstGeom>
          <a:pattFill prst="plaid">
            <a:fgClr>
              <a:srgbClr val="996633"/>
            </a:fgClr>
            <a:bgClr>
              <a:srgbClr val="00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</a:rPr>
              <a:t>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3A1A8D-45BA-48FF-AA69-BCF85A92F381}"/>
              </a:ext>
            </a:extLst>
          </p:cNvPr>
          <p:cNvGrpSpPr/>
          <p:nvPr/>
        </p:nvGrpSpPr>
        <p:grpSpPr>
          <a:xfrm>
            <a:off x="7341046" y="782729"/>
            <a:ext cx="1498619" cy="964808"/>
            <a:chOff x="2590800" y="3657600"/>
            <a:chExt cx="551878" cy="552450"/>
          </a:xfrm>
        </p:grpSpPr>
        <p:pic>
          <p:nvPicPr>
            <p:cNvPr id="31" name="Picture 16">
              <a:extLst>
                <a:ext uri="{FF2B5EF4-FFF2-40B4-BE49-F238E27FC236}">
                  <a16:creationId xmlns:a16="http://schemas.microsoft.com/office/drawing/2014/main" xmlns="" id="{482596D2-A452-43C5-B7C3-0AC3011DF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DD2D7769-9215-4FB8-B6A2-1252FBE3E967}"/>
                </a:ext>
              </a:extLst>
            </p:cNvPr>
            <p:cNvSpPr txBox="1"/>
            <p:nvPr/>
          </p:nvSpPr>
          <p:spPr>
            <a:xfrm>
              <a:off x="2630353" y="3687052"/>
              <a:ext cx="512325" cy="49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m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0C140E9-8888-47ED-A035-C06882F7CCBF}"/>
              </a:ext>
            </a:extLst>
          </p:cNvPr>
          <p:cNvSpPr/>
          <p:nvPr/>
        </p:nvSpPr>
        <p:spPr>
          <a:xfrm>
            <a:off x="0" y="104538"/>
            <a:ext cx="4033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</a:t>
            </a:r>
            <a:r>
              <a:rPr lang="vi-VN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I: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:a16="http://schemas.microsoft.com/office/drawing/2014/main" xmlns="" id="{0AA00AE8-E174-433F-8DC9-5A129440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1370A0E3-D0C0-45D0-932A-9466D2867A3A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F79131-5A2B-4016-8B24-E91C8FD61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66452"/>
          <a:stretch/>
        </p:blipFill>
        <p:spPr>
          <a:xfrm>
            <a:off x="0" y="0"/>
            <a:ext cx="12085983" cy="6660535"/>
          </a:xfrm>
          <a:prstGeom prst="roundRect">
            <a:avLst>
              <a:gd name="adj" fmla="val 17945"/>
            </a:avLst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1D39D9-3BE8-4C83-8D70-FAA105488A31}"/>
              </a:ext>
            </a:extLst>
          </p:cNvPr>
          <p:cNvSpPr/>
          <p:nvPr/>
        </p:nvSpPr>
        <p:spPr>
          <a:xfrm>
            <a:off x="1603513" y="4664765"/>
            <a:ext cx="4797287" cy="178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3B8627-7121-4480-8F14-3F1FC85421B2}"/>
              </a:ext>
            </a:extLst>
          </p:cNvPr>
          <p:cNvSpPr/>
          <p:nvPr/>
        </p:nvSpPr>
        <p:spPr>
          <a:xfrm>
            <a:off x="1656521" y="4704521"/>
            <a:ext cx="5287618" cy="178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xmlns="" id="{25D341D3-4106-4018-A9BA-DCEA89D0E258}"/>
              </a:ext>
            </a:extLst>
          </p:cNvPr>
          <p:cNvSpPr txBox="1"/>
          <p:nvPr/>
        </p:nvSpPr>
        <p:spPr>
          <a:xfrm>
            <a:off x="106016" y="5318685"/>
            <a:ext cx="7792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phụng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tím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biêng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diêm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dúa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zh-CN" altLang="en-US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3DA560-5D42-4AB9-9670-5BE80D402F17}"/>
              </a:ext>
            </a:extLst>
          </p:cNvPr>
          <p:cNvSpPr/>
          <p:nvPr/>
        </p:nvSpPr>
        <p:spPr>
          <a:xfrm>
            <a:off x="1113183" y="2862470"/>
            <a:ext cx="1205947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xmlns="" id="{F0B0E07C-8933-4D66-BC29-E4620278E991}"/>
              </a:ext>
            </a:extLst>
          </p:cNvPr>
          <p:cNvSpPr txBox="1"/>
          <p:nvPr/>
        </p:nvSpPr>
        <p:spPr>
          <a:xfrm>
            <a:off x="914400" y="5318685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379C247F-F064-43F2-8D9A-56AB3D11E648}"/>
              </a:ext>
            </a:extLst>
          </p:cNvPr>
          <p:cNvSpPr txBox="1"/>
          <p:nvPr/>
        </p:nvSpPr>
        <p:spPr>
          <a:xfrm>
            <a:off x="622851" y="5997076"/>
            <a:ext cx="135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5EE440CE-4867-4D93-96CC-D5262CB5602C}"/>
              </a:ext>
            </a:extLst>
          </p:cNvPr>
          <p:cNvSpPr txBox="1"/>
          <p:nvPr/>
        </p:nvSpPr>
        <p:spPr>
          <a:xfrm>
            <a:off x="5440017" y="5995048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">
            <a:hlinkClick r:id="" action="ppaction://media"/>
            <a:extLst>
              <a:ext uri="{FF2B5EF4-FFF2-40B4-BE49-F238E27FC236}">
                <a16:creationId xmlns:a16="http://schemas.microsoft.com/office/drawing/2014/main" xmlns="" id="{17982237-34A3-4F93-8F8F-816DBA492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051" y="1017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14371C-69AB-4055-A789-6BFCAFAB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804AA18-3D91-4239-AC96-83A7236DD7BC}"/>
              </a:ext>
            </a:extLst>
          </p:cNvPr>
          <p:cNvSpPr txBox="1"/>
          <p:nvPr/>
        </p:nvSpPr>
        <p:spPr>
          <a:xfrm>
            <a:off x="1978702" y="810623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3FFE9FC1-F4FF-48E7-8812-C74A5BCFA9A3}"/>
              </a:ext>
            </a:extLst>
          </p:cNvPr>
          <p:cNvSpPr txBox="1"/>
          <p:nvPr/>
        </p:nvSpPr>
        <p:spPr>
          <a:xfrm>
            <a:off x="4889290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xmlns="" id="{649181C7-0748-4E2A-86BB-5464ACE26402}"/>
              </a:ext>
            </a:extLst>
          </p:cNvPr>
          <p:cNvSpPr txBox="1"/>
          <p:nvPr/>
        </p:nvSpPr>
        <p:spPr>
          <a:xfrm>
            <a:off x="7917303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DA1DD4-8DF3-40B2-8F2F-A6DD57ED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41174" r="37600" b="51115"/>
          <a:stretch/>
        </p:blipFill>
        <p:spPr>
          <a:xfrm>
            <a:off x="3568301" y="2098623"/>
            <a:ext cx="4766230" cy="1933731"/>
          </a:xfrm>
          <a:prstGeom prst="rect">
            <a:avLst/>
          </a:prstGeom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44272CFC-9D3B-4DFA-B65F-D061E739B3C8}"/>
              </a:ext>
            </a:extLst>
          </p:cNvPr>
          <p:cNvSpPr txBox="1"/>
          <p:nvPr/>
        </p:nvSpPr>
        <p:spPr>
          <a:xfrm>
            <a:off x="2653048" y="4032354"/>
            <a:ext cx="6658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kiễng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riềng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xmlns="" id="{BFCFE82A-E812-4F0D-9D88-ECD7C233AC11}"/>
              </a:ext>
            </a:extLst>
          </p:cNvPr>
          <p:cNvSpPr txBox="1"/>
          <p:nvPr/>
        </p:nvSpPr>
        <p:spPr>
          <a:xfrm>
            <a:off x="2653048" y="4824226"/>
            <a:ext cx="641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xiêm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FEE35086-9A46-422B-8CD4-AF9DB7B77134}"/>
              </a:ext>
            </a:extLst>
          </p:cNvPr>
          <p:cNvSpPr txBox="1"/>
          <p:nvPr/>
        </p:nvSpPr>
        <p:spPr>
          <a:xfrm>
            <a:off x="2653048" y="5718443"/>
            <a:ext cx="6056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xmlns="" id="{BC242ECA-F5C0-4147-B897-7CB5D188922B}"/>
              </a:ext>
            </a:extLst>
          </p:cNvPr>
          <p:cNvCxnSpPr>
            <a:cxnSpLocks/>
          </p:cNvCxnSpPr>
          <p:nvPr/>
        </p:nvCxnSpPr>
        <p:spPr>
          <a:xfrm>
            <a:off x="3090424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DBBAA294-1D42-4126-82C3-A3674F1AE287}"/>
              </a:ext>
            </a:extLst>
          </p:cNvPr>
          <p:cNvCxnSpPr>
            <a:cxnSpLocks/>
          </p:cNvCxnSpPr>
          <p:nvPr/>
        </p:nvCxnSpPr>
        <p:spPr>
          <a:xfrm>
            <a:off x="5465352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3BA604A2-775E-4093-A126-DAC8AE7BC0DA}"/>
              </a:ext>
            </a:extLst>
          </p:cNvPr>
          <p:cNvCxnSpPr>
            <a:cxnSpLocks/>
          </p:cNvCxnSpPr>
          <p:nvPr/>
        </p:nvCxnSpPr>
        <p:spPr>
          <a:xfrm>
            <a:off x="8020821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xmlns="" id="{A2673553-97D4-4D44-B1D6-6CE8B70CC48F}"/>
              </a:ext>
            </a:extLst>
          </p:cNvPr>
          <p:cNvCxnSpPr>
            <a:cxnSpLocks/>
          </p:cNvCxnSpPr>
          <p:nvPr/>
        </p:nvCxnSpPr>
        <p:spPr>
          <a:xfrm>
            <a:off x="3047330" y="5470208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xmlns="" id="{AAEEF8AF-A760-4E88-9789-0E48875677CE}"/>
              </a:ext>
            </a:extLst>
          </p:cNvPr>
          <p:cNvCxnSpPr>
            <a:cxnSpLocks/>
          </p:cNvCxnSpPr>
          <p:nvPr/>
        </p:nvCxnSpPr>
        <p:spPr>
          <a:xfrm>
            <a:off x="5548893" y="5497983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xmlns="" id="{3C486913-EE65-40F7-B311-7A73432ACF4D}"/>
              </a:ext>
            </a:extLst>
          </p:cNvPr>
          <p:cNvCxnSpPr>
            <a:cxnSpLocks/>
          </p:cNvCxnSpPr>
          <p:nvPr/>
        </p:nvCxnSpPr>
        <p:spPr>
          <a:xfrm>
            <a:off x="8020821" y="5497983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xmlns="" id="{4F629377-DCED-4B3F-84FF-82C78044F6C3}"/>
              </a:ext>
            </a:extLst>
          </p:cNvPr>
          <p:cNvCxnSpPr>
            <a:cxnSpLocks/>
          </p:cNvCxnSpPr>
          <p:nvPr/>
        </p:nvCxnSpPr>
        <p:spPr>
          <a:xfrm>
            <a:off x="2773501" y="6435364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xmlns="" id="{9FC260D1-20FC-4892-A138-408A24319DB3}"/>
              </a:ext>
            </a:extLst>
          </p:cNvPr>
          <p:cNvCxnSpPr>
            <a:cxnSpLocks/>
          </p:cNvCxnSpPr>
          <p:nvPr/>
        </p:nvCxnSpPr>
        <p:spPr>
          <a:xfrm>
            <a:off x="5382010" y="646534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330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ED79F7-E771-4366-A1A0-C0E5B5CA3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4C13BC-109C-48CB-A224-EBB3E0DF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59453" r="63396" b="34208"/>
          <a:stretch/>
        </p:blipFill>
        <p:spPr>
          <a:xfrm>
            <a:off x="539646" y="1708880"/>
            <a:ext cx="2893102" cy="1720120"/>
          </a:xfrm>
          <a:prstGeom prst="rect">
            <a:avLst/>
          </a:prstGeom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xmlns="" id="{74AA6B06-AA6F-426C-B1ED-E68376338CBD}"/>
              </a:ext>
            </a:extLst>
          </p:cNvPr>
          <p:cNvSpPr txBox="1"/>
          <p:nvPr/>
        </p:nvSpPr>
        <p:spPr>
          <a:xfrm>
            <a:off x="708040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sầu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riêng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xmlns="" id="{A1807FE5-40CF-40F7-8F58-1B138EC47437}"/>
              </a:ext>
            </a:extLst>
          </p:cNvPr>
          <p:cNvSpPr txBox="1"/>
          <p:nvPr/>
        </p:nvSpPr>
        <p:spPr>
          <a:xfrm>
            <a:off x="1924567" y="3793790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5628F2-9725-4C21-BE3B-07A728F6C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58798" r="32718" b="33461"/>
          <a:stretch/>
        </p:blipFill>
        <p:spPr>
          <a:xfrm>
            <a:off x="4736892" y="1708881"/>
            <a:ext cx="2893101" cy="1720120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BE08F4E0-F4A2-4E49-A3CB-5E50C2B01C6A}"/>
              </a:ext>
            </a:extLst>
          </p:cNvPr>
          <p:cNvSpPr txBox="1"/>
          <p:nvPr/>
        </p:nvSpPr>
        <p:spPr>
          <a:xfrm>
            <a:off x="4905286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07180469-8924-4CA2-859B-BE2F87A74F2B}"/>
              </a:ext>
            </a:extLst>
          </p:cNvPr>
          <p:cNvSpPr txBox="1"/>
          <p:nvPr/>
        </p:nvSpPr>
        <p:spPr>
          <a:xfrm>
            <a:off x="5940207" y="3793790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D25CC93-351A-47F0-AE91-6644FEC2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59235" r="16459" b="33461"/>
          <a:stretch/>
        </p:blipFill>
        <p:spPr>
          <a:xfrm>
            <a:off x="9506262" y="1708880"/>
            <a:ext cx="2575810" cy="1720119"/>
          </a:xfrm>
          <a:prstGeom prst="rect">
            <a:avLst/>
          </a:prstGeom>
        </p:spPr>
      </p:pic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3803F4E4-8B6D-47CA-80C3-E5ED79DD7A31}"/>
              </a:ext>
            </a:extLst>
          </p:cNvPr>
          <p:cNvSpPr txBox="1"/>
          <p:nvPr/>
        </p:nvSpPr>
        <p:spPr>
          <a:xfrm>
            <a:off x="9644676" y="3857528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xmlns="" id="{7ED46A03-5812-47B9-8804-D45D58FEA2B2}"/>
              </a:ext>
            </a:extLst>
          </p:cNvPr>
          <p:cNvSpPr txBox="1"/>
          <p:nvPr/>
        </p:nvSpPr>
        <p:spPr>
          <a:xfrm>
            <a:off x="10263319" y="385752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935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62A7DE-93E4-4CFB-BB93-C4AB86A51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C43BA6-DCD4-4962-81B1-6A5DC64E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36065" r="15538" b="28962"/>
          <a:stretch/>
        </p:blipFill>
        <p:spPr>
          <a:xfrm>
            <a:off x="299802" y="959368"/>
            <a:ext cx="11892198" cy="58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:a16="http://schemas.microsoft.com/office/drawing/2014/main" xmlns="" id="{C1651891-B761-451E-9675-F974C961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91BD0E-6031-46B2-8A6C-91E1114536DA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103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DBD3A-4632-4D62-9AC6-4FBD042F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F0623C-E839-4752-94B9-67A1450D2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77875" r="7963" b="8019"/>
          <a:stretch/>
        </p:blipFill>
        <p:spPr>
          <a:xfrm>
            <a:off x="715617" y="848138"/>
            <a:ext cx="10933044" cy="258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E84765-475D-48F4-8C83-8FE0B0380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0" y="848137"/>
            <a:ext cx="8189844" cy="322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2F1635-ABA1-450D-9484-9986B47E1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78" y="952706"/>
            <a:ext cx="4514850" cy="280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898D20-3276-413B-834F-7FCC7430A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5" y="759863"/>
            <a:ext cx="39909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808EF11-5C7B-44DB-AC16-C9172E61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60" y="996287"/>
            <a:ext cx="10872914" cy="5493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4D73388-C4EB-4EC3-B899-8296F675DB5E}"/>
              </a:ext>
            </a:extLst>
          </p:cNvPr>
          <p:cNvSpPr txBox="1"/>
          <p:nvPr/>
        </p:nvSpPr>
        <p:spPr>
          <a:xfrm>
            <a:off x="1160060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ênḑ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3160EB26-745B-4E45-AEC3-A3C710DDAF64}"/>
              </a:ext>
            </a:extLst>
          </p:cNvPr>
          <p:cNvSpPr txBox="1"/>
          <p:nvPr/>
        </p:nvSpPr>
        <p:spPr>
          <a:xfrm>
            <a:off x="4167216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>
                <a:solidFill>
                  <a:srgbClr val="CC00CC"/>
                </a:solidFill>
                <a:latin typeface="HP001" panose="020B0603050302020204" pitchFamily="34" charset="0"/>
              </a:rPr>
              <a:t>êm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xmlns="" id="{1FBF9C73-765C-4EF7-9EC8-EE3D45D1CAA1}"/>
              </a:ext>
            </a:extLst>
          </p:cNvPr>
          <p:cNvSpPr txBox="1"/>
          <p:nvPr/>
        </p:nvSpPr>
        <p:spPr>
          <a:xfrm>
            <a:off x="7308476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>
                <a:solidFill>
                  <a:srgbClr val="CC00CC"/>
                </a:solidFill>
                <a:latin typeface="HP001" panose="020B0603050302020204" pitchFamily="34" charset="0"/>
              </a:rPr>
              <a:t>ǘn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xmlns="" id="{D0B8BEB7-2720-4E09-A5F1-C08CBA95B3EE}"/>
              </a:ext>
            </a:extLst>
          </p:cNvPr>
          <p:cNvSpPr txBox="1"/>
          <p:nvPr/>
        </p:nvSpPr>
        <p:spPr>
          <a:xfrm>
            <a:off x="1160061" y="430132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ǟ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Η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ênḑ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B517DF07-FCCF-4EEB-871E-FB6ABDFE359C}"/>
              </a:ext>
            </a:extLst>
          </p:cNvPr>
          <p:cNvSpPr txBox="1"/>
          <p:nvPr/>
        </p:nvSpPr>
        <p:spPr>
          <a:xfrm>
            <a:off x="4167216" y="4301320"/>
            <a:ext cx="2565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ẙ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Η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ếm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A7C1683C-1BBB-42EF-89EE-6F3E7A494D17}"/>
              </a:ext>
            </a:extLst>
          </p:cNvPr>
          <p:cNvSpPr txBox="1"/>
          <p:nvPr/>
        </p:nvSpPr>
        <p:spPr>
          <a:xfrm>
            <a:off x="7172098" y="4301320"/>
            <a:ext cx="2565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Ǚn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6D602A-1DDC-498D-AFD4-A52224394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145774" y="166599"/>
            <a:ext cx="1835767" cy="6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89</Words>
  <Application>Microsoft Office PowerPoint</Application>
  <PresentationFormat>Custom</PresentationFormat>
  <Paragraphs>46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33</cp:revision>
  <dcterms:created xsi:type="dcterms:W3CDTF">2020-08-16T21:13:32Z</dcterms:created>
  <dcterms:modified xsi:type="dcterms:W3CDTF">2020-12-07T11:28:09Z</dcterms:modified>
</cp:coreProperties>
</file>