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0" r:id="rId2"/>
    <p:sldId id="279" r:id="rId3"/>
    <p:sldId id="285" r:id="rId4"/>
    <p:sldId id="286" r:id="rId5"/>
    <p:sldId id="287" r:id="rId6"/>
    <p:sldId id="288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84</Words>
  <Application>Microsoft Office PowerPoint</Application>
  <PresentationFormat>On-screen Show (16:9)</PresentationFormat>
  <Paragraphs>14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27</cp:revision>
  <dcterms:created xsi:type="dcterms:W3CDTF">2017-01-10T13:46:13Z</dcterms:created>
  <dcterms:modified xsi:type="dcterms:W3CDTF">2020-12-10T14:27:28Z</dcterms:modified>
</cp:coreProperties>
</file>