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0" r:id="rId2"/>
    <p:sldId id="291" r:id="rId3"/>
    <p:sldId id="292" r:id="rId4"/>
    <p:sldId id="281" r:id="rId5"/>
    <p:sldId id="282" r:id="rId6"/>
    <p:sldId id="283" r:id="rId7"/>
    <p:sldId id="284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0"/>
            <p14:sldId id="291"/>
            <p14:sldId id="292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10/12/2020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039-A180-4540-83C0-8A8A2FD9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553156" y="474138"/>
            <a:ext cx="993422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BÀI 14: 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</a:rPr>
              <a:t>KHỐI LẬP PHƯƠNG, KHỐI HÌNH HỘP CHỮ NHẬT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657350"/>
            <a:ext cx="6324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TIẾT 1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5438" y="1029687"/>
            <a:ext cx="4944533" cy="28899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QUÀ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6994" y="15687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ủ lạnh&#10;&#10;Mô tả được tạo tự động">
            <a:extLst>
              <a:ext uri="{FF2B5EF4-FFF2-40B4-BE49-F238E27FC236}">
                <a16:creationId xmlns="" xmlns:a16="http://schemas.microsoft.com/office/drawing/2014/main" id="{34B82C2E-7A36-4A15-9419-706F9D5E5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6129" r="8273" b="33668"/>
          <a:stretch/>
        </p:blipFill>
        <p:spPr>
          <a:xfrm>
            <a:off x="1390130" y="1139678"/>
            <a:ext cx="6822485" cy="376906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7" name="Hình ảnh 6" descr="Ảnh có chứa tủ lạnh&#10;&#10;Mô tả được tạo tự động">
            <a:extLst>
              <a:ext uri="{FF2B5EF4-FFF2-40B4-BE49-F238E27FC236}">
                <a16:creationId xmlns="" xmlns:a16="http://schemas.microsoft.com/office/drawing/2014/main" id="{AA8D5AA7-3250-43C5-9D73-D2846529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65561" r="7058" b="6204"/>
          <a:stretch/>
        </p:blipFill>
        <p:spPr>
          <a:xfrm>
            <a:off x="445770" y="1253265"/>
            <a:ext cx="8255809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37595A1-4BA1-4B1A-B0B5-561E5B4A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6" r="8901" b="66661"/>
          <a:stretch/>
        </p:blipFill>
        <p:spPr>
          <a:xfrm>
            <a:off x="534704" y="1398815"/>
            <a:ext cx="8407900" cy="311939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59702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2572022-98E1-43B6-9ED5-3DCF01C9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4" b="45745"/>
          <a:stretch/>
        </p:blipFill>
        <p:spPr>
          <a:xfrm>
            <a:off x="323909" y="1398815"/>
            <a:ext cx="8496182" cy="3152150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825625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3717306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D5320D7-F4EB-4CB6-BBF2-ECFB9F45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5626" r="5053" b="13662"/>
          <a:stretch/>
        </p:blipFill>
        <p:spPr>
          <a:xfrm>
            <a:off x="255950" y="1281083"/>
            <a:ext cx="8565321" cy="38624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="" xmlns:a16="http://schemas.microsoft.com/office/drawing/2014/main" id="{EA8060EE-6E07-430F-9777-208CC91FF45C}"/>
              </a:ext>
            </a:extLst>
          </p:cNvPr>
          <p:cNvSpPr/>
          <p:nvPr/>
        </p:nvSpPr>
        <p:spPr>
          <a:xfrm>
            <a:off x="3523129" y="3509682"/>
            <a:ext cx="2030506" cy="8202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>
            <a:extLst>
              <a:ext uri="{FF2B5EF4-FFF2-40B4-BE49-F238E27FC236}">
                <a16:creationId xmlns=""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3859306" y="3119718"/>
            <a:ext cx="1707776" cy="1277470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="" xmlns:a16="http://schemas.microsoft.com/office/drawing/2014/main" id="{E5C12036-F9BA-4A03-850A-7567835A3969}"/>
              </a:ext>
            </a:extLst>
          </p:cNvPr>
          <p:cNvSpPr/>
          <p:nvPr/>
        </p:nvSpPr>
        <p:spPr>
          <a:xfrm>
            <a:off x="7001816" y="3267635"/>
            <a:ext cx="743690" cy="1125442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/>
        </p:blipFill>
        <p:spPr>
          <a:xfrm>
            <a:off x="407229" y="1333065"/>
            <a:ext cx="8565321" cy="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27</Words>
  <Application>Microsoft Office PowerPoint</Application>
  <PresentationFormat>On-screen Show (16:9)</PresentationFormat>
  <Paragraphs>10</Paragraphs>
  <Slides>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主题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27</cp:revision>
  <dcterms:created xsi:type="dcterms:W3CDTF">2017-01-10T13:46:13Z</dcterms:created>
  <dcterms:modified xsi:type="dcterms:W3CDTF">2020-12-10T14:24:48Z</dcterms:modified>
</cp:coreProperties>
</file>