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80" r:id="rId5"/>
    <p:sldId id="281" r:id="rId6"/>
    <p:sldId id="282" r:id="rId7"/>
    <p:sldId id="259" r:id="rId8"/>
    <p:sldId id="260" r:id="rId9"/>
    <p:sldId id="287" r:id="rId10"/>
    <p:sldId id="261" r:id="rId11"/>
    <p:sldId id="283" r:id="rId12"/>
    <p:sldId id="284" r:id="rId13"/>
    <p:sldId id="286" r:id="rId14"/>
    <p:sldId id="263" r:id="rId15"/>
    <p:sldId id="288" r:id="rId16"/>
    <p:sldId id="264" r:id="rId17"/>
    <p:sldId id="265" r:id="rId18"/>
    <p:sldId id="291" r:id="rId19"/>
    <p:sldId id="290" r:id="rId20"/>
    <p:sldId id="268" r:id="rId21"/>
    <p:sldId id="297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4" r:id="rId31"/>
    <p:sldId id="279" r:id="rId32"/>
    <p:sldId id="298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845EED5-CF0B-418D-B5D5-ED52136E78BC}">
          <p14:sldIdLst>
            <p14:sldId id="256"/>
          </p14:sldIdLst>
        </p14:section>
        <p14:section name="TIẾT 1" id="{5AA86B21-5C93-444F-9EBE-693234ED5474}">
          <p14:sldIdLst>
            <p14:sldId id="257"/>
            <p14:sldId id="258"/>
            <p14:sldId id="280"/>
            <p14:sldId id="281"/>
            <p14:sldId id="282"/>
            <p14:sldId id="259"/>
            <p14:sldId id="260"/>
            <p14:sldId id="287"/>
            <p14:sldId id="261"/>
            <p14:sldId id="283"/>
            <p14:sldId id="284"/>
            <p14:sldId id="286"/>
          </p14:sldIdLst>
        </p14:section>
        <p14:section name="TIẾT 2" id="{1292027C-0EA0-44E2-98DC-86B94BD8DE48}">
          <p14:sldIdLst>
            <p14:sldId id="263"/>
            <p14:sldId id="288"/>
            <p14:sldId id="264"/>
            <p14:sldId id="265"/>
            <p14:sldId id="291"/>
            <p14:sldId id="290"/>
          </p14:sldIdLst>
        </p14:section>
        <p14:section name="TIẾT 3" id="{65595C27-BC07-4CF7-BD6D-B3204E470772}">
          <p14:sldIdLst>
            <p14:sldId id="268"/>
            <p14:sldId id="297"/>
            <p14:sldId id="270"/>
            <p14:sldId id="271"/>
          </p14:sldIdLst>
        </p14:section>
        <p14:section name="TIẾT 4" id="{1DFC1F15-786B-4C17-9626-58A94D095A9B}">
          <p14:sldIdLst>
            <p14:sldId id="272"/>
            <p14:sldId id="273"/>
            <p14:sldId id="274"/>
            <p14:sldId id="275"/>
            <p14:sldId id="276"/>
            <p14:sldId id="277"/>
            <p14:sldId id="294"/>
            <p14:sldId id="279"/>
            <p14:sldId id="298"/>
          </p14:sldIdLst>
        </p14:section>
      </p14:section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452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1"/>
          <p:cNvGrpSpPr/>
          <p:nvPr/>
        </p:nvGrpSpPr>
        <p:grpSpPr>
          <a:xfrm>
            <a:off x="1828801" y="1401208"/>
            <a:ext cx="5226908" cy="1861348"/>
            <a:chOff x="1910762" y="1815065"/>
            <a:chExt cx="5226908" cy="1460466"/>
          </a:xfrm>
        </p:grpSpPr>
        <p:sp>
          <p:nvSpPr>
            <p:cNvPr id="122" name="Google Shape;122;p1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i="0" u="none" strike="noStrike" cap="none" dirty="0" err="1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5400" b="1" i="0" u="none" strike="noStrike" cap="none" dirty="0">
                  <a:solidFill>
                    <a:schemeClr val="lt1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1</a:t>
              </a:r>
              <a:endParaRPr sz="4800" b="1" dirty="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1910762" y="2526943"/>
              <a:ext cx="5226908" cy="7485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Cuộc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thi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tài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năng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rừng</a:t>
              </a:r>
              <a:r>
                <a:rPr lang="en-US" sz="2800" b="1" dirty="0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xanh</a:t>
              </a:r>
              <a:endParaRPr sz="2400" b="1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2099673" y="375667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28599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3124200" y="895350"/>
            <a:ext cx="372140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48764" y="1810108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2084561" y="219075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2265314" y="2639831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629246" y="296081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30115" y="4006660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0;p6"/>
          <p:cNvSpPr/>
          <p:nvPr/>
        </p:nvSpPr>
        <p:spPr>
          <a:xfrm>
            <a:off x="-228600" y="-490255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rgbClr val="E20EBA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rgbClr val="92D050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rgbClr val="FF0000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371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8" y="914500"/>
            <a:ext cx="8215805" cy="289620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Giải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thích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nghĩa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</a:t>
            </a:r>
          </a:p>
          <a:p>
            <a:endParaRPr lang="en-US" sz="32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Niêm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yết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chuếnh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choáng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trầm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trồ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điêu</a:t>
            </a:r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luyện</a:t>
            </a:r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2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2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448799" cy="72530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xanh</a:t>
            </a:r>
            <a:endParaRPr lang="en-US" sz="2800" dirty="0">
              <a:solidFill>
                <a:schemeClr val="tx1"/>
              </a:solidFill>
              <a:ea typeface="Arial Rounded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xuân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Đúng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trình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mở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 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vật.Tiếp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khúc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khán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mê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chuếnh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quay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điêu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luyện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tất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trầm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trồ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thú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vật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đều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xứng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đáng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thưởng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.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Lâm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 Rounded"/>
                <a:sym typeface="Arial Rounded"/>
              </a:rPr>
              <a:t>Anh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sym typeface="Arial Rounded"/>
              </a:rPr>
              <a:t>)</a:t>
            </a:r>
            <a:endParaRPr sz="2800" dirty="0" smtClean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800" dirty="0">
              <a:solidFill>
                <a:schemeClr val="tx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                                     </a:t>
            </a:r>
            <a:endParaRPr sz="28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4682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82515" y="4735476"/>
            <a:ext cx="361507" cy="35087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19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9235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81000" y="2095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38354" y="1486782"/>
            <a:ext cx="850564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kêu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ngoao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;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vở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ãasx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5750"/>
            <a:ext cx="8812212" cy="255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33400" y="1276350"/>
            <a:ext cx="850564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sự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rừng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voọc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xám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914400" y="4400550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Bây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giờ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Nam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làm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3350"/>
            <a:ext cx="8886646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Viết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trả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câu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hỏi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c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mục</a:t>
            </a:r>
            <a:r>
              <a:rPr lang="en-US" sz="3200" dirty="0" smtClean="0">
                <a:solidFill>
                  <a:schemeClr val="tx1"/>
                </a:solidFill>
              </a:rPr>
              <a:t> 3.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Google Shape;304;p9"/>
          <p:cNvSpPr/>
          <p:nvPr/>
        </p:nvSpPr>
        <p:spPr>
          <a:xfrm>
            <a:off x="638354" y="272415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….</a:t>
            </a: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AutoNum type="alphaLcPeriod"/>
            </a:pP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342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824446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450196" y="1900973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97155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319178" y="905321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0" y="-19050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0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0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0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0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0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319178" y="908186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uộc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886" y="1872377"/>
            <a:ext cx="9133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a.Cô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miệng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7151592" y="895351"/>
            <a:ext cx="1835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9337" y="900481"/>
            <a:ext cx="1509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hoẻn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670736" y="895350"/>
            <a:ext cx="1492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0886" y="2479142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chương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trình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nghệ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4789" y="1872376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3468" y="2533041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2026566" y="908186"/>
            <a:ext cx="2155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iêm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9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94285E-6 L -0.2757 0.17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5" y="8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121E-6 L -0.44914 0.299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65" y="149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FDFF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628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320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16" name="Google Shape;516;p18"/>
          <p:cNvSpPr/>
          <p:nvPr/>
        </p:nvSpPr>
        <p:spPr>
          <a:xfrm>
            <a:off x="794383" y="2403401"/>
            <a:ext cx="1034417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/>
          <p:nvPr/>
        </p:nvSpPr>
        <p:spPr>
          <a:xfrm>
            <a:off x="5791200" y="1383130"/>
            <a:ext cx="616688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/>
          <p:nvPr/>
        </p:nvSpPr>
        <p:spPr>
          <a:xfrm>
            <a:off x="1828800" y="1383130"/>
            <a:ext cx="1295400" cy="4890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90714" y="1383130"/>
            <a:ext cx="850564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nhoẻn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miệng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rồi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chước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một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loài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Gõ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nháy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mắt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khoét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tổ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xinh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xắn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chim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công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điệu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múa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tuyệt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282309" y="541788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8.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chữ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phù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hợp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thay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b="1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 </a:t>
            </a:r>
            <a:r>
              <a:rPr lang="en-US" sz="32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vuông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170" name="Picture 2" descr="C:\Users\Admin\Desktop\scsf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3988"/>
            <a:ext cx="9144000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yểng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1428750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iệng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1396092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iếng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endParaRPr lang="en-US" sz="2800" dirty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124200" y="23180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niêm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yết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214769" y="2318049"/>
            <a:ext cx="19480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162800" y="22853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iết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3048000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r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mướt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5138569" y="330864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lòe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oẹt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vi-VN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="" xmlns:a16="http://schemas.microsoft.com/office/drawing/2014/main" id="{112FC4F9-6254-446C-A408-9B87763FFC3D}"/>
              </a:ext>
            </a:extLst>
          </p:cNvPr>
          <p:cNvSpPr/>
          <p:nvPr/>
        </p:nvSpPr>
        <p:spPr>
          <a:xfrm>
            <a:off x="7086600" y="3275991"/>
            <a:ext cx="19812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xoen</a:t>
            </a:r>
            <a:r>
              <a:rPr lang="en-US" sz="28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oét</a:t>
            </a:r>
            <a:endParaRPr lang="en-US" sz="28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Ôn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 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533400" y="1219300"/>
            <a:ext cx="8005593" cy="135245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tể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rừng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xanh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pPr marL="514350" indent="-514350">
              <a:buAutoNum type="arabicPeriod"/>
            </a:pPr>
            <a:endParaRPr lang="en-US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22021"/>
            <a:ext cx="8215805" cy="8382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 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623395" y="1200150"/>
            <a:ext cx="8215805" cy="6858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năng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h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6096000" y="0"/>
            <a:ext cx="2895600" cy="14097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E20EBA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E20E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fwedwedw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8"/>
          <a:stretch/>
        </p:blipFill>
        <p:spPr bwMode="auto">
          <a:xfrm>
            <a:off x="990600" y="1428750"/>
            <a:ext cx="7162800" cy="3572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Google Shape;304;p9"/>
          <p:cNvSpPr/>
          <p:nvPr/>
        </p:nvSpPr>
        <p:spPr>
          <a:xfrm>
            <a:off x="533400" y="2095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Cuộc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tham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gia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" name="Google Shape;304;p9"/>
          <p:cNvSpPr/>
          <p:nvPr/>
        </p:nvSpPr>
        <p:spPr>
          <a:xfrm>
            <a:off x="783771" y="350157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c.Em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562429" y="285750"/>
            <a:ext cx="85056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b.Mỗi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biểu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diễn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lang="en-US" sz="3200" dirty="0" smtClean="0">
              <a:solidFill>
                <a:srgbClr val="00206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9007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=""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377975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2400" b="1" dirty="0">
              <a:solidFill>
                <a:srgbClr val="00CC00"/>
              </a:solidFill>
              <a:sym typeface="+mn-lt"/>
            </a:endParaRPr>
          </a:p>
          <a:p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88137" y="63912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=""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7947" y="275391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0_20200508104759_chua-te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4525" y="411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7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6;p3"/>
          <p:cNvSpPr/>
          <p:nvPr/>
        </p:nvSpPr>
        <p:spPr>
          <a:xfrm>
            <a:off x="319176" y="899131"/>
            <a:ext cx="8062823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1.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600" b="1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endParaRPr sz="3200" b="1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6916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TV 2 - KN-CHU ĐỀ 6- Bài4  - Cuộc thi tài năng rừng xanh\CD6 BAI 4.1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9" b="15953"/>
          <a:stretch/>
        </p:blipFill>
        <p:spPr bwMode="auto">
          <a:xfrm>
            <a:off x="990600" y="1200150"/>
            <a:ext cx="70866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Em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biết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các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tranh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857" y="43815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Rounded"/>
              </a:rPr>
              <a:t>Mỗi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có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khả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năng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gì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đặc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biệt</a:t>
            </a:r>
            <a:r>
              <a:rPr lang="en-US" sz="3200" dirty="0" smtClean="0">
                <a:latin typeface="Arial Rounded"/>
              </a:rPr>
              <a:t>?</a:t>
            </a:r>
            <a:endParaRPr lang="en-US" sz="3200" dirty="0">
              <a:latin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2844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10_20200508105019_cuoc-thi-tai-nang-rung-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6742" y="285750"/>
            <a:ext cx="609600" cy="609600"/>
          </a:xfrm>
          <a:prstGeom prst="rect">
            <a:avLst/>
          </a:prstGeom>
        </p:spPr>
      </p:pic>
      <p:pic>
        <p:nvPicPr>
          <p:cNvPr id="4" name="Picture 3" descr="C:\Users\Admin\Desktop\dssss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1"/>
          <a:stretch/>
        </p:blipFill>
        <p:spPr bwMode="auto">
          <a:xfrm>
            <a:off x="1453515" y="308610"/>
            <a:ext cx="5937885" cy="4168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5">
            <a:extLst>
              <a:ext uri="{FF2B5EF4-FFF2-40B4-BE49-F238E27FC236}">
                <a16:creationId xmlns=""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323187" y="285750"/>
            <a:ext cx="8215805" cy="4439358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yêng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oen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oao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oet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uêch</a:t>
            </a:r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b="1" dirty="0" err="1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ooc</a:t>
            </a:r>
            <a:endParaRPr lang="en-US" sz="3600" b="1" dirty="0" smtClean="0">
              <a:solidFill>
                <a:srgbClr val="E20EBA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3600" b="1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514350" indent="-514350">
              <a:buAutoNum type="arabicPeriod"/>
            </a:pPr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6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r>
              <a:rPr lang="en-US" sz="3600" b="1" dirty="0" smtClean="0">
                <a:solidFill>
                  <a:srgbClr val="E20EBA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1129</Words>
  <Application>Microsoft Office PowerPoint</Application>
  <PresentationFormat>On-screen Show (16:9)</PresentationFormat>
  <Paragraphs>139</Paragraphs>
  <Slides>32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AutoBVT</cp:lastModifiedBy>
  <cp:revision>17</cp:revision>
  <dcterms:created xsi:type="dcterms:W3CDTF">2020-08-13T09:19:08Z</dcterms:created>
  <dcterms:modified xsi:type="dcterms:W3CDTF">2020-08-22T16:25:00Z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