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256" r:id="rId3"/>
    <p:sldId id="258" r:id="rId4"/>
    <p:sldId id="259" r:id="rId5"/>
    <p:sldId id="260" r:id="rId6"/>
    <p:sldId id="261" r:id="rId7"/>
    <p:sldId id="262" r:id="rId8"/>
    <p:sldId id="264" r:id="rId9"/>
    <p:sldId id="263" r:id="rId10"/>
    <p:sldId id="266" r:id="rId11"/>
    <p:sldId id="269" r:id="rId12"/>
    <p:sldId id="267" r:id="rId13"/>
    <p:sldId id="268"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8"/>
            <p14:sldId id="259"/>
            <p14:sldId id="260"/>
            <p14:sldId id="261"/>
            <p14:sldId id="262"/>
            <p14:sldId id="264"/>
          </p14:sldIdLst>
        </p14:section>
        <p14:section name="Tiết 2" id="{296681D4-24D5-4E6B-BA02-9A1D8E4D5F1E}">
          <p14:sldIdLst>
            <p14:sldId id="263"/>
            <p14:sldId id="266"/>
            <p14:sldId id="269"/>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varScale="1">
        <p:scale>
          <a:sx n="98" d="100"/>
          <a:sy n="98" d="100"/>
        </p:scale>
        <p:origin x="-762" y="-102"/>
      </p:cViewPr>
      <p:guideLst>
        <p:guide orient="horz" pos="1619"/>
        <p:guide pos="29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2020/12/21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146267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08568" y="46996"/>
            <a:ext cx="8890779" cy="511341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2020/12/21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9587" y="171050"/>
            <a:ext cx="7064827" cy="4541177"/>
            <a:chOff x="1039587" y="171050"/>
            <a:chExt cx="7064827" cy="4541177"/>
          </a:xfrm>
        </p:grpSpPr>
        <p:pic>
          <p:nvPicPr>
            <p:cNvPr id="12" name="图片 11"/>
            <p:cNvPicPr>
              <a:picLocks noChangeAspect="1"/>
            </p:cNvPicPr>
            <p:nvPr/>
          </p:nvPicPr>
          <p:blipFill>
            <a:blip r:embed="rId4"/>
            <a:stretch>
              <a:fillRect/>
            </a:stretch>
          </p:blipFill>
          <p:spPr>
            <a:xfrm>
              <a:off x="6589416" y="185370"/>
              <a:ext cx="317376" cy="611546"/>
            </a:xfrm>
            <a:prstGeom prst="rect">
              <a:avLst/>
            </a:prstGeom>
          </p:spPr>
        </p:pic>
        <p:pic>
          <p:nvPicPr>
            <p:cNvPr id="10" name="图片 9"/>
            <p:cNvPicPr>
              <a:picLocks noChangeAspect="1"/>
            </p:cNvPicPr>
            <p:nvPr/>
          </p:nvPicPr>
          <p:blipFill>
            <a:blip r:embed="rId4"/>
            <a:stretch>
              <a:fillRect/>
            </a:stretch>
          </p:blipFill>
          <p:spPr>
            <a:xfrm>
              <a:off x="2450315" y="185370"/>
              <a:ext cx="317376" cy="611546"/>
            </a:xfrm>
            <a:prstGeom prst="rect">
              <a:avLst/>
            </a:prstGeom>
          </p:spPr>
        </p:pic>
        <p:pic>
          <p:nvPicPr>
            <p:cNvPr id="6" name="图片 5"/>
            <p:cNvPicPr>
              <a:picLocks noChangeAspect="1"/>
            </p:cNvPicPr>
            <p:nvPr/>
          </p:nvPicPr>
          <p:blipFill>
            <a:blip r:embed="rId5"/>
            <a:stretch>
              <a:fillRect/>
            </a:stretch>
          </p:blipFill>
          <p:spPr>
            <a:xfrm>
              <a:off x="1039587" y="431273"/>
              <a:ext cx="7064827" cy="4280954"/>
            </a:xfrm>
            <a:prstGeom prst="rect">
              <a:avLst/>
            </a:prstGeom>
          </p:spPr>
        </p:pic>
        <p:pic>
          <p:nvPicPr>
            <p:cNvPr id="9" name="图片 8"/>
            <p:cNvPicPr>
              <a:picLocks noChangeAspect="1"/>
            </p:cNvPicPr>
            <p:nvPr/>
          </p:nvPicPr>
          <p:blipFill>
            <a:blip r:embed="rId6"/>
            <a:stretch>
              <a:fillRect/>
            </a:stretch>
          </p:blipFill>
          <p:spPr>
            <a:xfrm>
              <a:off x="2295264" y="171050"/>
              <a:ext cx="310101" cy="585762"/>
            </a:xfrm>
            <a:prstGeom prst="rect">
              <a:avLst/>
            </a:prstGeom>
          </p:spPr>
        </p:pic>
        <p:pic>
          <p:nvPicPr>
            <p:cNvPr id="13" name="图片 12"/>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p:cNvSpPr txBox="1"/>
          <p:nvPr/>
        </p:nvSpPr>
        <p:spPr>
          <a:xfrm>
            <a:off x="2010318" y="1910504"/>
            <a:ext cx="5336723" cy="1322070"/>
          </a:xfrm>
          <a:prstGeom prst="rect">
            <a:avLst/>
          </a:prstGeom>
          <a:noFill/>
        </p:spPr>
        <p:txBody>
          <a:bodyPr wrap="square" rtlCol="0">
            <a:spAutoFit/>
          </a:bodyPr>
          <a:lstStyle/>
          <a:p>
            <a:pPr algn="ctr"/>
            <a:r>
              <a:rPr lang="en-US" altLang="zh-CN"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ươc ươt</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p:cNvPicPr>
            <a:picLocks noChangeAspect="1"/>
          </p:cNvPicPr>
          <p:nvPr/>
        </p:nvPicPr>
        <p:blipFill rotWithShape="1">
          <a:blip r:embed="rId5"/>
          <a:srcRect l="32794" r="16079" b="94184"/>
          <a:stretch>
            <a:fillRect/>
          </a:stretch>
        </p:blipFill>
        <p:spPr>
          <a:xfrm>
            <a:off x="2872510" y="1354171"/>
            <a:ext cx="3612049" cy="45913"/>
          </a:xfrm>
          <a:prstGeom prst="rect">
            <a:avLst/>
          </a:prstGeom>
        </p:spPr>
      </p:pic>
      <p:pic>
        <p:nvPicPr>
          <p:cNvPr id="16" name="图片 15"/>
          <p:cNvPicPr>
            <a:picLocks noChangeAspect="1"/>
          </p:cNvPicPr>
          <p:nvPr/>
        </p:nvPicPr>
        <p:blipFill rotWithShape="1">
          <a:blip r:embed="rId5"/>
          <a:srcRect l="32794" r="16079" b="94184"/>
          <a:stretch>
            <a:fillRect/>
          </a:stretch>
        </p:blipFill>
        <p:spPr>
          <a:xfrm flipH="1">
            <a:off x="2697396" y="3686442"/>
            <a:ext cx="3612049" cy="45913"/>
          </a:xfrm>
          <a:prstGeom prst="rect">
            <a:avLst/>
          </a:prstGeom>
        </p:spPr>
      </p:pic>
      <p:sp>
        <p:nvSpPr>
          <p:cNvPr id="8" name="矩形 7"/>
          <p:cNvSpPr/>
          <p:nvPr/>
        </p:nvSpPr>
        <p:spPr>
          <a:xfrm>
            <a:off x="3552797" y="756510"/>
            <a:ext cx="1688465" cy="768350"/>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71</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85" y="2280080"/>
            <a:ext cx="1371913" cy="2858151"/>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18961084" flipH="1">
            <a:off x="2452790" y="2032260"/>
            <a:ext cx="274658" cy="227900"/>
          </a:xfrm>
          <a:prstGeom prst="rect">
            <a:avLst/>
          </a:prstGeom>
        </p:spPr>
      </p:pic>
      <p:pic>
        <p:nvPicPr>
          <p:cNvPr id="21" name="图片 20"/>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0785727" flipH="1">
            <a:off x="2244025" y="2750523"/>
            <a:ext cx="252313" cy="209359"/>
          </a:xfrm>
          <a:prstGeom prst="rect">
            <a:avLst/>
          </a:prstGeom>
        </p:spPr>
      </p:pic>
      <p:pic>
        <p:nvPicPr>
          <p:cNvPr id="22" name="图片 21"/>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966129" flipH="1">
            <a:off x="6782573" y="2086855"/>
            <a:ext cx="271383" cy="225183"/>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1107494" flipH="1">
            <a:off x="4605458" y="2040527"/>
            <a:ext cx="255664" cy="212140"/>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18878505" flipH="1">
            <a:off x="6883969" y="2823468"/>
            <a:ext cx="224433" cy="186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1549"/>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049"/>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2549"/>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59105" y="3481133"/>
            <a:ext cx="8398042" cy="1471618"/>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a:t>
            </a:r>
            <a:r>
              <a:rPr lang="en-US" sz="20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cxnSp>
        <p:nvCxnSpPr>
          <p:cNvPr id="6" name="Đường nối Thẳng 5"/>
          <p:cNvCxnSpPr/>
          <p:nvPr/>
        </p:nvCxnSpPr>
        <p:spPr>
          <a:xfrm>
            <a:off x="3151102" y="390097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p:cNvCxnSpPr/>
          <p:nvPr/>
        </p:nvCxnSpPr>
        <p:spPr>
          <a:xfrm>
            <a:off x="8222020" y="390097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p:cNvCxnSpPr/>
          <p:nvPr/>
        </p:nvCxnSpPr>
        <p:spPr>
          <a:xfrm>
            <a:off x="4739705" y="418926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p:cNvCxnSpPr/>
          <p:nvPr/>
        </p:nvCxnSpPr>
        <p:spPr>
          <a:xfrm>
            <a:off x="5706690" y="421694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0" name="Đường nối Thẳng 9"/>
          <p:cNvCxnSpPr/>
          <p:nvPr/>
        </p:nvCxnSpPr>
        <p:spPr>
          <a:xfrm>
            <a:off x="6030752" y="451184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5" name="Content Placeholder 4"/>
          <p:cNvPicPr>
            <a:picLocks noGrp="1" noChangeAspect="1"/>
          </p:cNvPicPr>
          <p:nvPr>
            <p:ph idx="4294967295"/>
          </p:nvPr>
        </p:nvPicPr>
        <p:blipFill>
          <a:blip r:embed="rId5"/>
          <a:stretch>
            <a:fillRect/>
          </a:stretch>
        </p:blipFill>
        <p:spPr>
          <a:xfrm>
            <a:off x="596265" y="500380"/>
            <a:ext cx="8122920" cy="2980690"/>
          </a:xfrm>
          <a:prstGeom prst="rect">
            <a:avLst/>
          </a:prstGeom>
        </p:spPr>
      </p:pic>
      <p:pic>
        <p:nvPicPr>
          <p:cNvPr id="14" name="409_20200522042441_p155">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00965" y="401320"/>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additive="base">
                                        <p:cTn id="10" dur="27077" fill="hold"/>
                                        <p:tgtEl>
                                          <p:spTgt spid="14"/>
                                        </p:tgtEl>
                                      </p:cBhvr>
                                    </p:cmd>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5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5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5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1">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58" y="533966"/>
            <a:ext cx="8083685" cy="3970318"/>
          </a:xfrm>
          <a:prstGeom prst="rect">
            <a:avLst/>
          </a:prstGeom>
        </p:spPr>
        <p:txBody>
          <a:bodyPr wrap="square">
            <a:spAutoFit/>
          </a:bodyPr>
          <a:lstStyle/>
          <a:p>
            <a:pPr lvl="0"/>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Lúc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học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hát</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Nam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ước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làm</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ca</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sĩ</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Lúc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nghe</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mẹ</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đọc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thơ</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Nam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lại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ước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trở</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thành</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nhà</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thơ</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Khi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ra</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biển</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Nam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ước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là</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người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lái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tàu</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vượt</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qua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những</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con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sóng</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lớn</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Nhìn</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lên</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bầu</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trời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Nam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lại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ước</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làm</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phi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công</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Nam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tự</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hỏi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Bao</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giờ</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mình</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mới</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lớn</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nhỉ</a:t>
            </a:r>
            <a:r>
              <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rPr>
              <a:t>?”.</a:t>
            </a:r>
            <a:endParaRPr lang="en-US" sz="3600" dirty="0">
              <a:solidFill>
                <a:srgbClr val="000000"/>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22545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851535" y="559435"/>
            <a:ext cx="7758430" cy="4290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stretch>
            <a:fillRect/>
          </a:stretch>
        </p:blipFill>
        <p:spPr>
          <a:xfrm>
            <a:off x="1989455" y="1503045"/>
            <a:ext cx="2042795" cy="1863725"/>
          </a:xfrm>
          <a:prstGeom prst="rect">
            <a:avLst/>
          </a:prstGeom>
        </p:spPr>
      </p:pic>
      <p:sp>
        <p:nvSpPr>
          <p:cNvPr id="59" name="矩形 58"/>
          <p:cNvSpPr/>
          <p:nvPr/>
        </p:nvSpPr>
        <p:spPr>
          <a:xfrm>
            <a:off x="2163445" y="1755775"/>
            <a:ext cx="1694180"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ươc</a:t>
            </a:r>
          </a:p>
        </p:txBody>
      </p:sp>
      <p:pic>
        <p:nvPicPr>
          <p:cNvPr id="44" name="图片 43"/>
          <p:cNvPicPr>
            <a:picLocks noChangeAspect="1"/>
          </p:cNvPicPr>
          <p:nvPr/>
        </p:nvPicPr>
        <p:blipFill>
          <a:blip r:embed="rId3"/>
          <a:stretch>
            <a:fillRect/>
          </a:stretch>
        </p:blipFill>
        <p:spPr>
          <a:xfrm>
            <a:off x="5059045" y="1493520"/>
            <a:ext cx="1910715" cy="1743075"/>
          </a:xfrm>
          <a:prstGeom prst="rect">
            <a:avLst/>
          </a:prstGeom>
        </p:spPr>
      </p:pic>
      <p:sp>
        <p:nvSpPr>
          <p:cNvPr id="15" name="Hộp Văn bản 14"/>
          <p:cNvSpPr txBox="1"/>
          <p:nvPr/>
        </p:nvSpPr>
        <p:spPr>
          <a:xfrm>
            <a:off x="1266190" y="707390"/>
            <a:ext cx="6990715" cy="645160"/>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p>
        </p:txBody>
      </p:sp>
      <p:sp>
        <p:nvSpPr>
          <p:cNvPr id="16" name="矩形 58"/>
          <p:cNvSpPr/>
          <p:nvPr/>
        </p:nvSpPr>
        <p:spPr>
          <a:xfrm>
            <a:off x="5243830" y="1755775"/>
            <a:ext cx="1541145"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ươt</a:t>
            </a:r>
          </a:p>
        </p:txBody>
      </p:sp>
      <p:sp>
        <p:nvSpPr>
          <p:cNvPr id="17" name="Hộp Văn bản 16"/>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5"/>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5"/>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501140" y="3688080"/>
            <a:ext cx="6795770" cy="1198880"/>
          </a:xfrm>
          <a:prstGeom prst="rect">
            <a:avLst/>
          </a:prstGeom>
          <a:solidFill>
            <a:srgbClr val="FFFFFF"/>
          </a:solidFill>
          <a:ln>
            <a:solidFill>
              <a:srgbClr val="FFFFFF"/>
            </a:solidFill>
          </a:ln>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sym typeface="+mn-ea"/>
              </a:rPr>
              <a:t>Hà</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đ</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ược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l</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ướt</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sóng biển.</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a:p>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Content Placeholder 14"/>
          <p:cNvPicPr>
            <a:picLocks noGrp="1" noChangeAspect="1"/>
          </p:cNvPicPr>
          <p:nvPr>
            <p:ph idx="4294967295"/>
          </p:nvPr>
        </p:nvPicPr>
        <p:blipFill>
          <a:blip r:embed="rId5"/>
          <a:stretch>
            <a:fillRect/>
          </a:stretch>
        </p:blipFill>
        <p:spPr>
          <a:xfrm>
            <a:off x="692150" y="708025"/>
            <a:ext cx="7886700" cy="2690495"/>
          </a:xfrm>
          <a:prstGeom prst="rect">
            <a:avLst/>
          </a:prstGeom>
        </p:spPr>
      </p:pic>
      <p:pic>
        <p:nvPicPr>
          <p:cNvPr id="3" name="Hà ước">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939165" y="3398520"/>
            <a:ext cx="495300" cy="495300"/>
          </a:xfrm>
          <a:prstGeom prst="rect">
            <a:avLst/>
          </a:prstGeom>
        </p:spPr>
      </p:pic>
      <p:cxnSp>
        <p:nvCxnSpPr>
          <p:cNvPr id="4" name="Straight Connector 3"/>
          <p:cNvCxnSpPr/>
          <p:nvPr/>
        </p:nvCxnSpPr>
        <p:spPr>
          <a:xfrm flipH="1">
            <a:off x="2760980" y="3930015"/>
            <a:ext cx="15240" cy="609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663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4847590" y="612140"/>
            <a:ext cx="1722120" cy="922020"/>
          </a:xfrm>
          <a:prstGeom prst="rect">
            <a:avLst/>
          </a:prstGeom>
          <a:noFill/>
        </p:spPr>
        <p:txBody>
          <a:bodyPr wrap="square" rtlCol="0">
            <a:spAutoFit/>
          </a:bodyPr>
          <a:lstStyle/>
          <a:p>
            <a:r>
              <a:rPr lang="en-US"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2747645" y="612140"/>
            <a:ext cx="1541145" cy="922020"/>
          </a:xfrm>
          <a:prstGeom prst="rect">
            <a:avLst/>
          </a:prstGeom>
          <a:noFill/>
        </p:spPr>
        <p:txBody>
          <a:bodyPr wrap="square" rtlCol="0">
            <a:spAutoFit/>
          </a:bodyPr>
          <a:lstStyle/>
          <a:p>
            <a:r>
              <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p>
        </p:txBody>
      </p:sp>
      <p:sp>
        <p:nvSpPr>
          <p:cNvPr id="9" name="Hộp Văn bản 8"/>
          <p:cNvSpPr txBox="1"/>
          <p:nvPr/>
        </p:nvSpPr>
        <p:spPr>
          <a:xfrm>
            <a:off x="379095" y="3025775"/>
            <a:ext cx="8529320"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bước      lược     ngược     nước</a:t>
            </a:r>
          </a:p>
        </p:txBody>
      </p:sp>
      <p:sp>
        <p:nvSpPr>
          <p:cNvPr id="10" name="Hộp Văn bản 9"/>
          <p:cNvSpPr txBox="1"/>
          <p:nvPr/>
        </p:nvSpPr>
        <p:spPr>
          <a:xfrm>
            <a:off x="737235" y="3898265"/>
            <a:ext cx="8117205"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lướt      lượt      mướt     mượt</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012825" y="3655060"/>
            <a:ext cx="934720" cy="254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p:cNvCxnSpPr/>
          <p:nvPr/>
        </p:nvCxnSpPr>
        <p:spPr>
          <a:xfrm flipV="1">
            <a:off x="3108325" y="3699510"/>
            <a:ext cx="997585" cy="698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p:cNvCxnSpPr/>
          <p:nvPr/>
        </p:nvCxnSpPr>
        <p:spPr>
          <a:xfrm flipV="1">
            <a:off x="5549265" y="3698875"/>
            <a:ext cx="1042035" cy="762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p:cNvCxnSpPr/>
          <p:nvPr/>
        </p:nvCxnSpPr>
        <p:spPr>
          <a:xfrm flipV="1">
            <a:off x="1075055" y="453898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p:cNvCxnSpPr/>
          <p:nvPr/>
        </p:nvCxnSpPr>
        <p:spPr>
          <a:xfrm>
            <a:off x="7716520" y="3706495"/>
            <a:ext cx="984885" cy="635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p:cNvCxnSpPr/>
          <p:nvPr/>
        </p:nvCxnSpPr>
        <p:spPr>
          <a:xfrm flipV="1">
            <a:off x="7778750" y="4552950"/>
            <a:ext cx="860425" cy="381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Content Placeholder 1"/>
          <p:cNvPicPr>
            <a:picLocks noGrp="1" noChangeAspect="1"/>
          </p:cNvPicPr>
          <p:nvPr>
            <p:ph idx="4294967295"/>
          </p:nvPr>
        </p:nvPicPr>
        <p:blipFill>
          <a:blip r:embed="rId3"/>
          <a:stretch>
            <a:fillRect/>
          </a:stretch>
        </p:blipFill>
        <p:spPr>
          <a:xfrm>
            <a:off x="2747645" y="1275080"/>
            <a:ext cx="3391535" cy="1912620"/>
          </a:xfrm>
          <a:prstGeom prst="rect">
            <a:avLst/>
          </a:prstGeom>
        </p:spPr>
      </p:pic>
      <p:cxnSp>
        <p:nvCxnSpPr>
          <p:cNvPr id="5" name="Đường nối Thẳng 17"/>
          <p:cNvCxnSpPr/>
          <p:nvPr/>
        </p:nvCxnSpPr>
        <p:spPr>
          <a:xfrm flipV="1">
            <a:off x="3108325" y="453009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3" name="Đường nối Thẳng 17"/>
          <p:cNvCxnSpPr/>
          <p:nvPr/>
        </p:nvCxnSpPr>
        <p:spPr>
          <a:xfrm flipV="1">
            <a:off x="5549265" y="454787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5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50"/>
                                        <p:tgtEl>
                                          <p:spTgt spid="16"/>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5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5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50"/>
                                        <p:tgtEl>
                                          <p:spTgt spid="20"/>
                                        </p:tgtEl>
                                      </p:cBhvr>
                                    </p:animEffect>
                                  </p:childTnLst>
                                </p:cTn>
                              </p:par>
                              <p:par>
                                <p:cTn id="62" presetID="6"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742315" y="3369310"/>
            <a:ext cx="274129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thước kẻ</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420113" y="397312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p:cNvSpPr txBox="1"/>
          <p:nvPr/>
        </p:nvSpPr>
        <p:spPr>
          <a:xfrm>
            <a:off x="3700780" y="3369310"/>
            <a:ext cx="227012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dược sĩ</a:t>
            </a:r>
          </a:p>
        </p:txBody>
      </p:sp>
      <p:cxnSp>
        <p:nvCxnSpPr>
          <p:cNvPr id="24" name="Đường nối Thẳng 23"/>
          <p:cNvCxnSpPr/>
          <p:nvPr/>
        </p:nvCxnSpPr>
        <p:spPr>
          <a:xfrm flipV="1">
            <a:off x="4107815" y="3963035"/>
            <a:ext cx="838200" cy="1016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p:cNvSpPr txBox="1"/>
          <p:nvPr/>
        </p:nvSpPr>
        <p:spPr>
          <a:xfrm>
            <a:off x="6236970" y="3369310"/>
            <a:ext cx="2360930"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lướt ván</a:t>
            </a:r>
          </a:p>
        </p:txBody>
      </p:sp>
      <p:cxnSp>
        <p:nvCxnSpPr>
          <p:cNvPr id="28" name="Đường nối Thẳng 27"/>
          <p:cNvCxnSpPr/>
          <p:nvPr/>
        </p:nvCxnSpPr>
        <p:spPr>
          <a:xfrm>
            <a:off x="6565846" y="3963001"/>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3" name="Content Placeholder 2"/>
          <p:cNvPicPr>
            <a:picLocks noGrp="1" noChangeAspect="1"/>
          </p:cNvPicPr>
          <p:nvPr>
            <p:ph sz="half" idx="4294967295"/>
          </p:nvPr>
        </p:nvPicPr>
        <p:blipFill>
          <a:blip r:embed="rId3"/>
          <a:stretch>
            <a:fillRect/>
          </a:stretch>
        </p:blipFill>
        <p:spPr>
          <a:xfrm>
            <a:off x="692785" y="1129665"/>
            <a:ext cx="2479040" cy="1955165"/>
          </a:xfrm>
          <a:prstGeom prst="rect">
            <a:avLst/>
          </a:prstGeom>
        </p:spPr>
      </p:pic>
      <p:pic>
        <p:nvPicPr>
          <p:cNvPr id="5" name="Content Placeholder 4"/>
          <p:cNvPicPr>
            <a:picLocks noGrp="1" noChangeAspect="1"/>
          </p:cNvPicPr>
          <p:nvPr>
            <p:ph sz="half" idx="4294967295"/>
          </p:nvPr>
        </p:nvPicPr>
        <p:blipFill>
          <a:blip r:embed="rId4"/>
          <a:stretch>
            <a:fillRect/>
          </a:stretch>
        </p:blipFill>
        <p:spPr>
          <a:xfrm>
            <a:off x="3445510" y="1315720"/>
            <a:ext cx="2525395" cy="1977390"/>
          </a:xfrm>
          <a:prstGeom prst="rect">
            <a:avLst/>
          </a:prstGeom>
        </p:spPr>
      </p:pic>
      <p:pic>
        <p:nvPicPr>
          <p:cNvPr id="7" name="Picture 6"/>
          <p:cNvPicPr>
            <a:picLocks noChangeAspect="1"/>
          </p:cNvPicPr>
          <p:nvPr/>
        </p:nvPicPr>
        <p:blipFill>
          <a:blip r:embed="rId5"/>
          <a:stretch>
            <a:fillRect/>
          </a:stretch>
        </p:blipFill>
        <p:spPr>
          <a:xfrm>
            <a:off x="6019800" y="1449070"/>
            <a:ext cx="2578100" cy="192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675640" y="516890"/>
            <a:ext cx="7793355" cy="4314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a:blip r:embed="rId2"/>
          <a:stretch>
            <a:fillRect/>
          </a:stretch>
        </p:blipFill>
        <p:spPr>
          <a:xfrm>
            <a:off x="700405" y="570230"/>
            <a:ext cx="2171700" cy="876300"/>
          </a:xfrm>
          <a:prstGeom prst="rect">
            <a:avLst/>
          </a:prstGeom>
        </p:spPr>
      </p:pic>
      <p:pic>
        <p:nvPicPr>
          <p:cNvPr id="10" name="Picture 9"/>
          <p:cNvPicPr>
            <a:picLocks noChangeAspect="1"/>
          </p:cNvPicPr>
          <p:nvPr/>
        </p:nvPicPr>
        <p:blipFill>
          <a:blip r:embed="rId3"/>
          <a:stretch>
            <a:fillRect/>
          </a:stretch>
        </p:blipFill>
        <p:spPr>
          <a:xfrm>
            <a:off x="550545" y="1487170"/>
            <a:ext cx="7945755" cy="2169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47807" y="673769"/>
            <a:ext cx="6529080" cy="4079189"/>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5" name="Hộp Văn bản 4"/>
          <p:cNvSpPr txBox="1"/>
          <p:nvPr/>
        </p:nvSpPr>
        <p:spPr>
          <a:xfrm>
            <a:off x="2330450" y="1054100"/>
            <a:ext cx="234950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ươc</a:t>
            </a:r>
          </a:p>
        </p:txBody>
      </p:sp>
      <p:sp>
        <p:nvSpPr>
          <p:cNvPr id="7" name="Hộp Văn bản 6"/>
          <p:cNvSpPr txBox="1"/>
          <p:nvPr/>
        </p:nvSpPr>
        <p:spPr>
          <a:xfrm>
            <a:off x="4991100" y="1054100"/>
            <a:ext cx="230124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ươt</a:t>
            </a:r>
          </a:p>
        </p:txBody>
      </p:sp>
      <p:sp>
        <p:nvSpPr>
          <p:cNvPr id="9" name="Hộp Văn bản 8"/>
          <p:cNvSpPr txBox="1"/>
          <p:nvPr/>
        </p:nvSpPr>
        <p:spPr>
          <a:xfrm>
            <a:off x="2572385" y="1976120"/>
            <a:ext cx="4542155"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thước kẻ</a:t>
            </a:r>
          </a:p>
        </p:txBody>
      </p:sp>
      <p:sp>
        <p:nvSpPr>
          <p:cNvPr id="2" name="Text Box 1"/>
          <p:cNvSpPr txBox="1"/>
          <p:nvPr/>
        </p:nvSpPr>
        <p:spPr>
          <a:xfrm>
            <a:off x="2762250" y="2898140"/>
            <a:ext cx="4297045"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lướt</a:t>
            </a:r>
            <a:r>
              <a:rPr lang="en-US" altLang="vi-VN"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 </a:t>
            </a:r>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ván</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4"/>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4"/>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20</TotalTime>
  <Words>126</Words>
  <Application>Microsoft Office PowerPoint</Application>
  <PresentationFormat>On-screen Show (16:9)</PresentationFormat>
  <Paragraphs>26</Paragraphs>
  <Slides>13</Slides>
  <Notes>6</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Windows User</cp:lastModifiedBy>
  <cp:revision>371</cp:revision>
  <dcterms:created xsi:type="dcterms:W3CDTF">2017-07-29T07:38:00Z</dcterms:created>
  <dcterms:modified xsi:type="dcterms:W3CDTF">2020-12-21T02:30:34Z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