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70" r:id="rId7"/>
    <p:sldId id="269" r:id="rId8"/>
    <p:sldId id="264" r:id="rId9"/>
    <p:sldId id="266" r:id="rId10"/>
    <p:sldId id="267" r:id="rId11"/>
  </p:sldIdLst>
  <p:sldSz cx="9144000" cy="5143500" type="screen16x9"/>
  <p:notesSz cx="6858000" cy="9144000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F80010C1-CCD1-45AC-BBAF-DC319112A96D}">
          <p14:sldIdLst>
            <p14:sldId id="257"/>
          </p14:sldIdLst>
        </p14:section>
        <p14:section name="Tiết 1" id="{50E1AC05-E808-47C5-ACCE-5BE89D6A3B62}">
          <p14:sldIdLst>
            <p14:sldId id="256"/>
            <p14:sldId id="258"/>
            <p14:sldId id="259"/>
            <p14:sldId id="260"/>
            <p14:sldId id="270"/>
            <p14:sldId id="269"/>
            <p14:sldId id="264"/>
          </p14:sldIdLst>
        </p14:section>
        <p14:section name="Tiết 2" id="{296681D4-24D5-4E6B-BA02-9A1D8E4D5F1E}">
          <p14:sldIdLst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9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5F8C26"/>
    <a:srgbClr val="9CBE5B"/>
    <a:srgbClr val="CDD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hông có Kiểu, Lưới Bảng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-444" y="-102"/>
      </p:cViewPr>
      <p:guideLst>
        <p:guide orient="horz" pos="159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A5585-6077-44CE-B77D-462792527D34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F47F6-D8A5-40FE-87C1-D178FDD67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857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751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019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2402368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200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3441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558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8569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74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0916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63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8" y="46996"/>
            <a:ext cx="8890779" cy="511341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1941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971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366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48826-EDE3-4A49-BB8E-BF2E35DA2BE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96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48826-EDE3-4A49-BB8E-BF2E35DA2BE7}" type="datetimeFigureOut">
              <a:rPr lang="zh-CN" altLang="en-US" smtClean="0"/>
              <a:t>2020/8/20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AD7FA-B065-4D7D-A9F3-9CCDAC2914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341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0.png"/><Relationship Id="rId5" Type="http://schemas.openxmlformats.org/officeDocument/2006/relationships/image" Target="../media/image12.emf"/><Relationship Id="rId4" Type="http://schemas.openxmlformats.org/officeDocument/2006/relationships/image" Target="../media/image14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jp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2.mp3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7.png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7" y="171050"/>
            <a:ext cx="7064827" cy="4541177"/>
            <a:chOff x="1039587" y="171050"/>
            <a:chExt cx="7064827" cy="4541177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903638" y="1452669"/>
            <a:ext cx="5336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ươi</a:t>
            </a:r>
            <a:r>
              <a:rPr lang="en-US" altLang="zh-CN" sz="80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80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ươu</a:t>
            </a:r>
            <a:endParaRPr lang="zh-CN" altLang="en-US" sz="80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FECB46AD-0E72-4F5A-A712-FE050A3EB294}"/>
              </a:ext>
            </a:extLst>
          </p:cNvPr>
          <p:cNvSpPr txBox="1"/>
          <p:nvPr/>
        </p:nvSpPr>
        <p:spPr>
          <a:xfrm>
            <a:off x="2471862" y="3431861"/>
            <a:ext cx="4636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Giáo</a:t>
            </a:r>
            <a:r>
              <a:rPr lang="en-US" altLang="zh-CN" sz="2400" b="1" spc="300" dirty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viên</a:t>
            </a:r>
            <a:r>
              <a:rPr lang="en-US" altLang="zh-CN" sz="2400" b="1" spc="300" dirty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: </a:t>
            </a:r>
            <a:r>
              <a:rPr lang="en-US" altLang="zh-CN" sz="2400" b="1" spc="3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Nguyễn</a:t>
            </a:r>
            <a:r>
              <a:rPr lang="en-US" altLang="zh-CN" sz="2400" b="1" spc="300" dirty="0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spc="3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Thị</a:t>
            </a:r>
            <a:r>
              <a:rPr lang="en-US" altLang="zh-CN" sz="2400" b="1" spc="300" dirty="0" smtClean="0">
                <a:solidFill>
                  <a:srgbClr val="0070C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An</a:t>
            </a:r>
            <a:endParaRPr lang="zh-CN" altLang="en-US" sz="2400" b="1" spc="300" dirty="0">
              <a:solidFill>
                <a:srgbClr val="0070C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11D1C11-AECA-45D0-9998-98D05F0D66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2872510" y="1354171"/>
            <a:ext cx="3612049" cy="45913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6B9ABC5A-B8CC-436C-9E72-A3965224A42E}"/>
              </a:ext>
            </a:extLst>
          </p:cNvPr>
          <p:cNvSpPr/>
          <p:nvPr/>
        </p:nvSpPr>
        <p:spPr>
          <a:xfrm>
            <a:off x="3598517" y="766035"/>
            <a:ext cx="17059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Bài</a:t>
            </a:r>
            <a:r>
              <a:rPr lang="en-US" altLang="zh-CN" sz="4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 </a:t>
            </a:r>
            <a:r>
              <a:rPr lang="en-US" altLang="zh-CN" sz="4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DFPWaWaW5-GB5" panose="040B0500000000000000" pitchFamily="82" charset="-120"/>
                <a:cs typeface="Times New Roman" panose="02020603050405020304" pitchFamily="18" charset="0"/>
              </a:rPr>
              <a:t>69</a:t>
            </a:r>
            <a:endParaRPr lang="zh-CN" altLang="en-US" sz="4400" b="1" u="sng" dirty="0">
              <a:solidFill>
                <a:srgbClr val="0070C0"/>
              </a:solidFill>
              <a:latin typeface="Times New Roman" panose="02020603050405020304" pitchFamily="18" charset="0"/>
              <a:ea typeface="DFPWaWaW5-GB5" panose="040B0500000000000000" pitchFamily="82" charset="-120"/>
              <a:cs typeface="Times New Roman" panose="02020603050405020304" pitchFamily="18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7DC7972-DAEF-4095-A40C-02E5467EF0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9818548-E554-41D4-88C8-32443A8B97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04573" y="2285349"/>
            <a:ext cx="1371913" cy="285815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E9456EC2-6B12-498A-BAD5-A9C4C35CE64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961084" flipH="1">
            <a:off x="2512480" y="1970030"/>
            <a:ext cx="274658" cy="2279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D9CAD0DC-446D-4A36-A15C-86C057A8665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0785727" flipH="1">
            <a:off x="3908360" y="2557483"/>
            <a:ext cx="252313" cy="20935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09BE5ED-D0E3-48B3-8517-489DE06570F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966129" flipH="1">
            <a:off x="6348868" y="1989700"/>
            <a:ext cx="271383" cy="22518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DCB83ED2-C0A1-42C8-9A35-5A311C0133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21107494" flipH="1">
            <a:off x="4431468" y="1959882"/>
            <a:ext cx="255664" cy="21214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2EA833CB-A333-4B96-86D6-AD2791104D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603" b="84309"/>
          <a:stretch/>
        </p:blipFill>
        <p:spPr>
          <a:xfrm rot="18878505" flipH="1">
            <a:off x="5411404" y="2631063"/>
            <a:ext cx="224433" cy="18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8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333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10" y="609541"/>
            <a:ext cx="7736441" cy="415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6" y="1442185"/>
            <a:ext cx="2304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C0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1</a:t>
            </a:r>
            <a:endParaRPr lang="zh-CN" altLang="en-US" sz="6000" dirty="0">
              <a:solidFill>
                <a:srgbClr val="C00000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51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3" y="588894"/>
            <a:ext cx="7647709" cy="31212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20800" y="3888632"/>
            <a:ext cx="682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Chim</a:t>
            </a:r>
            <a:r>
              <a:rPr lang="en-US" sz="3600" dirty="0" smtClean="0"/>
              <a:t> </a:t>
            </a:r>
            <a:r>
              <a:rPr lang="en-US" sz="3600" dirty="0" err="1" smtClean="0"/>
              <a:t>khướu</a:t>
            </a:r>
            <a:r>
              <a:rPr lang="en-US" sz="3600" dirty="0" smtClean="0"/>
              <a:t> </a:t>
            </a:r>
            <a:r>
              <a:rPr lang="en-US" sz="3600" dirty="0" err="1" smtClean="0"/>
              <a:t>bắt</a:t>
            </a:r>
            <a:r>
              <a:rPr lang="en-US" sz="3600" dirty="0" smtClean="0"/>
              <a:t> </a:t>
            </a:r>
            <a:r>
              <a:rPr lang="en-US" sz="3600" dirty="0" err="1" smtClean="0"/>
              <a:t>chước</a:t>
            </a:r>
            <a:r>
              <a:rPr lang="en-US" sz="3600" dirty="0" smtClean="0"/>
              <a:t> </a:t>
            </a:r>
            <a:r>
              <a:rPr lang="en-US" sz="3600" dirty="0" err="1" smtClean="0"/>
              <a:t>tiếng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cxnSp>
        <p:nvCxnSpPr>
          <p:cNvPr id="16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2956948" y="4423488"/>
            <a:ext cx="7468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6">
            <a:extLst>
              <a:ext uri="{FF2B5EF4-FFF2-40B4-BE49-F238E27FC236}">
                <a16:creationId xmlns:a16="http://schemas.microsoft.com/office/drawing/2014/main" xmlns="" id="{F67836AF-E4B3-42A1-9208-06BF654A7C84}"/>
              </a:ext>
            </a:extLst>
          </p:cNvPr>
          <p:cNvCxnSpPr>
            <a:cxnSpLocks/>
          </p:cNvCxnSpPr>
          <p:nvPr/>
        </p:nvCxnSpPr>
        <p:spPr>
          <a:xfrm>
            <a:off x="7270330" y="4404284"/>
            <a:ext cx="746834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829300" y="3888303"/>
            <a:ext cx="102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ướu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96442" y="3885524"/>
            <a:ext cx="1020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accent1">
                    <a:lumMod val="50000"/>
                  </a:schemeClr>
                </a:solidFill>
              </a:rPr>
              <a:t>ư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</a:rPr>
              <a:t>ời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1. nhan biet">
            <a:hlinkClick r:id="" action="ppaction://media"/>
            <a:extLst>
              <a:ext uri="{FF2B5EF4-FFF2-40B4-BE49-F238E27FC236}">
                <a16:creationId xmlns:a16="http://schemas.microsoft.com/office/drawing/2014/main" xmlns="" id="{7A6D629E-A850-4F6A-B46A-15BFB78881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609600" y="1250381"/>
            <a:ext cx="609600" cy="609600"/>
          </a:xfrm>
          <a:prstGeom prst="rect">
            <a:avLst/>
          </a:prstGeom>
        </p:spPr>
      </p:pic>
      <p:pic>
        <p:nvPicPr>
          <p:cNvPr id="23" name="Chim khướu biết bắt chước tiếng người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273" y="3957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  <p:bldLst>
      <p:bldP spid="10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708727" y="660721"/>
            <a:ext cx="142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ươi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3278910" y="1454747"/>
            <a:ext cx="2299927" cy="1564808"/>
            <a:chOff x="3278910" y="1620995"/>
            <a:chExt cx="2299927" cy="1564808"/>
          </a:xfrm>
        </p:grpSpPr>
        <p:sp>
          <p:nvSpPr>
            <p:cNvPr id="21" name="TextBox 20"/>
            <p:cNvSpPr txBox="1"/>
            <p:nvPr/>
          </p:nvSpPr>
          <p:spPr>
            <a:xfrm>
              <a:off x="3278910" y="1620995"/>
              <a:ext cx="1129971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/>
                <a:t>ng</a:t>
              </a:r>
              <a:endParaRPr lang="en-US" sz="4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48866" y="1620995"/>
              <a:ext cx="1129971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ươi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565236" y="2416362"/>
              <a:ext cx="1740544" cy="769441"/>
            </a:xfrm>
            <a:prstGeom prst="rect">
              <a:avLst/>
            </a:prstGeom>
            <a:solidFill>
              <a:srgbClr val="00FFFF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err="1" smtClean="0"/>
                <a:t>ng</a:t>
              </a:r>
              <a:r>
                <a:rPr lang="en-US" sz="4400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ười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6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5642664" y="662305"/>
            <a:ext cx="1700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ươu</a:t>
            </a:r>
            <a:endParaRPr lang="vi-VN" sz="54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1000111" y="3188984"/>
            <a:ext cx="5755834" cy="960905"/>
            <a:chOff x="1000111" y="3188984"/>
            <a:chExt cx="5755834" cy="960905"/>
          </a:xfrm>
        </p:grpSpPr>
        <p:sp>
          <p:nvSpPr>
            <p:cNvPr id="5" name="TextBox 4"/>
            <p:cNvSpPr txBox="1"/>
            <p:nvPr/>
          </p:nvSpPr>
          <p:spPr>
            <a:xfrm>
              <a:off x="1000111" y="3188984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/>
                <a:t>b</a:t>
              </a:r>
              <a:r>
                <a:rPr lang="en-US" sz="2800" b="1" dirty="0" err="1" smtClean="0"/>
                <a:t>ưởi</a:t>
              </a:r>
              <a:endParaRPr lang="en-US" sz="2800" b="1" dirty="0" smtClean="0"/>
            </a:p>
            <a:p>
              <a:r>
                <a:rPr lang="en-US" sz="2800" b="1" dirty="0" err="1" smtClean="0"/>
                <a:t>bướu</a:t>
              </a:r>
              <a:endParaRPr lang="en-US" sz="2800" b="1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51955" y="3195781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mười</a:t>
              </a:r>
              <a:endParaRPr lang="en-US" sz="2800" b="1" dirty="0" smtClean="0"/>
            </a:p>
            <a:p>
              <a:r>
                <a:rPr lang="en-US" sz="2800" b="1" dirty="0" err="1" smtClean="0"/>
                <a:t>hươu</a:t>
              </a:r>
              <a:endParaRPr lang="en-US" sz="2800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900570" y="3195780"/>
              <a:ext cx="12256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lưới</a:t>
              </a:r>
              <a:endParaRPr lang="en-US" sz="2800" b="1" dirty="0" smtClean="0"/>
            </a:p>
            <a:p>
              <a:r>
                <a:rPr lang="en-US" sz="2800" b="1" dirty="0" err="1" smtClean="0"/>
                <a:t>khướu</a:t>
              </a:r>
              <a:endParaRPr lang="en-US" sz="28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42664" y="3195782"/>
              <a:ext cx="11132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/>
                <a:t>mười</a:t>
              </a:r>
              <a:endParaRPr lang="en-US" sz="2800" b="1" dirty="0" smtClean="0"/>
            </a:p>
            <a:p>
              <a:r>
                <a:rPr lang="en-US" sz="2800" b="1" dirty="0" err="1" smtClean="0"/>
                <a:t>rượu</a:t>
              </a:r>
              <a:endParaRPr lang="en-US" sz="2800" b="1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295663" y="3590874"/>
            <a:ext cx="5344301" cy="462553"/>
            <a:chOff x="1295663" y="3590874"/>
            <a:chExt cx="5344301" cy="462553"/>
          </a:xfrm>
        </p:grpSpPr>
        <p:cxnSp>
          <p:nvCxnSpPr>
            <p:cNvPr id="30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1295663" y="4053427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2836850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2780145" y="4039205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4051702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4408881" y="4034220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6051411" y="3606433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5866122" y="4048440"/>
              <a:ext cx="626664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Đường nối Thẳng 15">
              <a:extLst>
                <a:ext uri="{FF2B5EF4-FFF2-40B4-BE49-F238E27FC236}">
                  <a16:creationId xmlns:a16="http://schemas.microsoft.com/office/drawing/2014/main" xmlns="" id="{5E7BB213-E357-4B11-A9A3-9379388A2D93}"/>
                </a:ext>
              </a:extLst>
            </p:cNvPr>
            <p:cNvCxnSpPr>
              <a:cxnSpLocks/>
            </p:cNvCxnSpPr>
            <p:nvPr/>
          </p:nvCxnSpPr>
          <p:spPr>
            <a:xfrm>
              <a:off x="1381260" y="3590874"/>
              <a:ext cx="58855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31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D6BCD1C1-540C-4C1D-B9D9-E4992513027E}"/>
              </a:ext>
            </a:extLst>
          </p:cNvPr>
          <p:cNvSpPr txBox="1"/>
          <p:nvPr/>
        </p:nvSpPr>
        <p:spPr>
          <a:xfrm>
            <a:off x="603109" y="3237655"/>
            <a:ext cx="2314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tươi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cười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0BC54B4D-8329-4040-8286-904F1DB8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1364" r="77519" b="53888"/>
          <a:stretch/>
        </p:blipFill>
        <p:spPr>
          <a:xfrm>
            <a:off x="-41930" y="0"/>
            <a:ext cx="2032134" cy="989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1990204" y="376723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0EB9C36F-A1DB-4598-A0A6-BAE6D1074DB9}"/>
              </a:ext>
            </a:extLst>
          </p:cNvPr>
          <p:cNvSpPr txBox="1"/>
          <p:nvPr/>
        </p:nvSpPr>
        <p:spPr>
          <a:xfrm>
            <a:off x="3344705" y="3232331"/>
            <a:ext cx="230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quả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bưởi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xmlns="" id="{A649D970-27FF-4E34-ADDE-9B0970A6140B}"/>
              </a:ext>
            </a:extLst>
          </p:cNvPr>
          <p:cNvSpPr txBox="1"/>
          <p:nvPr/>
        </p:nvSpPr>
        <p:spPr>
          <a:xfrm>
            <a:off x="6031257" y="3222057"/>
            <a:ext cx="2116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bươu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0" y="1265382"/>
            <a:ext cx="2132771" cy="1972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705" y="1265383"/>
            <a:ext cx="2123222" cy="1949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715" y="1224361"/>
            <a:ext cx="2237630" cy="1997770"/>
          </a:xfrm>
          <a:prstGeom prst="rect">
            <a:avLst/>
          </a:prstGeom>
        </p:spPr>
      </p:pic>
      <p:cxnSp>
        <p:nvCxnSpPr>
          <p:cNvPr id="18" name="Đường nối Thẳng 11">
            <a:extLst>
              <a:ext uri="{FF2B5EF4-FFF2-40B4-BE49-F238E27FC236}">
                <a16:creationId xmlns:a16="http://schemas.microsoft.com/office/drawing/2014/main" xmlns="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974137" y="376385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Đường nối Thẳng 23">
            <a:extLst>
              <a:ext uri="{FF2B5EF4-FFF2-40B4-BE49-F238E27FC236}">
                <a16:creationId xmlns:a16="http://schemas.microsoft.com/office/drawing/2014/main" xmlns="" id="{AEDEBD1A-B93C-458D-8692-91B5C640D054}"/>
              </a:ext>
            </a:extLst>
          </p:cNvPr>
          <p:cNvCxnSpPr>
            <a:cxnSpLocks/>
          </p:cNvCxnSpPr>
          <p:nvPr/>
        </p:nvCxnSpPr>
        <p:spPr>
          <a:xfrm>
            <a:off x="4608426" y="3763856"/>
            <a:ext cx="673768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Đường nối Thẳng 26">
            <a:extLst>
              <a:ext uri="{FF2B5EF4-FFF2-40B4-BE49-F238E27FC236}">
                <a16:creationId xmlns:a16="http://schemas.microsoft.com/office/drawing/2014/main" xmlns="" id="{9B06C48C-C293-40F8-B156-E6E9A5EEAB3D}"/>
              </a:ext>
            </a:extLst>
          </p:cNvPr>
          <p:cNvCxnSpPr>
            <a:cxnSpLocks/>
          </p:cNvCxnSpPr>
          <p:nvPr/>
        </p:nvCxnSpPr>
        <p:spPr>
          <a:xfrm>
            <a:off x="7140676" y="3763856"/>
            <a:ext cx="852619" cy="338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2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3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AC2D3647-B4A8-4223-98C7-FAF6AAB6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7406" y="342341"/>
            <a:ext cx="3505200" cy="3366814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92AD1C1A-755B-40E8-83FF-B0D421B01833}"/>
              </a:ext>
            </a:extLst>
          </p:cNvPr>
          <p:cNvSpPr txBox="1"/>
          <p:nvPr/>
        </p:nvSpPr>
        <p:spPr>
          <a:xfrm>
            <a:off x="3562397" y="1442185"/>
            <a:ext cx="20152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 err="1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6000" dirty="0">
                <a:solidFill>
                  <a:srgbClr val="9CBE5B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2</a:t>
            </a:r>
            <a:endParaRPr lang="zh-CN" altLang="en-US" sz="6000" dirty="0">
              <a:solidFill>
                <a:srgbClr val="9CBE5B"/>
              </a:solidFill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7C54DA5F-A229-41CC-92BA-7D38A00E8BDC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 flipH="1">
            <a:off x="3273615" y="1351232"/>
            <a:ext cx="2304000" cy="36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F04E01A1-76CE-4498-8BF7-8DF675BBEC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5" y="2280080"/>
            <a:ext cx="1371913" cy="285815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E215F3FE-BEF2-4F53-BF30-EA6185713F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035" y="2285349"/>
            <a:ext cx="1371913" cy="285815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9D369A16-B1AD-448B-8F65-F2FCB61E3875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l="32794" r="16079" b="94184"/>
          <a:stretch/>
        </p:blipFill>
        <p:spPr>
          <a:xfrm>
            <a:off x="3449882" y="2685653"/>
            <a:ext cx="2304000" cy="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55" y="316493"/>
            <a:ext cx="7499927" cy="25467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782" y="928468"/>
            <a:ext cx="6868199" cy="4215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933450"/>
            <a:ext cx="6844146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0"/>
    </mc:Choice>
    <mc:Fallback xmlns="">
      <p:transition spd="slow" advTm="1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11B32C2E-C08E-44C2-B6FA-2E47D63C7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0307" y="689443"/>
            <a:ext cx="6529080" cy="407918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E4BF892A-256B-440B-8A18-37868207C516}"/>
              </a:ext>
            </a:extLst>
          </p:cNvPr>
          <p:cNvSpPr txBox="1"/>
          <p:nvPr/>
        </p:nvSpPr>
        <p:spPr>
          <a:xfrm>
            <a:off x="1475858" y="944901"/>
            <a:ext cx="5368287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00" b="1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tươi</a:t>
            </a:r>
            <a:r>
              <a:rPr lang="en-US" sz="8700" b="1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700" b="1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cười</a:t>
            </a:r>
            <a:endParaRPr lang="vi-VN" sz="87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9C58BB-E258-4BED-AE6E-843DCFEA158F}"/>
              </a:ext>
            </a:extLst>
          </p:cNvPr>
          <p:cNvSpPr txBox="1"/>
          <p:nvPr/>
        </p:nvSpPr>
        <p:spPr>
          <a:xfrm>
            <a:off x="1800713" y="2747510"/>
            <a:ext cx="425834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700" b="1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ốc</a:t>
            </a:r>
            <a:r>
              <a:rPr lang="en-US" sz="8700" b="1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8700" b="1" dirty="0" err="1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bươu</a:t>
            </a:r>
            <a:r>
              <a:rPr lang="en-US" sz="8700" b="1" dirty="0" smtClean="0">
                <a:solidFill>
                  <a:srgbClr val="0070C0"/>
                </a:solidFill>
                <a:latin typeface="HP001 4 hàng" panose="020B0603050302020204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endParaRPr lang="vi-VN" sz="8700" b="1" dirty="0">
              <a:solidFill>
                <a:srgbClr val="0070C0"/>
              </a:solidFill>
              <a:latin typeface="HP001 4 hàng" panose="020B0603050302020204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86024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13A0C937-3E14-45DD-B011-2DE543C9CCCE}"/>
              </a:ext>
            </a:extLst>
          </p:cNvPr>
          <p:cNvSpPr txBox="1"/>
          <p:nvPr/>
        </p:nvSpPr>
        <p:spPr>
          <a:xfrm>
            <a:off x="613609" y="3084928"/>
            <a:ext cx="8398042" cy="1736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	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vật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biệt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bướu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to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trên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lưng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Bướu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của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nơi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dự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trữ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chất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béo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Nhờ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thế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nó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có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thể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sống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nhiều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ngày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cần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ăn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uống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Lạc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đà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giúp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con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người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băng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những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vùng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sa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mạc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khô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cằn</a:t>
            </a:r>
            <a:r>
              <a:rPr lang="en-US" sz="24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24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xmlns="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6411433" y="3554911"/>
            <a:ext cx="51707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xmlns="" id="{04C6ED0C-42BD-4DC5-9864-6D9E25DF2326}"/>
              </a:ext>
            </a:extLst>
          </p:cNvPr>
          <p:cNvCxnSpPr>
            <a:cxnSpLocks/>
          </p:cNvCxnSpPr>
          <p:nvPr/>
        </p:nvCxnSpPr>
        <p:spPr>
          <a:xfrm>
            <a:off x="800097" y="4896852"/>
            <a:ext cx="421107" cy="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37" y="261610"/>
            <a:ext cx="8355789" cy="2820976"/>
          </a:xfrm>
          <a:prstGeom prst="rect">
            <a:avLst/>
          </a:prstGeom>
        </p:spPr>
      </p:pic>
      <p:cxnSp>
        <p:nvCxnSpPr>
          <p:cNvPr id="16" name="Đường nối Thẳng 8">
            <a:extLst>
              <a:ext uri="{FF2B5EF4-FFF2-40B4-BE49-F238E27FC236}">
                <a16:creationId xmlns:a16="http://schemas.microsoft.com/office/drawing/2014/main" xmlns="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1010650" y="3935622"/>
            <a:ext cx="5165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Đường nối Thẳng 8">
            <a:extLst>
              <a:ext uri="{FF2B5EF4-FFF2-40B4-BE49-F238E27FC236}">
                <a16:creationId xmlns:a16="http://schemas.microsoft.com/office/drawing/2014/main" xmlns="" id="{63289386-776B-48DA-ADBA-D3B3F9199346}"/>
              </a:ext>
            </a:extLst>
          </p:cNvPr>
          <p:cNvCxnSpPr>
            <a:cxnSpLocks/>
          </p:cNvCxnSpPr>
          <p:nvPr/>
        </p:nvCxnSpPr>
        <p:spPr>
          <a:xfrm>
            <a:off x="1691134" y="4648003"/>
            <a:ext cx="51652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1" name="Lạc đà là con vật đặc biệ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夏日小清新彩色手绘ppt模板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B2D78B"/>
      </a:accent1>
      <a:accent2>
        <a:srgbClr val="7FBC40"/>
      </a:accent2>
      <a:accent3>
        <a:srgbClr val="4AA03F"/>
      </a:accent3>
      <a:accent4>
        <a:srgbClr val="37782F"/>
      </a:accent4>
      <a:accent5>
        <a:srgbClr val="15884A"/>
      </a:accent5>
      <a:accent6>
        <a:srgbClr val="7A9156"/>
      </a:accent6>
      <a:hlink>
        <a:srgbClr val="B2D78B"/>
      </a:hlink>
      <a:folHlink>
        <a:srgbClr val="BFBFBF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 cmpd="sng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rgbClr val="000000"/>
    </a:dk1>
    <a:lt1>
      <a:srgbClr val="FFFFFF"/>
    </a:lt1>
    <a:dk2>
      <a:srgbClr val="778495"/>
    </a:dk2>
    <a:lt2>
      <a:srgbClr val="F0F0F0"/>
    </a:lt2>
    <a:accent1>
      <a:srgbClr val="B2D78B"/>
    </a:accent1>
    <a:accent2>
      <a:srgbClr val="7FBC40"/>
    </a:accent2>
    <a:accent3>
      <a:srgbClr val="4AA03F"/>
    </a:accent3>
    <a:accent4>
      <a:srgbClr val="37782F"/>
    </a:accent4>
    <a:accent5>
      <a:srgbClr val="15884A"/>
    </a:accent5>
    <a:accent6>
      <a:srgbClr val="7A9156"/>
    </a:accent6>
    <a:hlink>
      <a:srgbClr val="B2D78B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926</TotalTime>
  <Words>49</Words>
  <Application>Microsoft Office PowerPoint</Application>
  <PresentationFormat>On-screen Show (16:9)</PresentationFormat>
  <Paragraphs>30</Paragraphs>
  <Slides>10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HP208tu</cp:lastModifiedBy>
  <cp:revision>380</cp:revision>
  <dcterms:created xsi:type="dcterms:W3CDTF">2017-07-29T07:38:32Z</dcterms:created>
  <dcterms:modified xsi:type="dcterms:W3CDTF">2020-08-20T09:02:55Z</dcterms:modified>
</cp:coreProperties>
</file>