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5"/>
  </p:notesMasterIdLst>
  <p:sldIdLst>
    <p:sldId id="257" r:id="rId2"/>
    <p:sldId id="256" r:id="rId3"/>
    <p:sldId id="258" r:id="rId4"/>
    <p:sldId id="259" r:id="rId5"/>
    <p:sldId id="260" r:id="rId6"/>
    <p:sldId id="261" r:id="rId7"/>
    <p:sldId id="262" r:id="rId8"/>
    <p:sldId id="264" r:id="rId9"/>
    <p:sldId id="263" r:id="rId10"/>
    <p:sldId id="269" r:id="rId11"/>
    <p:sldId id="266" r:id="rId12"/>
    <p:sldId id="267" r:id="rId13"/>
    <p:sldId id="268" r:id="rId14"/>
  </p:sldIdLst>
  <p:sldSz cx="9144000" cy="5143500" type="screen16x9"/>
  <p:notesSz cx="6858000" cy="9144000"/>
  <p:custDataLst>
    <p:tags r:id="rId16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hần Mặc định" id="{F80010C1-CCD1-45AC-BBAF-DC319112A96D}">
          <p14:sldIdLst>
            <p14:sldId id="257"/>
          </p14:sldIdLst>
        </p14:section>
        <p14:section name="Tiết 1" id="{50E1AC05-E808-47C5-ACCE-5BE89D6A3B62}">
          <p14:sldIdLst>
            <p14:sldId id="256"/>
            <p14:sldId id="258"/>
            <p14:sldId id="259"/>
            <p14:sldId id="260"/>
            <p14:sldId id="261"/>
            <p14:sldId id="262"/>
            <p14:sldId id="264"/>
          </p14:sldIdLst>
        </p14:section>
        <p14:section name="Tiết 2" id="{296681D4-24D5-4E6B-BA02-9A1D8E4D5F1E}">
          <p14:sldIdLst>
            <p14:sldId id="263"/>
            <p14:sldId id="269"/>
            <p14:sldId id="266"/>
            <p14:sldId id="267"/>
            <p14:sldId id="268"/>
          </p14:sldIdLst>
        </p14:section>
      </p14:sectionLst>
    </p:ext>
    <p:ext uri="{EFAFB233-063F-42B5-8137-9DF3F51BA10A}">
      <p15:sldGuideLst xmlns:p15="http://schemas.microsoft.com/office/powerpoint/2012/main" xmlns="">
        <p15:guide id="1" orient="horz" pos="1597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F8C26"/>
    <a:srgbClr val="9CBE5B"/>
    <a:srgbClr val="CDDE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iểu Trung bình 2 - Màu chủ đề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Không có Kiểu, Lưới Bảng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018" autoAdjust="0"/>
    <p:restoredTop sz="94660"/>
  </p:normalViewPr>
  <p:slideViewPr>
    <p:cSldViewPr snapToGrid="0" showGuides="1">
      <p:cViewPr>
        <p:scale>
          <a:sx n="109" d="100"/>
          <a:sy n="109" d="100"/>
        </p:scale>
        <p:origin x="-72" y="216"/>
      </p:cViewPr>
      <p:guideLst>
        <p:guide orient="horz" pos="1597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tags" Target="tags/tag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6A5585-6077-44CE-B77D-462792527D34}" type="datetimeFigureOut">
              <a:rPr lang="zh-CN" altLang="en-US" smtClean="0"/>
              <a:t>2020/8/17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FF47F6-D8A5-40FE-87C1-D178FDD67C2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28576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F47F6-D8A5-40FE-87C1-D178FDD67C27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57511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F47F6-D8A5-40FE-87C1-D178FDD67C27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20194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F47F6-D8A5-40FE-87C1-D178FDD67C27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23684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F47F6-D8A5-40FE-87C1-D178FDD67C27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6788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48826-EDE3-4A49-BB8E-BF2E35DA2BE7}" type="datetimeFigureOut">
              <a:rPr lang="zh-CN" altLang="en-US" smtClean="0"/>
              <a:t>2020/8/17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AD7FA-B065-4D7D-A9F3-9CCDAC2914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92009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48826-EDE3-4A49-BB8E-BF2E35DA2BE7}" type="datetimeFigureOut">
              <a:rPr lang="zh-CN" altLang="en-US" smtClean="0"/>
              <a:t>2020/8/17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AD7FA-B065-4D7D-A9F3-9CCDAC2914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34412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48826-EDE3-4A49-BB8E-BF2E35DA2BE7}" type="datetimeFigureOut">
              <a:rPr lang="zh-CN" altLang="en-US" smtClean="0"/>
              <a:t>2020/8/17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AD7FA-B065-4D7D-A9F3-9CCDAC2914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835581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48826-EDE3-4A49-BB8E-BF2E35DA2BE7}" type="datetimeFigureOut">
              <a:rPr lang="zh-CN" altLang="en-US" smtClean="0"/>
              <a:t>2020/8/17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AD7FA-B065-4D7D-A9F3-9CCDAC2914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85696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48826-EDE3-4A49-BB8E-BF2E35DA2BE7}" type="datetimeFigureOut">
              <a:rPr lang="zh-CN" altLang="en-US" smtClean="0"/>
              <a:t>2020/8/17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AD7FA-B065-4D7D-A9F3-9CCDAC2914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57411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48826-EDE3-4A49-BB8E-BF2E35DA2BE7}" type="datetimeFigureOut">
              <a:rPr lang="zh-CN" altLang="en-US" smtClean="0"/>
              <a:t>2020/8/17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AD7FA-B065-4D7D-A9F3-9CCDAC2914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09161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48826-EDE3-4A49-BB8E-BF2E35DA2BE7}" type="datetimeFigureOut">
              <a:rPr lang="zh-CN" altLang="en-US" smtClean="0"/>
              <a:t>2020/8/17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AD7FA-B065-4D7D-A9F3-9CCDAC2914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637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>
            <a:extLst>
              <a:ext uri="{FF2B5EF4-FFF2-40B4-BE49-F238E27FC236}">
                <a16:creationId xmlns:a16="http://schemas.microsoft.com/office/drawing/2014/main" xmlns="" id="{0F1830F6-661E-4EAE-867C-77A95B91D6A3}"/>
              </a:ext>
            </a:extLst>
          </p:cNvPr>
          <p:cNvGrpSpPr/>
          <p:nvPr userDrawn="1"/>
        </p:nvGrpSpPr>
        <p:grpSpPr>
          <a:xfrm>
            <a:off x="208568" y="46996"/>
            <a:ext cx="8890779" cy="5113411"/>
            <a:chOff x="208568" y="46996"/>
            <a:chExt cx="8890779" cy="5113411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xmlns="" id="{187D705A-2BAD-4138-8AF6-A6CEA8F57D99}"/>
                </a:ext>
              </a:extLst>
            </p:cNvPr>
            <p:cNvGrpSpPr/>
            <p:nvPr/>
          </p:nvGrpSpPr>
          <p:grpSpPr>
            <a:xfrm>
              <a:off x="451708" y="46996"/>
              <a:ext cx="8483722" cy="4957759"/>
              <a:chOff x="451708" y="46996"/>
              <a:chExt cx="8483722" cy="4957759"/>
            </a:xfrm>
          </p:grpSpPr>
          <p:pic>
            <p:nvPicPr>
              <p:cNvPr id="10" name="图片 9">
                <a:extLst>
                  <a:ext uri="{FF2B5EF4-FFF2-40B4-BE49-F238E27FC236}">
                    <a16:creationId xmlns:a16="http://schemas.microsoft.com/office/drawing/2014/main" xmlns="" id="{0BAD57EC-45E7-4BCB-A979-D739571483F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6271173" y="58038"/>
                <a:ext cx="268247" cy="524301"/>
              </a:xfrm>
              <a:prstGeom prst="rect">
                <a:avLst/>
              </a:prstGeom>
            </p:spPr>
          </p:pic>
          <p:pic>
            <p:nvPicPr>
              <p:cNvPr id="11" name="图片 10">
                <a:extLst>
                  <a:ext uri="{FF2B5EF4-FFF2-40B4-BE49-F238E27FC236}">
                    <a16:creationId xmlns:a16="http://schemas.microsoft.com/office/drawing/2014/main" xmlns="" id="{96B24A36-2400-493C-9470-7CE69C67B4C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36972" y="58038"/>
                <a:ext cx="268247" cy="524301"/>
              </a:xfrm>
              <a:prstGeom prst="rect">
                <a:avLst/>
              </a:prstGeom>
            </p:spPr>
          </p:pic>
          <p:pic>
            <p:nvPicPr>
              <p:cNvPr id="12" name="图片 11">
                <a:extLst>
                  <a:ext uri="{FF2B5EF4-FFF2-40B4-BE49-F238E27FC236}">
                    <a16:creationId xmlns:a16="http://schemas.microsoft.com/office/drawing/2014/main" xmlns="" id="{49A1F922-9B83-48BD-94DB-4CE25C20CD3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52178" y="281677"/>
                <a:ext cx="2103302" cy="1902117"/>
              </a:xfrm>
              <a:prstGeom prst="rect">
                <a:avLst/>
              </a:prstGeom>
            </p:spPr>
          </p:pic>
          <p:pic>
            <p:nvPicPr>
              <p:cNvPr id="13" name="图片 12">
                <a:extLst>
                  <a:ext uri="{FF2B5EF4-FFF2-40B4-BE49-F238E27FC236}">
                    <a16:creationId xmlns:a16="http://schemas.microsoft.com/office/drawing/2014/main" xmlns="" id="{F978881C-B82E-48CA-A5CC-30EB9EE632A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51708" y="3083820"/>
                <a:ext cx="2975106" cy="1908213"/>
              </a:xfrm>
              <a:prstGeom prst="rect">
                <a:avLst/>
              </a:prstGeom>
            </p:spPr>
          </p:pic>
          <p:pic>
            <p:nvPicPr>
              <p:cNvPr id="14" name="图片 13">
                <a:extLst>
                  <a:ext uri="{FF2B5EF4-FFF2-40B4-BE49-F238E27FC236}">
                    <a16:creationId xmlns:a16="http://schemas.microsoft.com/office/drawing/2014/main" xmlns="" id="{CB4D4833-DD9D-4CA3-867F-AB6E1CC55CB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240934" y="2663688"/>
                <a:ext cx="3694496" cy="2341067"/>
              </a:xfrm>
              <a:prstGeom prst="rect">
                <a:avLst/>
              </a:prstGeom>
            </p:spPr>
          </p:pic>
          <p:pic>
            <p:nvPicPr>
              <p:cNvPr id="15" name="图片 14">
                <a:extLst>
                  <a:ext uri="{FF2B5EF4-FFF2-40B4-BE49-F238E27FC236}">
                    <a16:creationId xmlns:a16="http://schemas.microsoft.com/office/drawing/2014/main" xmlns="" id="{548B4DDF-867D-45CA-892D-6203A8A2EA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326174" y="145182"/>
                <a:ext cx="1566808" cy="2517866"/>
              </a:xfrm>
              <a:prstGeom prst="rect">
                <a:avLst/>
              </a:prstGeom>
            </p:spPr>
          </p:pic>
          <p:pic>
            <p:nvPicPr>
              <p:cNvPr id="16" name="图片 15">
                <a:extLst>
                  <a:ext uri="{FF2B5EF4-FFF2-40B4-BE49-F238E27FC236}">
                    <a16:creationId xmlns:a16="http://schemas.microsoft.com/office/drawing/2014/main" xmlns="" id="{AEE3FA7F-613C-43D6-937B-887AEC72AAE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463150" y="298630"/>
                <a:ext cx="5236918" cy="1633870"/>
              </a:xfrm>
              <a:prstGeom prst="rect">
                <a:avLst/>
              </a:prstGeom>
            </p:spPr>
          </p:pic>
          <p:pic>
            <p:nvPicPr>
              <p:cNvPr id="17" name="图片 16">
                <a:extLst>
                  <a:ext uri="{FF2B5EF4-FFF2-40B4-BE49-F238E27FC236}">
                    <a16:creationId xmlns:a16="http://schemas.microsoft.com/office/drawing/2014/main" xmlns="" id="{51629227-0E6B-48B3-BB14-F8DCCD77E3B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279535" y="3072960"/>
                <a:ext cx="2584928" cy="1920406"/>
              </a:xfrm>
              <a:prstGeom prst="rect">
                <a:avLst/>
              </a:prstGeom>
            </p:spPr>
          </p:pic>
          <p:pic>
            <p:nvPicPr>
              <p:cNvPr id="18" name="图片 17">
                <a:extLst>
                  <a:ext uri="{FF2B5EF4-FFF2-40B4-BE49-F238E27FC236}">
                    <a16:creationId xmlns:a16="http://schemas.microsoft.com/office/drawing/2014/main" xmlns="" id="{3837D459-0A07-49DD-94F5-02E3E3B320B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01465" y="1583586"/>
                <a:ext cx="164606" cy="2249619"/>
              </a:xfrm>
              <a:prstGeom prst="rect">
                <a:avLst/>
              </a:prstGeom>
            </p:spPr>
          </p:pic>
          <p:pic>
            <p:nvPicPr>
              <p:cNvPr id="19" name="图片 18">
                <a:extLst>
                  <a:ext uri="{FF2B5EF4-FFF2-40B4-BE49-F238E27FC236}">
                    <a16:creationId xmlns:a16="http://schemas.microsoft.com/office/drawing/2014/main" xmlns="" id="{D9DA8700-961B-48EB-9F28-1C5AD4505F9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604523" y="46996"/>
                <a:ext cx="262151" cy="499915"/>
              </a:xfrm>
              <a:prstGeom prst="rect">
                <a:avLst/>
              </a:prstGeom>
            </p:spPr>
          </p:pic>
          <p:pic>
            <p:nvPicPr>
              <p:cNvPr id="20" name="图片 19">
                <a:extLst>
                  <a:ext uri="{FF2B5EF4-FFF2-40B4-BE49-F238E27FC236}">
                    <a16:creationId xmlns:a16="http://schemas.microsoft.com/office/drawing/2014/main" xmlns="" id="{D226A55B-8AC4-4F93-A5E3-F7FB8BEBEEC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138724" y="46996"/>
                <a:ext cx="262151" cy="499915"/>
              </a:xfrm>
              <a:prstGeom prst="rect">
                <a:avLst/>
              </a:prstGeom>
            </p:spPr>
          </p:pic>
        </p:grpSp>
        <p:pic>
          <p:nvPicPr>
            <p:cNvPr id="8" name="图片 7">
              <a:extLst>
                <a:ext uri="{FF2B5EF4-FFF2-40B4-BE49-F238E27FC236}">
                  <a16:creationId xmlns:a16="http://schemas.microsoft.com/office/drawing/2014/main" xmlns="" id="{F42DF85C-1CA1-4694-8EDC-3566DA6DA34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568" y="3098389"/>
              <a:ext cx="989769" cy="2062018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xmlns="" id="{63BF0138-911C-4C08-BA60-542716C4D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109578" y="3098389"/>
              <a:ext cx="989769" cy="206201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194132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48826-EDE3-4A49-BB8E-BF2E35DA2BE7}" type="datetimeFigureOut">
              <a:rPr lang="zh-CN" altLang="en-US" smtClean="0"/>
              <a:t>2020/8/17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AD7FA-B065-4D7D-A9F3-9CCDAC2914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089716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48826-EDE3-4A49-BB8E-BF2E35DA2BE7}" type="datetimeFigureOut">
              <a:rPr lang="zh-CN" altLang="en-US" smtClean="0"/>
              <a:t>2020/8/17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AD7FA-B065-4D7D-A9F3-9CCDAC2914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33662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48826-EDE3-4A49-BB8E-BF2E35DA2BE7}" type="datetimeFigureOut">
              <a:rPr lang="zh-CN" altLang="en-US" smtClean="0"/>
              <a:t>2020/8/17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AD7FA-B065-4D7D-A9F3-9CCDAC2914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96961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048826-EDE3-4A49-BB8E-BF2E35DA2BE7}" type="datetimeFigureOut">
              <a:rPr lang="zh-CN" altLang="en-US" smtClean="0"/>
              <a:t>2020/8/17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AAD7FA-B065-4D7D-A9F3-9CCDAC2914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93412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13.emf"/><Relationship Id="rId5" Type="http://schemas.openxmlformats.org/officeDocument/2006/relationships/image" Target="../media/image12.emf"/><Relationship Id="rId4" Type="http://schemas.openxmlformats.org/officeDocument/2006/relationships/image" Target="../media/image11.em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microsoft.com/office/2007/relationships/media" Target="../media/media3.gif"/><Relationship Id="rId7" Type="http://schemas.openxmlformats.org/officeDocument/2006/relationships/image" Target="../media/image23.emf"/><Relationship Id="rId2" Type="http://schemas.openxmlformats.org/officeDocument/2006/relationships/video" Target="../media/media2.gif"/><Relationship Id="rId1" Type="http://schemas.microsoft.com/office/2007/relationships/media" Target="../media/media2.gif"/><Relationship Id="rId6" Type="http://schemas.openxmlformats.org/officeDocument/2006/relationships/image" Target="../media/image22.emf"/><Relationship Id="rId5" Type="http://schemas.openxmlformats.org/officeDocument/2006/relationships/slideLayout" Target="../slideLayouts/slideLayout6.xml"/><Relationship Id="rId4" Type="http://schemas.openxmlformats.org/officeDocument/2006/relationships/video" Target="../media/media3.gif"/><Relationship Id="rId9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1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10.png"/><Relationship Id="rId5" Type="http://schemas.openxmlformats.org/officeDocument/2006/relationships/image" Target="../media/image12.emf"/><Relationship Id="rId4" Type="http://schemas.openxmlformats.org/officeDocument/2006/relationships/image" Target="../media/image14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6.png"/><Relationship Id="rId4" Type="http://schemas.openxmlformats.org/officeDocument/2006/relationships/image" Target="../media/image15.em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0.emf"/><Relationship Id="rId4" Type="http://schemas.openxmlformats.org/officeDocument/2006/relationships/image" Target="../media/image19.em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microsoft.com/office/2007/relationships/media" Target="../media/media3.gif"/><Relationship Id="rId7" Type="http://schemas.openxmlformats.org/officeDocument/2006/relationships/image" Target="../media/image23.emf"/><Relationship Id="rId2" Type="http://schemas.openxmlformats.org/officeDocument/2006/relationships/video" Target="../media/media2.gif"/><Relationship Id="rId1" Type="http://schemas.microsoft.com/office/2007/relationships/media" Target="../media/media2.gif"/><Relationship Id="rId6" Type="http://schemas.openxmlformats.org/officeDocument/2006/relationships/image" Target="../media/image22.emf"/><Relationship Id="rId5" Type="http://schemas.openxmlformats.org/officeDocument/2006/relationships/slideLayout" Target="../slideLayouts/slideLayout6.xml"/><Relationship Id="rId4" Type="http://schemas.openxmlformats.org/officeDocument/2006/relationships/video" Target="../media/media3.gif"/><Relationship Id="rId9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12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xmlns="" id="{C6BC561B-D77D-4948-AA3D-2C87A89EB638}"/>
              </a:ext>
            </a:extLst>
          </p:cNvPr>
          <p:cNvGrpSpPr/>
          <p:nvPr/>
        </p:nvGrpSpPr>
        <p:grpSpPr>
          <a:xfrm>
            <a:off x="1039587" y="171050"/>
            <a:ext cx="7064827" cy="4541177"/>
            <a:chOff x="1039587" y="171050"/>
            <a:chExt cx="7064827" cy="4541177"/>
          </a:xfrm>
        </p:grpSpPr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xmlns="" id="{E81FA9FC-9EC4-42FF-B7EE-5F4B7DAF3E7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589416" y="185370"/>
              <a:ext cx="317376" cy="611546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xmlns="" id="{6F7A31C0-76D3-4986-8635-1B44EDA6CEB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450315" y="185370"/>
              <a:ext cx="317376" cy="611546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xmlns="" id="{DC8B94CC-3D27-46E6-A6B8-73D71DFB0AB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39587" y="431273"/>
              <a:ext cx="7064827" cy="4280954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xmlns="" id="{C7818E87-568E-4A42-9E63-32688F4491B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295264" y="171050"/>
              <a:ext cx="310101" cy="585762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xmlns="" id="{53AD921E-11B5-43B7-A826-76C8BF42406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434365" y="171050"/>
              <a:ext cx="310101" cy="585762"/>
            </a:xfrm>
            <a:prstGeom prst="rect">
              <a:avLst/>
            </a:prstGeom>
          </p:spPr>
        </p:pic>
      </p:grpSp>
      <p:sp>
        <p:nvSpPr>
          <p:cNvPr id="4" name="文本框 3">
            <a:extLst>
              <a:ext uri="{FF2B5EF4-FFF2-40B4-BE49-F238E27FC236}">
                <a16:creationId xmlns:a16="http://schemas.microsoft.com/office/drawing/2014/main" xmlns="" id="{CCF9D4B5-10AC-4C38-9FAB-BBB08175024F}"/>
              </a:ext>
            </a:extLst>
          </p:cNvPr>
          <p:cNvSpPr txBox="1"/>
          <p:nvPr/>
        </p:nvSpPr>
        <p:spPr>
          <a:xfrm>
            <a:off x="1903638" y="1452669"/>
            <a:ext cx="533672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000" dirty="0" err="1" smtClean="0">
                <a:solidFill>
                  <a:srgbClr val="9CBE5B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uôc</a:t>
            </a:r>
            <a:r>
              <a:rPr lang="en-US" altLang="zh-CN" sz="8000" dirty="0" smtClean="0">
                <a:solidFill>
                  <a:srgbClr val="9CBE5B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altLang="zh-CN" sz="8000" dirty="0" err="1" smtClean="0">
                <a:solidFill>
                  <a:srgbClr val="9CBE5B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uôt</a:t>
            </a:r>
            <a:endParaRPr lang="zh-CN" altLang="en-US" sz="8000" dirty="0">
              <a:solidFill>
                <a:srgbClr val="9CBE5B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xmlns="" id="{FECB46AD-0E72-4F5A-A712-FE050A3EB294}"/>
              </a:ext>
            </a:extLst>
          </p:cNvPr>
          <p:cNvSpPr txBox="1"/>
          <p:nvPr/>
        </p:nvSpPr>
        <p:spPr>
          <a:xfrm>
            <a:off x="2471862" y="3431861"/>
            <a:ext cx="46365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b="1" spc="3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Giáo</a:t>
            </a:r>
            <a:r>
              <a:rPr lang="en-US" altLang="zh-CN" sz="1600" b="1" spc="30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1600" b="1" spc="3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viên</a:t>
            </a:r>
            <a:r>
              <a:rPr lang="en-US" altLang="zh-CN" sz="1600" b="1" spc="30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: </a:t>
            </a:r>
            <a:r>
              <a:rPr lang="en-US" altLang="zh-CN" sz="1600" b="1" spc="3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Lê </a:t>
            </a:r>
            <a:r>
              <a:rPr lang="en-US" altLang="zh-CN" sz="1600" b="1" spc="30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Thị </a:t>
            </a:r>
            <a:r>
              <a:rPr lang="en-US" altLang="zh-CN" sz="1600" b="1" spc="3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Hồng Nhung</a:t>
            </a:r>
            <a:endParaRPr lang="zh-CN" altLang="en-US" sz="1600" b="1" spc="300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711D1C11-AECA-45D0-9998-98D05F0D66F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2794" r="16079" b="94184"/>
          <a:stretch/>
        </p:blipFill>
        <p:spPr>
          <a:xfrm>
            <a:off x="2872510" y="1354171"/>
            <a:ext cx="3612049" cy="45913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034710D1-1D58-406F-A5FE-C4E643B4DD9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2794" r="16079" b="94184"/>
          <a:stretch/>
        </p:blipFill>
        <p:spPr>
          <a:xfrm flipH="1">
            <a:off x="2765976" y="3698507"/>
            <a:ext cx="3612049" cy="45913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xmlns="" id="{6B9ABC5A-B8CC-436C-9E72-A3965224A42E}"/>
              </a:ext>
            </a:extLst>
          </p:cNvPr>
          <p:cNvSpPr/>
          <p:nvPr/>
        </p:nvSpPr>
        <p:spPr>
          <a:xfrm>
            <a:off x="3598517" y="766035"/>
            <a:ext cx="170591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400" b="1" dirty="0" err="1">
                <a:solidFill>
                  <a:srgbClr val="9CBE5B"/>
                </a:solidFill>
                <a:latin typeface="Times New Roman" panose="02020603050405020304" pitchFamily="18" charset="0"/>
                <a:ea typeface="DFPWaWaW5-GB5" panose="040B0500000000000000" pitchFamily="82" charset="-120"/>
                <a:cs typeface="Times New Roman" panose="02020603050405020304" pitchFamily="18" charset="0"/>
              </a:rPr>
              <a:t>Bài</a:t>
            </a:r>
            <a:r>
              <a:rPr lang="en-US" altLang="zh-CN" sz="4400" b="1" dirty="0">
                <a:solidFill>
                  <a:srgbClr val="9CBE5B"/>
                </a:solidFill>
                <a:latin typeface="Times New Roman" panose="02020603050405020304" pitchFamily="18" charset="0"/>
                <a:ea typeface="DFPWaWaW5-GB5" panose="040B0500000000000000" pitchFamily="82" charset="-120"/>
                <a:cs typeface="Times New Roman" panose="02020603050405020304" pitchFamily="18" charset="0"/>
              </a:rPr>
              <a:t> </a:t>
            </a:r>
            <a:r>
              <a:rPr lang="en-US" altLang="zh-CN" sz="4400" b="1" dirty="0" smtClean="0">
                <a:solidFill>
                  <a:srgbClr val="9CBE5B"/>
                </a:solidFill>
                <a:latin typeface="Times New Roman" panose="02020603050405020304" pitchFamily="18" charset="0"/>
                <a:ea typeface="DFPWaWaW5-GB5" panose="040B0500000000000000" pitchFamily="82" charset="-120"/>
                <a:cs typeface="Times New Roman" panose="02020603050405020304" pitchFamily="18" charset="0"/>
              </a:rPr>
              <a:t>67</a:t>
            </a:r>
            <a:endParaRPr lang="zh-CN" altLang="en-US" sz="4400" b="1" dirty="0">
              <a:solidFill>
                <a:srgbClr val="9CBE5B"/>
              </a:solidFill>
              <a:latin typeface="Times New Roman" panose="02020603050405020304" pitchFamily="18" charset="0"/>
              <a:ea typeface="DFPWaWaW5-GB5" panose="040B0500000000000000" pitchFamily="82" charset="-120"/>
              <a:cs typeface="Times New Roman" panose="02020603050405020304" pitchFamily="18" charset="0"/>
            </a:endParaRPr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xmlns="" id="{17DC7972-DAEF-4095-A40C-02E5467EF00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065" y="2280080"/>
            <a:ext cx="1371913" cy="2858151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xmlns="" id="{29818548-E554-41D4-88C8-32443A8B978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04573" y="2285349"/>
            <a:ext cx="1371913" cy="285815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E9456EC2-6B12-498A-BAD5-A9C4C35CE64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603" b="84309"/>
          <a:stretch/>
        </p:blipFill>
        <p:spPr>
          <a:xfrm rot="18961084" flipH="1">
            <a:off x="2512480" y="1970030"/>
            <a:ext cx="274658" cy="227900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xmlns="" id="{D9CAD0DC-446D-4A36-A15C-86C057A8665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603" b="84309"/>
          <a:stretch/>
        </p:blipFill>
        <p:spPr>
          <a:xfrm rot="20785727" flipH="1">
            <a:off x="3908360" y="2557483"/>
            <a:ext cx="252313" cy="209359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xmlns="" id="{209BE5ED-D0E3-48B3-8517-489DE06570F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603" b="84309"/>
          <a:stretch/>
        </p:blipFill>
        <p:spPr>
          <a:xfrm rot="2966129" flipH="1">
            <a:off x="6348868" y="1989700"/>
            <a:ext cx="271383" cy="225183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xmlns="" id="{DCB83ED2-C0A1-42C8-9A35-5A311C01332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603" b="84309"/>
          <a:stretch/>
        </p:blipFill>
        <p:spPr>
          <a:xfrm rot="21107494" flipH="1">
            <a:off x="4431468" y="1959882"/>
            <a:ext cx="255664" cy="212140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xmlns="" id="{2EA833CB-A333-4B96-86D6-AD2791104DC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603" b="84309"/>
          <a:stretch/>
        </p:blipFill>
        <p:spPr>
          <a:xfrm rot="18878505" flipH="1">
            <a:off x="5411404" y="2631063"/>
            <a:ext cx="224433" cy="186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385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750"/>
                            </p:stCondLst>
                            <p:childTnLst>
                              <p:par>
                                <p:cTn id="20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3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"/>
                            </p:stCondLst>
                            <p:childTnLst>
                              <p:par>
                                <p:cTn id="5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3500"/>
                            </p:stCondLst>
                            <p:childTnLst>
                              <p:par>
                                <p:cTn id="6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333"/>
                                  </p:iterate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4" grpId="0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855" y="436517"/>
            <a:ext cx="2335213" cy="1014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855" y="401547"/>
            <a:ext cx="8008214" cy="20987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chữ uôc viết thường.gif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481233" y="2500313"/>
            <a:ext cx="2899669" cy="2243001"/>
          </a:xfrm>
          <a:prstGeom prst="rect">
            <a:avLst/>
          </a:prstGeom>
        </p:spPr>
      </p:pic>
      <p:pic>
        <p:nvPicPr>
          <p:cNvPr id="3" name="chữ uôt viết thường.gif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233851" y="2500313"/>
            <a:ext cx="2423976" cy="2214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0921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Đường nối Thẳng 5">
            <a:extLst>
              <a:ext uri="{FF2B5EF4-FFF2-40B4-BE49-F238E27FC236}">
                <a16:creationId xmlns:a16="http://schemas.microsoft.com/office/drawing/2014/main" xmlns="" id="{C7544A9D-A5AD-4EA8-B148-F57DA015670C}"/>
              </a:ext>
            </a:extLst>
          </p:cNvPr>
          <p:cNvCxnSpPr>
            <a:cxnSpLocks/>
          </p:cNvCxnSpPr>
          <p:nvPr/>
        </p:nvCxnSpPr>
        <p:spPr>
          <a:xfrm>
            <a:off x="2553441" y="2642249"/>
            <a:ext cx="421107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152" y="620463"/>
            <a:ext cx="7794172" cy="28912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" y="3300730"/>
            <a:ext cx="7680960" cy="16109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Đường nối Thẳng 11">
            <a:extLst>
              <a:ext uri="{FF2B5EF4-FFF2-40B4-BE49-F238E27FC236}">
                <a16:creationId xmlns:a16="http://schemas.microsoft.com/office/drawing/2014/main" xmlns="" id="{C95CAB30-5E04-4583-87A2-3582F1B4E494}"/>
              </a:ext>
            </a:extLst>
          </p:cNvPr>
          <p:cNvCxnSpPr>
            <a:cxnSpLocks/>
          </p:cNvCxnSpPr>
          <p:nvPr/>
        </p:nvCxnSpPr>
        <p:spPr>
          <a:xfrm>
            <a:off x="2234790" y="4319632"/>
            <a:ext cx="379608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" name="Đường nối Thẳng 11">
            <a:extLst>
              <a:ext uri="{FF2B5EF4-FFF2-40B4-BE49-F238E27FC236}">
                <a16:creationId xmlns:a16="http://schemas.microsoft.com/office/drawing/2014/main" xmlns="" id="{C95CAB30-5E04-4583-87A2-3582F1B4E494}"/>
              </a:ext>
            </a:extLst>
          </p:cNvPr>
          <p:cNvCxnSpPr>
            <a:cxnSpLocks/>
          </p:cNvCxnSpPr>
          <p:nvPr/>
        </p:nvCxnSpPr>
        <p:spPr>
          <a:xfrm>
            <a:off x="3937317" y="4363177"/>
            <a:ext cx="379608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4635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820" y="490038"/>
            <a:ext cx="2206625" cy="920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566" y="1854337"/>
            <a:ext cx="7567748" cy="30191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2571" y="1410788"/>
            <a:ext cx="4720046" cy="4435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7856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9" name="直接连接符 48">
            <a:extLst>
              <a:ext uri="{FF2B5EF4-FFF2-40B4-BE49-F238E27FC236}">
                <a16:creationId xmlns:a16="http://schemas.microsoft.com/office/drawing/2014/main" xmlns="" id="{43E6B545-55AD-4277-8656-51CB1DDAEC19}"/>
              </a:ext>
            </a:extLst>
          </p:cNvPr>
          <p:cNvCxnSpPr>
            <a:cxnSpLocks/>
          </p:cNvCxnSpPr>
          <p:nvPr/>
        </p:nvCxnSpPr>
        <p:spPr>
          <a:xfrm>
            <a:off x="4572000" y="1727200"/>
            <a:ext cx="0" cy="1509529"/>
          </a:xfrm>
          <a:prstGeom prst="line">
            <a:avLst/>
          </a:prstGeom>
          <a:ln w="12700">
            <a:solidFill>
              <a:schemeClr val="accent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3" name="图片 42">
            <a:extLst>
              <a:ext uri="{FF2B5EF4-FFF2-40B4-BE49-F238E27FC236}">
                <a16:creationId xmlns:a16="http://schemas.microsoft.com/office/drawing/2014/main" xmlns="" id="{9244FC8B-A50B-44C4-8B4D-AA9A69235B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203606" y="1727200"/>
            <a:ext cx="1758548" cy="1604082"/>
          </a:xfrm>
          <a:prstGeom prst="rect">
            <a:avLst/>
          </a:prstGeom>
        </p:spPr>
      </p:pic>
      <p:sp>
        <p:nvSpPr>
          <p:cNvPr id="59" name="矩形 58">
            <a:extLst>
              <a:ext uri="{FF2B5EF4-FFF2-40B4-BE49-F238E27FC236}">
                <a16:creationId xmlns:a16="http://schemas.microsoft.com/office/drawing/2014/main" xmlns="" id="{8ACD7B34-5D5E-46E7-BA40-30CF3F831318}"/>
              </a:ext>
            </a:extLst>
          </p:cNvPr>
          <p:cNvSpPr/>
          <p:nvPr/>
        </p:nvSpPr>
        <p:spPr>
          <a:xfrm>
            <a:off x="2516778" y="1755572"/>
            <a:ext cx="1340874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altLang="zh-CN" sz="4400" b="1" dirty="0" err="1" smtClean="0">
                <a:solidFill>
                  <a:schemeClr val="bg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uôc</a:t>
            </a:r>
            <a:endParaRPr lang="zh-CN" altLang="en-US" sz="4400" b="1" dirty="0">
              <a:solidFill>
                <a:schemeClr val="bg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4" name="图片 43">
            <a:extLst>
              <a:ext uri="{FF2B5EF4-FFF2-40B4-BE49-F238E27FC236}">
                <a16:creationId xmlns:a16="http://schemas.microsoft.com/office/drawing/2014/main" xmlns="" id="{487152D1-3CF5-4FCE-A33D-96DBC1031E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252053" y="1632647"/>
            <a:ext cx="1758548" cy="1604082"/>
          </a:xfrm>
          <a:prstGeom prst="rect">
            <a:avLst/>
          </a:prstGeom>
        </p:spPr>
      </p:pic>
      <p:sp>
        <p:nvSpPr>
          <p:cNvPr id="15" name="Hộp Văn bản 14">
            <a:extLst>
              <a:ext uri="{FF2B5EF4-FFF2-40B4-BE49-F238E27FC236}">
                <a16:creationId xmlns:a16="http://schemas.microsoft.com/office/drawing/2014/main" xmlns="" id="{6F8FC25F-868B-44D1-BEE6-9C3193D44EA6}"/>
              </a:ext>
            </a:extLst>
          </p:cNvPr>
          <p:cNvSpPr txBox="1"/>
          <p:nvPr/>
        </p:nvSpPr>
        <p:spPr>
          <a:xfrm>
            <a:off x="1114697" y="707616"/>
            <a:ext cx="65241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9CBE5B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Tìm</a:t>
            </a:r>
            <a:r>
              <a:rPr lang="en-US" sz="3600" dirty="0">
                <a:solidFill>
                  <a:srgbClr val="9CBE5B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>
                <a:solidFill>
                  <a:srgbClr val="9CBE5B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từ</a:t>
            </a:r>
            <a:r>
              <a:rPr lang="en-US" sz="3600" dirty="0">
                <a:solidFill>
                  <a:srgbClr val="9CBE5B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>
                <a:solidFill>
                  <a:srgbClr val="9CBE5B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ngữ</a:t>
            </a:r>
            <a:r>
              <a:rPr lang="en-US" sz="3600" dirty="0">
                <a:solidFill>
                  <a:srgbClr val="9CBE5B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>
                <a:solidFill>
                  <a:srgbClr val="9CBE5B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chứa</a:t>
            </a:r>
            <a:r>
              <a:rPr lang="en-US" sz="3600" dirty="0">
                <a:solidFill>
                  <a:srgbClr val="9CBE5B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>
                <a:solidFill>
                  <a:srgbClr val="9CBE5B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vần</a:t>
            </a:r>
            <a:r>
              <a:rPr lang="en-US" sz="3600" dirty="0">
                <a:solidFill>
                  <a:srgbClr val="9CBE5B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uôc</a:t>
            </a:r>
            <a:r>
              <a:rPr lang="en-US" sz="3600" dirty="0" smtClean="0">
                <a:solidFill>
                  <a:srgbClr val="9CBE5B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, </a:t>
            </a:r>
            <a:r>
              <a:rPr lang="en-US" sz="36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uôt</a:t>
            </a:r>
            <a:endParaRPr lang="vi-VN" sz="36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16" name="矩形 58">
            <a:extLst>
              <a:ext uri="{FF2B5EF4-FFF2-40B4-BE49-F238E27FC236}">
                <a16:creationId xmlns:a16="http://schemas.microsoft.com/office/drawing/2014/main" xmlns="" id="{9E876B3B-F5D9-413E-BC19-5EAF1CA03CBF}"/>
              </a:ext>
            </a:extLst>
          </p:cNvPr>
          <p:cNvSpPr/>
          <p:nvPr/>
        </p:nvSpPr>
        <p:spPr>
          <a:xfrm>
            <a:off x="5444939" y="1755572"/>
            <a:ext cx="1372777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altLang="zh-CN" sz="4400" b="1" dirty="0" err="1" smtClean="0">
                <a:solidFill>
                  <a:schemeClr val="bg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uôt</a:t>
            </a:r>
            <a:endParaRPr lang="zh-CN" altLang="en-US" sz="4400" b="1" dirty="0">
              <a:solidFill>
                <a:schemeClr val="bg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7" name="Hộp Văn bản 16">
            <a:extLst>
              <a:ext uri="{FF2B5EF4-FFF2-40B4-BE49-F238E27FC236}">
                <a16:creationId xmlns:a16="http://schemas.microsoft.com/office/drawing/2014/main" xmlns="" id="{B0FE6C76-354A-46C4-B9D3-9617447A57CF}"/>
              </a:ext>
            </a:extLst>
          </p:cNvPr>
          <p:cNvSpPr txBox="1"/>
          <p:nvPr/>
        </p:nvSpPr>
        <p:spPr>
          <a:xfrm>
            <a:off x="1097297" y="3466942"/>
            <a:ext cx="72788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5F8C26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Đặt</a:t>
            </a:r>
            <a:r>
              <a:rPr lang="en-US" sz="3600" dirty="0">
                <a:solidFill>
                  <a:srgbClr val="5F8C26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>
                <a:solidFill>
                  <a:srgbClr val="5F8C26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câu</a:t>
            </a:r>
            <a:r>
              <a:rPr lang="en-US" sz="3600" dirty="0">
                <a:solidFill>
                  <a:srgbClr val="5F8C26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>
                <a:solidFill>
                  <a:srgbClr val="5F8C26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với</a:t>
            </a:r>
            <a:r>
              <a:rPr lang="en-US" sz="3600" dirty="0">
                <a:solidFill>
                  <a:srgbClr val="5F8C26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>
                <a:solidFill>
                  <a:srgbClr val="5F8C26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từ</a:t>
            </a:r>
            <a:r>
              <a:rPr lang="en-US" sz="3600" dirty="0">
                <a:solidFill>
                  <a:srgbClr val="5F8C26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>
                <a:solidFill>
                  <a:srgbClr val="5F8C26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ngữ</a:t>
            </a:r>
            <a:r>
              <a:rPr lang="en-US" sz="3600" dirty="0">
                <a:solidFill>
                  <a:srgbClr val="5F8C26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>
                <a:solidFill>
                  <a:srgbClr val="5F8C26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vừa</a:t>
            </a:r>
            <a:r>
              <a:rPr lang="en-US" sz="3600" dirty="0">
                <a:solidFill>
                  <a:srgbClr val="5F8C26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>
                <a:solidFill>
                  <a:srgbClr val="5F8C26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tìm</a:t>
            </a:r>
            <a:r>
              <a:rPr lang="en-US" sz="3600" dirty="0">
                <a:solidFill>
                  <a:srgbClr val="5F8C26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>
                <a:solidFill>
                  <a:srgbClr val="5F8C26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được</a:t>
            </a:r>
            <a:r>
              <a:rPr lang="en-US" sz="3600" dirty="0">
                <a:solidFill>
                  <a:srgbClr val="5F8C26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.</a:t>
            </a:r>
            <a:endParaRPr lang="vi-VN" sz="3600" dirty="0">
              <a:solidFill>
                <a:srgbClr val="5F8C26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998838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/>
      <p:bldP spid="15" grpId="0"/>
      <p:bldP spid="16" grpId="0"/>
      <p:bldP spid="1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:a16="http://schemas.microsoft.com/office/drawing/2014/main" xmlns="" id="{AC2D3647-B4A8-4223-98C7-FAF6AAB615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17406" y="342341"/>
            <a:ext cx="3505200" cy="3366814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xmlns="" id="{92AD1C1A-755B-40E8-83FF-B0D421B01833}"/>
              </a:ext>
            </a:extLst>
          </p:cNvPr>
          <p:cNvSpPr txBox="1"/>
          <p:nvPr/>
        </p:nvSpPr>
        <p:spPr>
          <a:xfrm>
            <a:off x="3562397" y="1442185"/>
            <a:ext cx="20152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dirty="0" err="1">
                <a:solidFill>
                  <a:srgbClr val="9CBE5B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Tiết</a:t>
            </a:r>
            <a:r>
              <a:rPr lang="en-US" altLang="zh-CN" sz="6000" dirty="0">
                <a:solidFill>
                  <a:srgbClr val="9CBE5B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1</a:t>
            </a:r>
            <a:endParaRPr lang="zh-CN" altLang="en-US" sz="6000" dirty="0">
              <a:solidFill>
                <a:srgbClr val="9CBE5B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7C54DA5F-A229-41CC-92BA-7D38A00E8BDC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5"/>
          <a:srcRect l="32794" r="16079" b="94184"/>
          <a:stretch/>
        </p:blipFill>
        <p:spPr>
          <a:xfrm flipH="1">
            <a:off x="3273615" y="1351232"/>
            <a:ext cx="2304000" cy="36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F04E01A1-76CE-4498-8BF7-8DF675BBEC6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065" y="2280080"/>
            <a:ext cx="1371913" cy="285815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E215F3FE-BEF2-4F53-BF30-EA6185713F1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47035" y="2285349"/>
            <a:ext cx="1371913" cy="285815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9D369A16-B1AD-448B-8F65-F2FCB61E3875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5"/>
          <a:srcRect l="32794" r="16079" b="94184"/>
          <a:stretch/>
        </p:blipFill>
        <p:spPr>
          <a:xfrm>
            <a:off x="3449882" y="2685653"/>
            <a:ext cx="2304000" cy="3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511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750"/>
                            </p:stCondLst>
                            <p:childTnLst>
                              <p:par>
                                <p:cTn id="20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2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250"/>
                            </p:stCondLst>
                            <p:childTnLst>
                              <p:par>
                                <p:cTn id="2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>
            <a:extLst>
              <a:ext uri="{FF2B5EF4-FFF2-40B4-BE49-F238E27FC236}">
                <a16:creationId xmlns:a16="http://schemas.microsoft.com/office/drawing/2014/main" xmlns="" id="{B4BC12B8-E000-42F7-9D7C-B72CEA1DF25E}"/>
              </a:ext>
            </a:extLst>
          </p:cNvPr>
          <p:cNvSpPr txBox="1"/>
          <p:nvPr/>
        </p:nvSpPr>
        <p:spPr>
          <a:xfrm>
            <a:off x="755582" y="3848405"/>
            <a:ext cx="77772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Mẹ</a:t>
            </a:r>
            <a:r>
              <a:rPr lang="en-US" sz="36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vuốt</a:t>
            </a:r>
            <a:r>
              <a:rPr lang="en-US" sz="36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tóc</a:t>
            </a:r>
            <a:r>
              <a:rPr lang="en-US" sz="36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và</a:t>
            </a:r>
            <a:r>
              <a:rPr lang="en-US" sz="36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buộc</a:t>
            </a:r>
            <a:r>
              <a:rPr lang="en-US" sz="36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nơ</a:t>
            </a:r>
            <a:r>
              <a:rPr lang="en-US" sz="36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cho</a:t>
            </a:r>
            <a:r>
              <a:rPr lang="en-US" sz="36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Hà</a:t>
            </a:r>
            <a:r>
              <a:rPr lang="en-US" sz="36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.</a:t>
            </a:r>
            <a:endParaRPr lang="vi-VN" sz="36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xmlns="" id="{0F6BDD0B-BB8C-44F7-8771-6D6BA4D2FD38}"/>
              </a:ext>
            </a:extLst>
          </p:cNvPr>
          <p:cNvSpPr txBox="1"/>
          <p:nvPr/>
        </p:nvSpPr>
        <p:spPr>
          <a:xfrm>
            <a:off x="1779603" y="3848406"/>
            <a:ext cx="9249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uôt</a:t>
            </a:r>
            <a:endParaRPr lang="vi-VN" sz="36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xmlns="" id="{8371E34C-CBA2-409A-836B-6D78110E41AF}"/>
              </a:ext>
            </a:extLst>
          </p:cNvPr>
          <p:cNvSpPr txBox="1"/>
          <p:nvPr/>
        </p:nvSpPr>
        <p:spPr>
          <a:xfrm>
            <a:off x="4119119" y="3848406"/>
            <a:ext cx="9455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uôc</a:t>
            </a:r>
            <a:endParaRPr lang="vi-VN" sz="36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82" y="548642"/>
            <a:ext cx="7656898" cy="32997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409_20200522041523_p146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9045" y="243842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7678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3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ộp Văn bản 5">
            <a:extLst>
              <a:ext uri="{FF2B5EF4-FFF2-40B4-BE49-F238E27FC236}">
                <a16:creationId xmlns:a16="http://schemas.microsoft.com/office/drawing/2014/main" xmlns="" id="{0F6BDD0B-BB8C-44F7-8771-6D6BA4D2FD38}"/>
              </a:ext>
            </a:extLst>
          </p:cNvPr>
          <p:cNvSpPr txBox="1"/>
          <p:nvPr/>
        </p:nvSpPr>
        <p:spPr>
          <a:xfrm>
            <a:off x="5836409" y="494734"/>
            <a:ext cx="24038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uôt</a:t>
            </a:r>
            <a:endParaRPr lang="vi-VN" sz="54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xmlns="" id="{8371E34C-CBA2-409A-836B-6D78110E41AF}"/>
              </a:ext>
            </a:extLst>
          </p:cNvPr>
          <p:cNvSpPr txBox="1"/>
          <p:nvPr/>
        </p:nvSpPr>
        <p:spPr>
          <a:xfrm>
            <a:off x="1990201" y="527804"/>
            <a:ext cx="18116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uôc</a:t>
            </a:r>
            <a:endParaRPr lang="vi-VN" sz="54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xmlns="" id="{D6BCD1C1-540C-4C1D-B9D9-E4992513027E}"/>
              </a:ext>
            </a:extLst>
          </p:cNvPr>
          <p:cNvSpPr txBox="1"/>
          <p:nvPr/>
        </p:nvSpPr>
        <p:spPr>
          <a:xfrm>
            <a:off x="649705" y="3278475"/>
            <a:ext cx="784459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</a:t>
            </a:r>
            <a:r>
              <a:rPr lang="en-US" sz="44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uốc</a:t>
            </a:r>
            <a:r>
              <a:rPr lang="en-US" sz="44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    </a:t>
            </a:r>
            <a:r>
              <a:rPr lang="en-US" sz="44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luộc</a:t>
            </a:r>
            <a:r>
              <a:rPr lang="en-US" sz="44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    </a:t>
            </a:r>
            <a:r>
              <a:rPr lang="en-US" sz="44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ruốc</a:t>
            </a:r>
            <a:r>
              <a:rPr lang="en-US" sz="44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     </a:t>
            </a:r>
            <a:r>
              <a:rPr lang="en-US" sz="44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thuộc</a:t>
            </a:r>
            <a:endParaRPr lang="vi-VN" sz="4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xmlns="" id="{7F5C172D-D216-42B1-8867-28688D266DED}"/>
              </a:ext>
            </a:extLst>
          </p:cNvPr>
          <p:cNvSpPr txBox="1"/>
          <p:nvPr/>
        </p:nvSpPr>
        <p:spPr>
          <a:xfrm>
            <a:off x="674388" y="4047916"/>
            <a:ext cx="766109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b</a:t>
            </a:r>
            <a:r>
              <a:rPr lang="en-US" sz="44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uốt</a:t>
            </a:r>
            <a:r>
              <a:rPr lang="en-US" sz="44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   </a:t>
            </a:r>
            <a:r>
              <a:rPr lang="en-US" sz="44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muốt</a:t>
            </a:r>
            <a:r>
              <a:rPr lang="en-US" sz="44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 </a:t>
            </a:r>
            <a:r>
              <a:rPr lang="en-US" sz="4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44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 </a:t>
            </a:r>
            <a:r>
              <a:rPr lang="en-US" sz="44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ruột</a:t>
            </a:r>
            <a:r>
              <a:rPr lang="en-US" sz="44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      </a:t>
            </a:r>
            <a:r>
              <a:rPr lang="en-US" sz="44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tuột</a:t>
            </a:r>
            <a:endParaRPr lang="vi-VN" sz="4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pic>
        <p:nvPicPr>
          <p:cNvPr id="11" name="Hình ảnh 10">
            <a:extLst>
              <a:ext uri="{FF2B5EF4-FFF2-40B4-BE49-F238E27FC236}">
                <a16:creationId xmlns:a16="http://schemas.microsoft.com/office/drawing/2014/main" xmlns="" id="{0BC54B4D-8329-4040-8286-904F1DB88AA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00" t="41364" r="77519" b="53888"/>
          <a:stretch/>
        </p:blipFill>
        <p:spPr>
          <a:xfrm>
            <a:off x="-41930" y="0"/>
            <a:ext cx="2032134" cy="9894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12" name="Đường nối Thẳng 11">
            <a:extLst>
              <a:ext uri="{FF2B5EF4-FFF2-40B4-BE49-F238E27FC236}">
                <a16:creationId xmlns:a16="http://schemas.microsoft.com/office/drawing/2014/main" xmlns="" id="{C95CAB30-5E04-4583-87A2-3582F1B4E494}"/>
              </a:ext>
            </a:extLst>
          </p:cNvPr>
          <p:cNvCxnSpPr>
            <a:cxnSpLocks/>
          </p:cNvCxnSpPr>
          <p:nvPr/>
        </p:nvCxnSpPr>
        <p:spPr>
          <a:xfrm>
            <a:off x="1163181" y="3955983"/>
            <a:ext cx="673768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6" name="Đường nối Thẳng 15">
            <a:extLst>
              <a:ext uri="{FF2B5EF4-FFF2-40B4-BE49-F238E27FC236}">
                <a16:creationId xmlns:a16="http://schemas.microsoft.com/office/drawing/2014/main" xmlns="" id="{5E7BB213-E357-4B11-A9A3-9379388A2D93}"/>
              </a:ext>
            </a:extLst>
          </p:cNvPr>
          <p:cNvCxnSpPr>
            <a:cxnSpLocks/>
          </p:cNvCxnSpPr>
          <p:nvPr/>
        </p:nvCxnSpPr>
        <p:spPr>
          <a:xfrm>
            <a:off x="2958660" y="3955983"/>
            <a:ext cx="673768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Đường nối Thẳng 16">
            <a:extLst>
              <a:ext uri="{FF2B5EF4-FFF2-40B4-BE49-F238E27FC236}">
                <a16:creationId xmlns:a16="http://schemas.microsoft.com/office/drawing/2014/main" xmlns="" id="{F67836AF-E4B3-42A1-9208-06BF654A7C84}"/>
              </a:ext>
            </a:extLst>
          </p:cNvPr>
          <p:cNvCxnSpPr>
            <a:cxnSpLocks/>
          </p:cNvCxnSpPr>
          <p:nvPr/>
        </p:nvCxnSpPr>
        <p:spPr>
          <a:xfrm>
            <a:off x="4832024" y="3974694"/>
            <a:ext cx="673768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8" name="Đường nối Thẳng 17">
            <a:extLst>
              <a:ext uri="{FF2B5EF4-FFF2-40B4-BE49-F238E27FC236}">
                <a16:creationId xmlns:a16="http://schemas.microsoft.com/office/drawing/2014/main" xmlns="" id="{7D79101E-B2CA-45EB-9D90-BDAAEAA7D5E1}"/>
              </a:ext>
            </a:extLst>
          </p:cNvPr>
          <p:cNvCxnSpPr>
            <a:cxnSpLocks/>
          </p:cNvCxnSpPr>
          <p:nvPr/>
        </p:nvCxnSpPr>
        <p:spPr>
          <a:xfrm>
            <a:off x="7038346" y="3974694"/>
            <a:ext cx="673768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" name="Đường nối Thẳng 18">
            <a:extLst>
              <a:ext uri="{FF2B5EF4-FFF2-40B4-BE49-F238E27FC236}">
                <a16:creationId xmlns:a16="http://schemas.microsoft.com/office/drawing/2014/main" xmlns="" id="{49627842-3C29-4A65-85E6-EF0EAD394AD4}"/>
              </a:ext>
            </a:extLst>
          </p:cNvPr>
          <p:cNvCxnSpPr>
            <a:cxnSpLocks/>
          </p:cNvCxnSpPr>
          <p:nvPr/>
        </p:nvCxnSpPr>
        <p:spPr>
          <a:xfrm>
            <a:off x="1126283" y="4732346"/>
            <a:ext cx="673768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0" name="Đường nối Thẳng 19">
            <a:extLst>
              <a:ext uri="{FF2B5EF4-FFF2-40B4-BE49-F238E27FC236}">
                <a16:creationId xmlns:a16="http://schemas.microsoft.com/office/drawing/2014/main" xmlns="" id="{9AFBBDC9-143E-4597-B590-376F9D2D37F0}"/>
              </a:ext>
            </a:extLst>
          </p:cNvPr>
          <p:cNvCxnSpPr>
            <a:cxnSpLocks/>
          </p:cNvCxnSpPr>
          <p:nvPr/>
        </p:nvCxnSpPr>
        <p:spPr>
          <a:xfrm>
            <a:off x="3016535" y="4721003"/>
            <a:ext cx="673768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1" name="Đường nối Thẳng 19">
            <a:extLst>
              <a:ext uri="{FF2B5EF4-FFF2-40B4-BE49-F238E27FC236}">
                <a16:creationId xmlns:a16="http://schemas.microsoft.com/office/drawing/2014/main" xmlns="" id="{9AFBBDC9-143E-4597-B590-376F9D2D37F0}"/>
              </a:ext>
            </a:extLst>
          </p:cNvPr>
          <p:cNvCxnSpPr>
            <a:cxnSpLocks/>
          </p:cNvCxnSpPr>
          <p:nvPr/>
        </p:nvCxnSpPr>
        <p:spPr>
          <a:xfrm>
            <a:off x="4803148" y="4732346"/>
            <a:ext cx="673768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2" name="Đường nối Thẳng 19">
            <a:extLst>
              <a:ext uri="{FF2B5EF4-FFF2-40B4-BE49-F238E27FC236}">
                <a16:creationId xmlns:a16="http://schemas.microsoft.com/office/drawing/2014/main" xmlns="" id="{9AFBBDC9-143E-4597-B590-376F9D2D37F0}"/>
              </a:ext>
            </a:extLst>
          </p:cNvPr>
          <p:cNvCxnSpPr>
            <a:cxnSpLocks/>
          </p:cNvCxnSpPr>
          <p:nvPr/>
        </p:nvCxnSpPr>
        <p:spPr>
          <a:xfrm>
            <a:off x="6739157" y="4735938"/>
            <a:ext cx="673768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2" name="Group 1"/>
          <p:cNvGrpSpPr/>
          <p:nvPr/>
        </p:nvGrpSpPr>
        <p:grpSpPr>
          <a:xfrm>
            <a:off x="2896014" y="1312263"/>
            <a:ext cx="3843143" cy="2013896"/>
            <a:chOff x="2896014" y="1312263"/>
            <a:chExt cx="3843143" cy="2013896"/>
          </a:xfrm>
        </p:grpSpPr>
        <p:sp>
          <p:nvSpPr>
            <p:cNvPr id="4" name="Rectangle 3"/>
            <p:cNvSpPr/>
            <p:nvPr/>
          </p:nvSpPr>
          <p:spPr>
            <a:xfrm>
              <a:off x="2896015" y="1312263"/>
              <a:ext cx="1907133" cy="987698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270000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chemeClr val="tx1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b</a:t>
              </a: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4832024" y="1312263"/>
              <a:ext cx="1907133" cy="987698"/>
            </a:xfrm>
            <a:prstGeom prst="rect">
              <a:avLst/>
            </a:prstGeom>
            <a:solidFill>
              <a:schemeClr val="accent4">
                <a:lumMod val="20000"/>
                <a:lumOff val="80000"/>
                <a:alpha val="6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 err="1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uôc</a:t>
              </a:r>
              <a:endParaRPr lang="en-US" sz="44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2896014" y="2338461"/>
              <a:ext cx="3843143" cy="987698"/>
            </a:xfrm>
            <a:prstGeom prst="rect">
              <a:avLst/>
            </a:prstGeom>
            <a:solidFill>
              <a:schemeClr val="accent4">
                <a:lumMod val="20000"/>
                <a:lumOff val="80000"/>
                <a:alpha val="6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 err="1">
                  <a:solidFill>
                    <a:schemeClr val="tx1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b</a:t>
              </a:r>
              <a:r>
                <a:rPr lang="en-US" sz="4400" dirty="0" err="1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uộc</a:t>
              </a:r>
              <a:endParaRPr lang="en-US" sz="44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2314145"/>
      </p:ext>
    </p:extLst>
  </p:cSld>
  <p:clrMapOvr>
    <a:masterClrMapping/>
  </p:clrMapOvr>
  <p:transition spd="slow"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1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4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Hộp Văn bản 8">
            <a:extLst>
              <a:ext uri="{FF2B5EF4-FFF2-40B4-BE49-F238E27FC236}">
                <a16:creationId xmlns:a16="http://schemas.microsoft.com/office/drawing/2014/main" xmlns="" id="{D6BCD1C1-540C-4C1D-B9D9-E4992513027E}"/>
              </a:ext>
            </a:extLst>
          </p:cNvPr>
          <p:cNvSpPr txBox="1"/>
          <p:nvPr/>
        </p:nvSpPr>
        <p:spPr>
          <a:xfrm>
            <a:off x="539931" y="3237655"/>
            <a:ext cx="257773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n</a:t>
            </a:r>
            <a:r>
              <a:rPr lang="en-US" sz="4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gọn</a:t>
            </a:r>
            <a:r>
              <a:rPr lang="en-US" sz="4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4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đuốc</a:t>
            </a:r>
            <a:r>
              <a:rPr lang="en-US" sz="44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endParaRPr lang="vi-VN" sz="4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pic>
        <p:nvPicPr>
          <p:cNvPr id="11" name="Hình ảnh 10">
            <a:extLst>
              <a:ext uri="{FF2B5EF4-FFF2-40B4-BE49-F238E27FC236}">
                <a16:creationId xmlns:a16="http://schemas.microsoft.com/office/drawing/2014/main" xmlns="" id="{0BC54B4D-8329-4040-8286-904F1DB88AA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00" t="41364" r="77519" b="53888"/>
          <a:stretch/>
        </p:blipFill>
        <p:spPr>
          <a:xfrm>
            <a:off x="-41930" y="0"/>
            <a:ext cx="2032134" cy="9894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12" name="Đường nối Thẳng 11">
            <a:extLst>
              <a:ext uri="{FF2B5EF4-FFF2-40B4-BE49-F238E27FC236}">
                <a16:creationId xmlns:a16="http://schemas.microsoft.com/office/drawing/2014/main" xmlns="" id="{C95CAB30-5E04-4583-87A2-3582F1B4E494}"/>
              </a:ext>
            </a:extLst>
          </p:cNvPr>
          <p:cNvCxnSpPr>
            <a:cxnSpLocks/>
          </p:cNvCxnSpPr>
          <p:nvPr/>
        </p:nvCxnSpPr>
        <p:spPr>
          <a:xfrm>
            <a:off x="2221245" y="3928682"/>
            <a:ext cx="673768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3" name="Hộp Văn bản 22">
            <a:extLst>
              <a:ext uri="{FF2B5EF4-FFF2-40B4-BE49-F238E27FC236}">
                <a16:creationId xmlns:a16="http://schemas.microsoft.com/office/drawing/2014/main" xmlns="" id="{0EB9C36F-A1DB-4598-A0A6-BAE6D1074DB9}"/>
              </a:ext>
            </a:extLst>
          </p:cNvPr>
          <p:cNvSpPr txBox="1"/>
          <p:nvPr/>
        </p:nvSpPr>
        <p:spPr>
          <a:xfrm>
            <a:off x="3346449" y="3237655"/>
            <a:ext cx="25579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v</a:t>
            </a:r>
            <a:r>
              <a:rPr lang="en-US" sz="4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iên</a:t>
            </a:r>
            <a:r>
              <a:rPr lang="en-US" sz="4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4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thuốc</a:t>
            </a:r>
            <a:endParaRPr lang="vi-VN" sz="40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cxnSp>
        <p:nvCxnSpPr>
          <p:cNvPr id="24" name="Đường nối Thẳng 23">
            <a:extLst>
              <a:ext uri="{FF2B5EF4-FFF2-40B4-BE49-F238E27FC236}">
                <a16:creationId xmlns:a16="http://schemas.microsoft.com/office/drawing/2014/main" xmlns="" id="{AEDEBD1A-B93C-458D-8692-91B5C640D054}"/>
              </a:ext>
            </a:extLst>
          </p:cNvPr>
          <p:cNvCxnSpPr>
            <a:cxnSpLocks/>
          </p:cNvCxnSpPr>
          <p:nvPr/>
        </p:nvCxnSpPr>
        <p:spPr>
          <a:xfrm>
            <a:off x="4980237" y="3877051"/>
            <a:ext cx="673768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6" name="Hộp Văn bản 25">
            <a:extLst>
              <a:ext uri="{FF2B5EF4-FFF2-40B4-BE49-F238E27FC236}">
                <a16:creationId xmlns:a16="http://schemas.microsoft.com/office/drawing/2014/main" xmlns="" id="{A649D970-27FF-4E34-ADDE-9B0970A6140B}"/>
              </a:ext>
            </a:extLst>
          </p:cNvPr>
          <p:cNvSpPr txBox="1"/>
          <p:nvPr/>
        </p:nvSpPr>
        <p:spPr>
          <a:xfrm>
            <a:off x="6043750" y="3215332"/>
            <a:ext cx="25864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</a:t>
            </a:r>
            <a:r>
              <a:rPr lang="en-US" sz="4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on </a:t>
            </a:r>
            <a:r>
              <a:rPr lang="en-US" sz="4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chuột</a:t>
            </a:r>
            <a:r>
              <a:rPr lang="en-US" sz="4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endParaRPr lang="vi-VN" sz="40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cxnSp>
        <p:nvCxnSpPr>
          <p:cNvPr id="27" name="Đường nối Thẳng 26">
            <a:extLst>
              <a:ext uri="{FF2B5EF4-FFF2-40B4-BE49-F238E27FC236}">
                <a16:creationId xmlns:a16="http://schemas.microsoft.com/office/drawing/2014/main" xmlns="" id="{9B06C48C-C293-40F8-B156-E6E9A5EEAB3D}"/>
              </a:ext>
            </a:extLst>
          </p:cNvPr>
          <p:cNvCxnSpPr>
            <a:cxnSpLocks/>
          </p:cNvCxnSpPr>
          <p:nvPr/>
        </p:nvCxnSpPr>
        <p:spPr>
          <a:xfrm>
            <a:off x="7609263" y="3877051"/>
            <a:ext cx="673768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607" y="1141177"/>
            <a:ext cx="2076406" cy="209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6449" y="1141177"/>
            <a:ext cx="2449513" cy="20741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4194" y="1141177"/>
            <a:ext cx="2128837" cy="20741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09202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9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3" grpId="0"/>
      <p:bldP spid="2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315" y="513806"/>
            <a:ext cx="7672251" cy="42149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34140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855" y="436517"/>
            <a:ext cx="2335213" cy="1014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855" y="401547"/>
            <a:ext cx="8008214" cy="20987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chữ uôc viết thường.gif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481233" y="2500313"/>
            <a:ext cx="2899669" cy="2243001"/>
          </a:xfrm>
          <a:prstGeom prst="rect">
            <a:avLst/>
          </a:prstGeom>
        </p:spPr>
      </p:pic>
      <p:pic>
        <p:nvPicPr>
          <p:cNvPr id="3" name="chữ uôt viết thường.gif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233851" y="2500313"/>
            <a:ext cx="2423976" cy="2214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825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xmlns="" id="{11B32C2E-C08E-44C2-B6FA-2E47D63C7F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03712" y="673769"/>
            <a:ext cx="6529080" cy="4079189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xmlns="" id="{E4BF892A-256B-440B-8A18-37868207C516}"/>
              </a:ext>
            </a:extLst>
          </p:cNvPr>
          <p:cNvSpPr txBox="1"/>
          <p:nvPr/>
        </p:nvSpPr>
        <p:spPr>
          <a:xfrm>
            <a:off x="1800712" y="752257"/>
            <a:ext cx="2248773" cy="1431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700" dirty="0" err="1" smtClean="0">
                <a:solidFill>
                  <a:srgbClr val="0070C0"/>
                </a:solidFill>
                <a:latin typeface="HP001 4 hàng" panose="020B0603050302020204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uôc</a:t>
            </a:r>
            <a:endParaRPr lang="vi-VN" sz="8700" dirty="0">
              <a:solidFill>
                <a:srgbClr val="0070C0"/>
              </a:solidFill>
              <a:latin typeface="HP001 4 hàng" panose="020B0603050302020204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xmlns="" id="{AFEE4787-C2E0-4EEA-8946-DC28D5E76E9A}"/>
              </a:ext>
            </a:extLst>
          </p:cNvPr>
          <p:cNvSpPr txBox="1"/>
          <p:nvPr/>
        </p:nvSpPr>
        <p:spPr>
          <a:xfrm>
            <a:off x="5026681" y="673769"/>
            <a:ext cx="1809548" cy="1431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700" dirty="0" err="1" smtClean="0">
                <a:solidFill>
                  <a:srgbClr val="0070C0"/>
                </a:solidFill>
                <a:latin typeface="HP001 4 hàng" panose="020B0603050302020204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uôt</a:t>
            </a:r>
            <a:endParaRPr lang="vi-VN" sz="8700" dirty="0">
              <a:solidFill>
                <a:srgbClr val="0070C0"/>
              </a:solidFill>
              <a:latin typeface="HP001 4 hàng" panose="020B0603050302020204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xmlns="" id="{429C58BB-E258-4BED-AE6E-843DCFEA158F}"/>
              </a:ext>
            </a:extLst>
          </p:cNvPr>
          <p:cNvSpPr txBox="1"/>
          <p:nvPr/>
        </p:nvSpPr>
        <p:spPr>
          <a:xfrm>
            <a:off x="1535100" y="2415530"/>
            <a:ext cx="2779996" cy="1431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700" dirty="0" err="1" smtClean="0">
                <a:solidFill>
                  <a:srgbClr val="0070C0"/>
                </a:solidFill>
                <a:latin typeface="HP001 4 hàng" panose="020B0603050302020204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đuốc</a:t>
            </a:r>
            <a:endParaRPr lang="vi-VN" sz="8700" dirty="0">
              <a:solidFill>
                <a:srgbClr val="0070C0"/>
              </a:solidFill>
              <a:latin typeface="HP001 4 hàng" panose="020B0603050302020204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xmlns="" id="{CB354914-69E0-42A1-95F5-D9D595F28DBA}"/>
              </a:ext>
            </a:extLst>
          </p:cNvPr>
          <p:cNvSpPr txBox="1"/>
          <p:nvPr/>
        </p:nvSpPr>
        <p:spPr>
          <a:xfrm>
            <a:off x="4668252" y="2415530"/>
            <a:ext cx="2959766" cy="1431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700" dirty="0" err="1">
                <a:solidFill>
                  <a:srgbClr val="0070C0"/>
                </a:solidFill>
                <a:latin typeface="HP001 4 hàng" panose="020B0603050302020204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</a:t>
            </a:r>
            <a:r>
              <a:rPr lang="en-US" sz="8700" dirty="0" err="1" smtClean="0">
                <a:solidFill>
                  <a:srgbClr val="0070C0"/>
                </a:solidFill>
                <a:latin typeface="HP001 4 hàng" panose="020B0603050302020204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huột</a:t>
            </a:r>
            <a:endParaRPr lang="vi-VN" sz="8700" dirty="0">
              <a:solidFill>
                <a:srgbClr val="0070C0"/>
              </a:solidFill>
              <a:latin typeface="HP001 4 hàng" panose="020B0603050302020204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2860246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:a16="http://schemas.microsoft.com/office/drawing/2014/main" xmlns="" id="{AC2D3647-B4A8-4223-98C7-FAF6AAB615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7406" y="342341"/>
            <a:ext cx="3505200" cy="3366814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xmlns="" id="{92AD1C1A-755B-40E8-83FF-B0D421B01833}"/>
              </a:ext>
            </a:extLst>
          </p:cNvPr>
          <p:cNvSpPr txBox="1"/>
          <p:nvPr/>
        </p:nvSpPr>
        <p:spPr>
          <a:xfrm>
            <a:off x="3562397" y="1442185"/>
            <a:ext cx="20152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dirty="0" err="1">
                <a:solidFill>
                  <a:srgbClr val="9CBE5B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Tiết</a:t>
            </a:r>
            <a:r>
              <a:rPr lang="en-US" altLang="zh-CN" sz="6000" dirty="0">
                <a:solidFill>
                  <a:srgbClr val="9CBE5B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2</a:t>
            </a:r>
            <a:endParaRPr lang="zh-CN" altLang="en-US" sz="6000" dirty="0">
              <a:solidFill>
                <a:srgbClr val="9CBE5B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7C54DA5F-A229-41CC-92BA-7D38A00E8BDC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4"/>
          <a:srcRect l="32794" r="16079" b="94184"/>
          <a:stretch/>
        </p:blipFill>
        <p:spPr>
          <a:xfrm flipH="1">
            <a:off x="3273615" y="1351232"/>
            <a:ext cx="2304000" cy="36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F04E01A1-76CE-4498-8BF7-8DF675BBEC6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065" y="2280080"/>
            <a:ext cx="1371913" cy="285815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E215F3FE-BEF2-4F53-BF30-EA6185713F1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47035" y="2285349"/>
            <a:ext cx="1371913" cy="285815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9D369A16-B1AD-448B-8F65-F2FCB61E3875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4"/>
          <a:srcRect l="32794" r="16079" b="94184"/>
          <a:stretch/>
        </p:blipFill>
        <p:spPr>
          <a:xfrm>
            <a:off x="3449882" y="2685653"/>
            <a:ext cx="2304000" cy="3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6632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750"/>
                            </p:stCondLst>
                            <p:childTnLst>
                              <p:par>
                                <p:cTn id="20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2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250"/>
                            </p:stCondLst>
                            <p:childTnLst>
                              <p:par>
                                <p:cTn id="2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夏日小清新彩色手绘ppt模板"/>
</p:tagLst>
</file>

<file path=ppt/theme/theme1.xml><?xml version="1.0" encoding="utf-8"?>
<a:theme xmlns:a="http://schemas.openxmlformats.org/drawingml/2006/main" name="Office 主题​​">
  <a:themeElements>
    <a:clrScheme name="Office 主题​​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B2D78B"/>
      </a:accent1>
      <a:accent2>
        <a:srgbClr val="7FBC40"/>
      </a:accent2>
      <a:accent3>
        <a:srgbClr val="4AA03F"/>
      </a:accent3>
      <a:accent4>
        <a:srgbClr val="37782F"/>
      </a:accent4>
      <a:accent5>
        <a:srgbClr val="15884A"/>
      </a:accent5>
      <a:accent6>
        <a:srgbClr val="7A9156"/>
      </a:accent6>
      <a:hlink>
        <a:srgbClr val="B2D78B"/>
      </a:hlink>
      <a:folHlink>
        <a:srgbClr val="BFBFBF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 主题​​">
    <a:dk1>
      <a:srgbClr val="000000"/>
    </a:dk1>
    <a:lt1>
      <a:srgbClr val="FFFFFF"/>
    </a:lt1>
    <a:dk2>
      <a:srgbClr val="778495"/>
    </a:dk2>
    <a:lt2>
      <a:srgbClr val="F0F0F0"/>
    </a:lt2>
    <a:accent1>
      <a:srgbClr val="B2D78B"/>
    </a:accent1>
    <a:accent2>
      <a:srgbClr val="7FBC40"/>
    </a:accent2>
    <a:accent3>
      <a:srgbClr val="4AA03F"/>
    </a:accent3>
    <a:accent4>
      <a:srgbClr val="37782F"/>
    </a:accent4>
    <a:accent5>
      <a:srgbClr val="15884A"/>
    </a:accent5>
    <a:accent6>
      <a:srgbClr val="7A9156"/>
    </a:accent6>
    <a:hlink>
      <a:srgbClr val="B2D78B"/>
    </a:hlink>
    <a:folHlink>
      <a:srgbClr val="BFBFBF"/>
    </a:folHlink>
  </a:clrScheme>
</a:themeOverride>
</file>

<file path=ppt/theme/themeOverride2.xml><?xml version="1.0" encoding="utf-8"?>
<a:themeOverride xmlns:a="http://schemas.openxmlformats.org/drawingml/2006/main">
  <a:clrScheme name="Office 主题​​">
    <a:dk1>
      <a:srgbClr val="000000"/>
    </a:dk1>
    <a:lt1>
      <a:srgbClr val="FFFFFF"/>
    </a:lt1>
    <a:dk2>
      <a:srgbClr val="778495"/>
    </a:dk2>
    <a:lt2>
      <a:srgbClr val="F0F0F0"/>
    </a:lt2>
    <a:accent1>
      <a:srgbClr val="B2D78B"/>
    </a:accent1>
    <a:accent2>
      <a:srgbClr val="7FBC40"/>
    </a:accent2>
    <a:accent3>
      <a:srgbClr val="4AA03F"/>
    </a:accent3>
    <a:accent4>
      <a:srgbClr val="37782F"/>
    </a:accent4>
    <a:accent5>
      <a:srgbClr val="15884A"/>
    </a:accent5>
    <a:accent6>
      <a:srgbClr val="7A9156"/>
    </a:accent6>
    <a:hlink>
      <a:srgbClr val="B2D78B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760</TotalTime>
  <Words>72</Words>
  <Application>Microsoft Office PowerPoint</Application>
  <PresentationFormat>On-screen Show (16:9)</PresentationFormat>
  <Paragraphs>30</Paragraphs>
  <Slides>13</Slides>
  <Notes>4</Notes>
  <HiddenSlides>0</HiddenSlides>
  <MMClips>5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cp:lastModifiedBy>Lê Thị Hồng Nhung</cp:lastModifiedBy>
  <cp:revision>398</cp:revision>
  <dcterms:created xsi:type="dcterms:W3CDTF">2017-07-29T07:38:32Z</dcterms:created>
  <dcterms:modified xsi:type="dcterms:W3CDTF">2020-08-17T15:50:44Z</dcterms:modified>
</cp:coreProperties>
</file>