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28"/>
  </p:notesMasterIdLst>
  <p:sldIdLst>
    <p:sldId id="268" r:id="rId3"/>
    <p:sldId id="275" r:id="rId4"/>
    <p:sldId id="264" r:id="rId5"/>
    <p:sldId id="299" r:id="rId6"/>
    <p:sldId id="333" r:id="rId7"/>
    <p:sldId id="334" r:id="rId8"/>
    <p:sldId id="323" r:id="rId9"/>
    <p:sldId id="327" r:id="rId10"/>
    <p:sldId id="328" r:id="rId11"/>
    <p:sldId id="330" r:id="rId12"/>
    <p:sldId id="316" r:id="rId13"/>
    <p:sldId id="335" r:id="rId14"/>
    <p:sldId id="336" r:id="rId15"/>
    <p:sldId id="337" r:id="rId16"/>
    <p:sldId id="325" r:id="rId17"/>
    <p:sldId id="326" r:id="rId18"/>
    <p:sldId id="338" r:id="rId19"/>
    <p:sldId id="340" r:id="rId20"/>
    <p:sldId id="341" r:id="rId21"/>
    <p:sldId id="309" r:id="rId22"/>
    <p:sldId id="331" r:id="rId23"/>
    <p:sldId id="332" r:id="rId24"/>
    <p:sldId id="342" r:id="rId25"/>
    <p:sldId id="343" r:id="rId26"/>
    <p:sldId id="33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2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F2573-EF2B-4AB1-99EA-E647D85F47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21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F2573-EF2B-4AB1-99EA-E647D85F47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569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xã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hội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 Black"/>
                <a:ea typeface="+mn-ea"/>
                <a:cs typeface="+mn-cs"/>
              </a:rPr>
              <a:t>SGK/ 116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27: </a:t>
            </a: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3600" b="0" i="0" u="none" strike="noStrike" kern="10" cap="none" spc="0" normalizeH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3600" b="0" i="0" u="none" strike="noStrike" kern="10" cap="none" spc="0" normalizeH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luôn</a:t>
            </a:r>
            <a:r>
              <a:rPr kumimoji="0" lang="en-US" sz="3600" b="0" i="0" u="none" strike="noStrike" kern="10" cap="none" spc="0" normalizeH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thay</a:t>
            </a:r>
            <a:r>
              <a:rPr kumimoji="0" lang="en-US" sz="3600" b="0" i="0" u="none" strike="noStrike" kern="10" cap="none" spc="0" normalizeH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đổi</a:t>
            </a:r>
            <a:endParaRPr kumimoji="0" lang="en-US" sz="3600" b="0" i="0" u="none" strike="noStrike" kern="10" cap="none" spc="0" normalizeH="0" baseline="0" noProof="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222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E0E008-6329-497D-ABEC-B058BC4269B2}"/>
              </a:ext>
            </a:extLst>
          </p:cNvPr>
          <p:cNvSpPr txBox="1"/>
          <p:nvPr/>
        </p:nvSpPr>
        <p:spPr>
          <a:xfrm>
            <a:off x="1447800" y="1676400"/>
            <a:ext cx="6705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</a:p>
          <a:p>
            <a:pPr algn="ctr"/>
            <a:r>
              <a:rPr lang="en-US" sz="4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4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524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2218EBA-A2CE-434D-8B33-A497CB315A57}"/>
              </a:ext>
            </a:extLst>
          </p:cNvPr>
          <p:cNvSpPr txBox="1"/>
          <p:nvPr/>
        </p:nvSpPr>
        <p:spPr>
          <a:xfrm>
            <a:off x="1181100" y="914400"/>
            <a:ext cx="678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74336C-9E31-46EE-94F5-EA0E63A84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438" y="2055793"/>
            <a:ext cx="4134173" cy="2514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7FD2F3-2E1C-4965-B60B-2A6FC65B0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464" y="2119297"/>
            <a:ext cx="4038600" cy="24210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EBA05D-FB06-4BDE-A5D1-0D158ABACD76}"/>
              </a:ext>
            </a:extLst>
          </p:cNvPr>
          <p:cNvSpPr txBox="1"/>
          <p:nvPr/>
        </p:nvSpPr>
        <p:spPr>
          <a:xfrm>
            <a:off x="2971800" y="3048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14499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47E66CB-76F1-48B1-A8C6-ECBFE7A653F0}"/>
              </a:ext>
            </a:extLst>
          </p:cNvPr>
          <p:cNvSpPr txBox="1"/>
          <p:nvPr/>
        </p:nvSpPr>
        <p:spPr>
          <a:xfrm>
            <a:off x="1066800" y="381000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AEE4E9-1432-4CEB-B654-88530C901B35}"/>
              </a:ext>
            </a:extLst>
          </p:cNvPr>
          <p:cNvSpPr txBox="1"/>
          <p:nvPr/>
        </p:nvSpPr>
        <p:spPr>
          <a:xfrm>
            <a:off x="1068946" y="1219200"/>
            <a:ext cx="57719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quay? Khi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quay?</a:t>
            </a:r>
          </a:p>
        </p:txBody>
      </p:sp>
    </p:spTree>
    <p:extLst>
      <p:ext uri="{BB962C8B-B14F-4D97-AF65-F5344CB8AC3E}">
        <p14:creationId xmlns:p14="http://schemas.microsoft.com/office/powerpoint/2010/main" val="196144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91797D-AFFD-42BC-89CA-84F25C37FB12}"/>
              </a:ext>
            </a:extLst>
          </p:cNvPr>
          <p:cNvSpPr txBox="1"/>
          <p:nvPr/>
        </p:nvSpPr>
        <p:spPr>
          <a:xfrm>
            <a:off x="1007305" y="1173734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45D1A0-ED38-4459-A223-6F042558F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23" y="1701247"/>
            <a:ext cx="6154177" cy="47757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89A7B4-4F4A-4F66-9655-DCB640775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552" y="211912"/>
            <a:ext cx="6803726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A91A852-C53E-4C59-A724-EE968E3CE416}"/>
              </a:ext>
            </a:extLst>
          </p:cNvPr>
          <p:cNvSpPr txBox="1"/>
          <p:nvPr/>
        </p:nvSpPr>
        <p:spPr>
          <a:xfrm>
            <a:off x="897228" y="1447800"/>
            <a:ext cx="687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053A97-97A1-4D0D-BC9F-455FAD4C7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774" y="2438524"/>
            <a:ext cx="5610225" cy="377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5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TRÂN TRỌNG CẢM ƠN QUÝ THẦY CÔ!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Kính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chúc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sức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khỏe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58D821-0E97-4697-A629-D861E86E9D8A}"/>
                </a:ext>
              </a:extLst>
            </p:cNvPr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Cảm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ơn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Chúc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học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giỏi</a:t>
              </a:r>
              <a:endPara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518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891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xã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hội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 Black"/>
                <a:ea typeface="+mn-ea"/>
                <a:cs typeface="+mn-cs"/>
              </a:rPr>
              <a:t>SGK/ 118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27: </a:t>
            </a: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3600" b="0" i="0" u="none" strike="noStrike" kern="10" cap="none" spc="0" normalizeH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3600" b="0" i="0" u="none" strike="noStrike" kern="10" cap="none" spc="0" normalizeH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luôn</a:t>
            </a:r>
            <a:r>
              <a:rPr kumimoji="0" lang="en-US" sz="3600" b="0" i="0" u="none" strike="noStrike" kern="10" cap="none" spc="0" normalizeH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thay</a:t>
            </a:r>
            <a:r>
              <a:rPr kumimoji="0" lang="en-US" sz="3600" b="0" i="0" u="none" strike="noStrike" kern="10" cap="none" spc="0" normalizeH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đổi</a:t>
            </a:r>
            <a:endParaRPr kumimoji="0" lang="en-US" sz="3600" b="0" i="0" u="none" strike="noStrike" kern="10" cap="none" spc="0" normalizeH="0" baseline="0" noProof="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246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E0E008-6329-497D-ABEC-B058BC4269B2}"/>
              </a:ext>
            </a:extLst>
          </p:cNvPr>
          <p:cNvSpPr txBox="1"/>
          <p:nvPr/>
        </p:nvSpPr>
        <p:spPr>
          <a:xfrm>
            <a:off x="1447800" y="1676400"/>
            <a:ext cx="6705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hành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956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5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114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27: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164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3DB981B-89BB-4649-B3AF-CB0B5D71FC94}"/>
              </a:ext>
            </a:extLst>
          </p:cNvPr>
          <p:cNvSpPr txBox="1"/>
          <p:nvPr/>
        </p:nvSpPr>
        <p:spPr>
          <a:xfrm>
            <a:off x="990600" y="838200"/>
            <a:ext cx="601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AB7754-4B94-4676-B6A1-7E502DF04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78863"/>
            <a:ext cx="7924800" cy="274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20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B195772-E06E-49E0-87DB-72CFEB149E2A}"/>
              </a:ext>
            </a:extLst>
          </p:cNvPr>
          <p:cNvSpPr txBox="1"/>
          <p:nvPr/>
        </p:nvSpPr>
        <p:spPr>
          <a:xfrm>
            <a:off x="2514600" y="10668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FA5223-97B2-4789-92BA-2217D5BE7AE3}"/>
              </a:ext>
            </a:extLst>
          </p:cNvPr>
          <p:cNvSpPr txBox="1"/>
          <p:nvPr/>
        </p:nvSpPr>
        <p:spPr>
          <a:xfrm>
            <a:off x="2514600" y="2168636"/>
            <a:ext cx="472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4976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FBC51861-456D-47C0-88F4-D3A2805883FA}"/>
              </a:ext>
            </a:extLst>
          </p:cNvPr>
          <p:cNvSpPr txBox="1"/>
          <p:nvPr/>
        </p:nvSpPr>
        <p:spPr>
          <a:xfrm>
            <a:off x="2362200" y="346501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1BD3E70-FF82-4664-8F2F-8F888962F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066800"/>
            <a:ext cx="5376609" cy="445309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2FE7649-A497-4CDA-8782-435813A89E94}"/>
              </a:ext>
            </a:extLst>
          </p:cNvPr>
          <p:cNvSpPr txBox="1"/>
          <p:nvPr/>
        </p:nvSpPr>
        <p:spPr>
          <a:xfrm>
            <a:off x="1620592" y="5736294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5045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4BFBE3-DB76-423F-AA58-F8BF7067E4CE}"/>
              </a:ext>
            </a:extLst>
          </p:cNvPr>
          <p:cNvSpPr txBox="1"/>
          <p:nvPr/>
        </p:nvSpPr>
        <p:spPr>
          <a:xfrm>
            <a:off x="1371600" y="685800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B1B6C5-D59E-4AB5-A39D-CBBC260B5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412" y="2086142"/>
            <a:ext cx="6435388" cy="410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95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EB8F25A-8D51-410C-8821-3ECC87807C1E}"/>
              </a:ext>
            </a:extLst>
          </p:cNvPr>
          <p:cNvSpPr txBox="1"/>
          <p:nvPr/>
        </p:nvSpPr>
        <p:spPr>
          <a:xfrm>
            <a:off x="1600200" y="533400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4586FA-338F-4A91-9585-B706B408A1C1}"/>
              </a:ext>
            </a:extLst>
          </p:cNvPr>
          <p:cNvSpPr txBox="1"/>
          <p:nvPr/>
        </p:nvSpPr>
        <p:spPr>
          <a:xfrm>
            <a:off x="762000" y="1530385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tình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52810D-80CF-465F-A660-7C1808EDC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029" y="2286000"/>
            <a:ext cx="6476571" cy="355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31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TRÂN TRỌNG CẢM ƠN QUÝ THẦY CÔ!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Kính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chúc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sức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khỏe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58D821-0E97-4697-A629-D861E86E9D8A}"/>
                </a:ext>
              </a:extLst>
            </p:cNvPr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Cảm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ơn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Chúc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học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giỏi</a:t>
              </a:r>
              <a:endPara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030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295400"/>
            <a:ext cx="777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endParaRPr lang="en-US" sz="4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EEDE61-65D3-4983-9A24-8A3DA0B7307B}"/>
              </a:ext>
            </a:extLst>
          </p:cNvPr>
          <p:cNvSpPr txBox="1"/>
          <p:nvPr/>
        </p:nvSpPr>
        <p:spPr>
          <a:xfrm>
            <a:off x="1447800" y="3962400"/>
            <a:ext cx="556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8247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A0A48C-DBC1-44FB-AF0F-62519464A214}"/>
              </a:ext>
            </a:extLst>
          </p:cNvPr>
          <p:cNvSpPr txBox="1"/>
          <p:nvPr/>
        </p:nvSpPr>
        <p:spPr>
          <a:xfrm>
            <a:off x="1147831" y="126339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F87B18-481F-4BF2-8D1A-BD953C4188C9}"/>
              </a:ext>
            </a:extLst>
          </p:cNvPr>
          <p:cNvSpPr txBox="1"/>
          <p:nvPr/>
        </p:nvSpPr>
        <p:spPr>
          <a:xfrm>
            <a:off x="457199" y="662272"/>
            <a:ext cx="8005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C18D69-0651-4A65-8C12-128F16F14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654" y="1874792"/>
            <a:ext cx="4098856" cy="25576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C3EF5C9-5290-44E2-8255-BAF81E8A5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510" y="1772424"/>
            <a:ext cx="4219836" cy="262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56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420C1E1-6510-4023-8E56-80F528613A61}"/>
              </a:ext>
            </a:extLst>
          </p:cNvPr>
          <p:cNvSpPr txBox="1"/>
          <p:nvPr/>
        </p:nvSpPr>
        <p:spPr>
          <a:xfrm>
            <a:off x="1295400" y="457200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độngThực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05B6C7-48CB-4688-AC19-0D811519B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304" y="2081310"/>
            <a:ext cx="6668164" cy="287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70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04FCCC-6768-4C4D-8EDC-E4C20C1CBD06}"/>
              </a:ext>
            </a:extLst>
          </p:cNvPr>
          <p:cNvSpPr txBox="1"/>
          <p:nvPr/>
        </p:nvSpPr>
        <p:spPr>
          <a:xfrm>
            <a:off x="2133600" y="2286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54D1AFA-FD82-4C5E-9053-64BDACDDF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833" y="1219200"/>
            <a:ext cx="5019333" cy="492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40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77C9B54-EFD3-404B-8C98-4E722D4F75C4}"/>
              </a:ext>
            </a:extLst>
          </p:cNvPr>
          <p:cNvSpPr txBox="1"/>
          <p:nvPr/>
        </p:nvSpPr>
        <p:spPr>
          <a:xfrm>
            <a:off x="990600" y="1219200"/>
            <a:ext cx="6096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Khi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hay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5537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TRÂN TRỌNG CẢM ƠN QUÝ THẦY CÔ!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Kính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chúc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sức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khỏe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58D821-0E97-4697-A629-D861E86E9D8A}"/>
                </a:ext>
              </a:extLst>
            </p:cNvPr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Cảm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ơn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Chúc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học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giỏi</a:t>
              </a:r>
              <a:endPara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885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103324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1761</TotalTime>
  <Words>390</Words>
  <Application>Microsoft Office PowerPoint</Application>
  <PresentationFormat>On-screen Show (4:3)</PresentationFormat>
  <Paragraphs>51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Arial Black</vt:lpstr>
      <vt:lpstr>Calibri</vt:lpstr>
      <vt:lpstr>Calibri Light</vt:lpstr>
      <vt:lpstr>Georgia</vt:lpstr>
      <vt:lpstr>Times New Roman</vt:lpstr>
      <vt:lpstr>Trebuchet MS</vt:lpstr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Admin</cp:lastModifiedBy>
  <cp:revision>150</cp:revision>
  <dcterms:created xsi:type="dcterms:W3CDTF">2020-08-08T13:30:12Z</dcterms:created>
  <dcterms:modified xsi:type="dcterms:W3CDTF">2020-08-28T03:18:09Z</dcterms:modified>
</cp:coreProperties>
</file>