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=""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08FADA75-7BCF-4D38-B095-F45155E45996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="" xmlns:a16="http://schemas.microsoft.com/office/drawing/2014/main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="" xmlns:a16="http://schemas.microsoft.com/office/drawing/2014/main" id="{F61F9A2A-9BA7-4731-BA84-C02DC9ECF2F0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AB519C-CFE6-4341-8B02-6C1355E288F7}"/>
              </a:ext>
            </a:extLst>
          </p:cNvPr>
          <p:cNvSpPr txBox="1"/>
          <p:nvPr/>
        </p:nvSpPr>
        <p:spPr>
          <a:xfrm>
            <a:off x="3576220" y="3496831"/>
            <a:ext cx="503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142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368490" y="1445324"/>
            <a:ext cx="2020238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241947" y="1987674"/>
            <a:ext cx="10153933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35363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39086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42809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356143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35363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39086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428095" y="5363570"/>
            <a:ext cx="928047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356143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353636" y="5852046"/>
            <a:ext cx="1037230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390866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428096" y="582901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356143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600501" y="2224585"/>
            <a:ext cx="10249469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600502" y="2470245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600503" y="3788592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600502" y="5033599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7085463" y="2470245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967716" y="2470244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7099110" y="3747648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955205" y="3693056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7099110" y="5025051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955204" y="5127729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37</Words>
  <Application>Microsoft Office PowerPoint</Application>
  <PresentationFormat>Custom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114</cp:revision>
  <dcterms:created xsi:type="dcterms:W3CDTF">2020-08-15T17:27:32Z</dcterms:created>
  <dcterms:modified xsi:type="dcterms:W3CDTF">2020-12-12T02:44:20Z</dcterms:modified>
</cp:coreProperties>
</file>