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94" r:id="rId3"/>
    <p:sldId id="295" r:id="rId4"/>
    <p:sldId id="288" r:id="rId5"/>
    <p:sldId id="290" r:id="rId6"/>
    <p:sldId id="289" r:id="rId7"/>
    <p:sldId id="293" r:id="rId8"/>
    <p:sldId id="291" r:id="rId9"/>
    <p:sldId id="283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72CF9"/>
    <a:srgbClr val="28F8B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9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6845-931C-4EAA-970B-B725F881ADE3}" type="datetimeFigureOut">
              <a:rPr lang="vi-VN" smtClean="0"/>
              <a:t>01/09/2021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0197-DEA5-46D2-9188-4671DCA68C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5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08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0317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9168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847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10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27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17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174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678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41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12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  <a:t>01/09/2021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1" Type="http://schemas.openxmlformats.org/officeDocument/2006/relationships/tags" Target="../tags/tag2.xml"/><Relationship Id="rId11" Type="http://schemas.openxmlformats.org/officeDocument/2006/relationships/image" Target="../media/image210.svg"/><Relationship Id="rId5" Type="http://schemas.openxmlformats.org/officeDocument/2006/relationships/image" Target="../media/image4.png"/><Relationship Id="rId19" Type="http://schemas.openxmlformats.org/officeDocument/2006/relationships/image" Target="../media/image40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7.PNG"/><Relationship Id="rId3" Type="http://schemas.openxmlformats.org/officeDocument/2006/relationships/image" Target="../media/image7.png"/><Relationship Id="rId21" Type="http://schemas.openxmlformats.org/officeDocument/2006/relationships/image" Target="../media/image6.png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17" Type="http://schemas.openxmlformats.org/officeDocument/2006/relationships/image" Target="../media/image4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41" Type="http://schemas.openxmlformats.org/officeDocument/2006/relationships/image" Target="../media/image19.PNG"/><Relationship Id="rId1" Type="http://schemas.openxmlformats.org/officeDocument/2006/relationships/tags" Target="../tags/tag3.xml"/><Relationship Id="rId11" Type="http://schemas.openxmlformats.org/officeDocument/2006/relationships/image" Target="../media/image210.sv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15" Type="http://schemas.openxmlformats.org/officeDocument/2006/relationships/image" Target="../media/image146.svg"/><Relationship Id="rId36" Type="http://schemas.openxmlformats.org/officeDocument/2006/relationships/image" Target="../media/image14.PNG"/><Relationship Id="rId19" Type="http://schemas.openxmlformats.org/officeDocument/2006/relationships/image" Target="../media/image404.svg"/><Relationship Id="rId31" Type="http://schemas.openxmlformats.org/officeDocument/2006/relationships/image" Target="../media/image9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77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7" Type="http://schemas.openxmlformats.org/officeDocument/2006/relationships/image" Target="../media/image3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1" Type="http://schemas.openxmlformats.org/officeDocument/2006/relationships/tags" Target="../tags/tag4.xml"/><Relationship Id="rId6" Type="http://schemas.openxmlformats.org/officeDocument/2006/relationships/image" Target="../media/image179.svg"/><Relationship Id="rId11" Type="http://schemas.openxmlformats.org/officeDocument/2006/relationships/image" Target="../media/image24.png"/><Relationship Id="rId15" Type="http://schemas.openxmlformats.org/officeDocument/2006/relationships/image" Target="../media/image346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image" Target="../media/image21.PNG"/><Relationship Id="rId21" Type="http://schemas.openxmlformats.org/officeDocument/2006/relationships/image" Target="../media/image33.png"/><Relationship Id="rId17" Type="http://schemas.openxmlformats.org/officeDocument/2006/relationships/image" Target="../media/image380.svg"/><Relationship Id="rId7" Type="http://schemas.openxmlformats.org/officeDocument/2006/relationships/image" Target="../media/image388.svg"/><Relationship Id="rId25" Type="http://schemas.openxmlformats.org/officeDocument/2006/relationships/image" Target="../media/image36.png"/><Relationship Id="rId2" Type="http://schemas.openxmlformats.org/officeDocument/2006/relationships/image" Target="../media/image20.PNG"/><Relationship Id="rId20" Type="http://schemas.openxmlformats.org/officeDocument/2006/relationships/image" Target="../media/image32.png"/><Relationship Id="rId29" Type="http://schemas.openxmlformats.org/officeDocument/2006/relationships/image" Target="../media/image42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86.svg"/><Relationship Id="rId11" Type="http://schemas.openxmlformats.org/officeDocument/2006/relationships/image" Target="../media/image366.svg"/><Relationship Id="rId5" Type="http://schemas.openxmlformats.org/officeDocument/2006/relationships/image" Target="../media/image360.svg"/><Relationship Id="rId23" Type="http://schemas.openxmlformats.org/officeDocument/2006/relationships/image" Target="../media/image35.png"/><Relationship Id="rId28" Type="http://schemas.openxmlformats.org/officeDocument/2006/relationships/image" Target="../media/image38.png"/><Relationship Id="rId19" Type="http://schemas.openxmlformats.org/officeDocument/2006/relationships/image" Target="../media/image382.svg"/><Relationship Id="rId4" Type="http://schemas.openxmlformats.org/officeDocument/2006/relationships/image" Target="../media/image30.png"/><Relationship Id="rId9" Type="http://schemas.openxmlformats.org/officeDocument/2006/relationships/image" Target="../media/image390.svg"/><Relationship Id="rId22" Type="http://schemas.openxmlformats.org/officeDocument/2006/relationships/image" Target="../media/image34.png"/><Relationship Id="rId27" Type="http://schemas.openxmlformats.org/officeDocument/2006/relationships/image" Target="../media/image39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24" Type="http://schemas.openxmlformats.org/officeDocument/2006/relationships/image" Target="../media/image44.png"/><Relationship Id="rId5" Type="http://schemas.openxmlformats.org/officeDocument/2006/relationships/image" Target="../media/image122.svg"/><Relationship Id="rId23" Type="http://schemas.openxmlformats.org/officeDocument/2006/relationships/image" Target="../media/image212.svg"/><Relationship Id="rId10" Type="http://schemas.openxmlformats.org/officeDocument/2006/relationships/image" Target="../media/image3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540042" y="1350023"/>
            <a:ext cx="8600246" cy="317009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sz="6600" b="1" dirty="0">
                <a:solidFill>
                  <a:srgbClr val="FF0000"/>
                </a:solidFill>
                <a:latin typeface="UTM Avo" panose="02040603050506020204"/>
              </a:rPr>
              <a:t>Chào mừng các con </a:t>
            </a:r>
            <a:endParaRPr lang="en-US" sz="6600" b="1" dirty="0" smtClean="0">
              <a:solidFill>
                <a:srgbClr val="FF0000"/>
              </a:solidFill>
              <a:latin typeface="UTM Avo" panose="02040603050506020204"/>
            </a:endParaRPr>
          </a:p>
          <a:p>
            <a:pPr algn="ctr" defTabSz="913130"/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Việt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Luyện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tập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– </a:t>
            </a: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Tiết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2</a:t>
            </a:r>
            <a:endParaRPr lang="en-US" sz="66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9631875"/>
      </p:ext>
    </p:extLst>
  </p:cSld>
  <p:clrMapOvr>
    <a:masterClrMapping/>
  </p:clrMapOvr>
  <p:transition spd="slow" advTm="106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8" y="491319"/>
            <a:ext cx="6649445" cy="558193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680785"/>
            <a:ext cx="1774260" cy="2120445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490986"/>
      </p:ext>
    </p:extLst>
  </p:cSld>
  <p:clrMapOvr>
    <a:masterClrMapping/>
  </p:clrMapOvr>
  <p:transition spd="slow" advTm="141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-42501"/>
            <a:ext cx="12192000" cy="6900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536653"/>
            <a:ext cx="1489025" cy="226457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035295" cy="4966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426783" y="4536652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thẳng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112031" cy="4966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753960" y="4659085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74" y="73804"/>
            <a:ext cx="6331008" cy="5019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311694" y="4581149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5" y="11031"/>
            <a:ext cx="6578212" cy="533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004840" y="4880387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12" y="3941"/>
            <a:ext cx="6718660" cy="53417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168429" y="4828811"/>
            <a:ext cx="5523194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1" y="3941"/>
            <a:ext cx="6685022" cy="5434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399045" y="4825383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ngược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79" y="58827"/>
            <a:ext cx="6353314" cy="5409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032720" y="4975205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87" y="11031"/>
            <a:ext cx="6552413" cy="53346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2643175" y="4930979"/>
            <a:ext cx="727298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38" y="107268"/>
            <a:ext cx="6338480" cy="53626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116588" y="4952070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41" y="74954"/>
            <a:ext cx="6469743" cy="5455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1803049" y="4990001"/>
            <a:ext cx="92402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khép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kín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57111"/>
            <a:ext cx="4415315" cy="55253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2964083" y="5006236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09" y="11595"/>
            <a:ext cx="4349542" cy="56212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2655211" y="5039444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28" y="110178"/>
            <a:ext cx="6251413" cy="5558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498273" y="5230706"/>
            <a:ext cx="627246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7" y="19473"/>
            <a:ext cx="6154480" cy="54571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3372612" y="4958970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endParaRPr lang="vi-VN" sz="6600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16803"/>
      </p:ext>
    </p:extLst>
  </p:cSld>
  <p:clrMapOvr>
    <a:masterClrMapping/>
  </p:clrMapOvr>
  <p:transition spd="slow" advTm="475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0654" y="465221"/>
            <a:ext cx="10134262" cy="60478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06407" y="3976959"/>
            <a:ext cx="2185593" cy="539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47" y="1364054"/>
            <a:ext cx="3576194" cy="324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1" y="1364053"/>
            <a:ext cx="3535336" cy="3272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342264">
            <a:off x="10695812" y="160421"/>
            <a:ext cx="1523605" cy="149313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41501">
            <a:off x="-63150" y="-145779"/>
            <a:ext cx="1343825" cy="177669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r="59756"/>
          <a:stretch>
            <a:fillRect/>
          </a:stretch>
        </p:blipFill>
        <p:spPr>
          <a:xfrm rot="819501">
            <a:off x="23961" y="2952942"/>
            <a:ext cx="1652308" cy="3736102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8194589">
            <a:off x="6561822" y="4927892"/>
            <a:ext cx="1027811" cy="53435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011745"/>
      </p:ext>
    </p:extLst>
  </p:cSld>
  <p:clrMapOvr>
    <a:masterClrMapping/>
  </p:clrMapOvr>
  <p:transition spd="slow" advTm="349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885" y="247691"/>
            <a:ext cx="11534273" cy="64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2113"/>
      </p:ext>
    </p:extLst>
  </p:cSld>
  <p:clrMapOvr>
    <a:masterClrMapping/>
  </p:clrMapOvr>
  <p:transition spd="slow" advTm="2604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92" objId="3"/>
        <p14:stopEvt time="2020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89" y="224589"/>
            <a:ext cx="11550316" cy="6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450"/>
      </p:ext>
    </p:extLst>
  </p:cSld>
  <p:clrMapOvr>
    <a:masterClrMapping/>
  </p:clrMapOvr>
  <p:transition spd="slow" advTm="30872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05" objId="3"/>
        <p14:stopEvt time="273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1" y="1076300"/>
            <a:ext cx="4767273" cy="4330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50" y="1164271"/>
            <a:ext cx="4617059" cy="4242068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 flipH="1">
            <a:off x="-938856" y="-785979"/>
            <a:ext cx="2752619" cy="2291555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501639">
            <a:off x="-109617" y="-459901"/>
            <a:ext cx="1443478" cy="1790361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674404">
            <a:off x="9646560" y="4830137"/>
            <a:ext cx="3807004" cy="2172241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28359">
            <a:off x="10459522" y="5338106"/>
            <a:ext cx="2226940" cy="168437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13893">
            <a:off x="10705737" y="5114648"/>
            <a:ext cx="1542006" cy="182387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1202157" flipH="1">
            <a:off x="67734" y="-445473"/>
            <a:ext cx="1088779" cy="148224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33645" b="59960"/>
          <a:stretch>
            <a:fillRect/>
          </a:stretch>
        </p:blipFill>
        <p:spPr>
          <a:xfrm>
            <a:off x="10984019" y="315823"/>
            <a:ext cx="773856" cy="73828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8314765">
            <a:off x="-1058326" y="-1272766"/>
            <a:ext cx="2661417" cy="289678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9844065">
            <a:off x="-1058652" y="3894799"/>
            <a:ext cx="2839561" cy="40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5355"/>
      </p:ext>
    </p:extLst>
  </p:cSld>
  <p:clrMapOvr>
    <a:masterClrMapping/>
  </p:clrMapOvr>
  <p:transition spd="slow" advTm="894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298ED-BF12-426B-A75C-5695FD2F2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63" y="30149"/>
            <a:ext cx="4314446" cy="2259611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257910" y="217057"/>
            <a:ext cx="1514494" cy="1764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4184790" y="30149"/>
            <a:ext cx="6276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endParaRPr lang="vi-VN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8244" y="4885161"/>
            <a:ext cx="8637344" cy="1162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2803221" y="1488159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DA0516-431D-4EE5-9D2C-EE44B30FD515}"/>
              </a:ext>
            </a:extLst>
          </p:cNvPr>
          <p:cNvSpPr txBox="1"/>
          <p:nvPr/>
        </p:nvSpPr>
        <p:spPr>
          <a:xfrm>
            <a:off x="2803221" y="2697025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509460">
            <a:off x="10048008" y="3945577"/>
            <a:ext cx="1680870" cy="2359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ACCEB1-3B12-4C8F-BDD1-8BF571F398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4559497"/>
            <a:ext cx="2255716" cy="2252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43538"/>
      </p:ext>
    </p:extLst>
  </p:cSld>
  <p:clrMapOvr>
    <a:masterClrMapping/>
  </p:clrMapOvr>
  <p:transition spd="slow" advTm="23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Little Kid Boy And Girl With Teacher Stock Vector - Illustration  of group, girl: 177076119">
            <a:extLst>
              <a:ext uri="{FF2B5EF4-FFF2-40B4-BE49-F238E27FC236}">
                <a16:creationId xmlns:a16="http://schemas.microsoft.com/office/drawing/2014/main" xmlns="" id="{CCC11AF5-B971-4521-AF89-CEC96655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81" y="1046566"/>
            <a:ext cx="13074555" cy="60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66408" y="177421"/>
            <a:ext cx="9201344" cy="289309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đây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là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theo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!</a:t>
            </a:r>
            <a:endParaRPr lang="en-US" sz="60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926469"/>
      </p:ext>
    </p:extLst>
  </p:cSld>
  <p:clrMapOvr>
    <a:masterClrMapping/>
  </p:clrMapOvr>
  <p:transition spd="slow" advTm="12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6503&quot;&gt;&lt;object type=&quot;3&quot; unique_id=&quot;26504&quot;&gt;&lt;property id=&quot;20148&quot; value=&quot;5&quot;/&gt;&lt;property id=&quot;20300&quot; value=&quot;Slide 1&quot;/&gt;&lt;property id=&quot;20307&quot; value=&quot;272&quot;/&gt;&lt;/object&gt;&lt;object type=&quot;3&quot; unique_id=&quot;26505&quot;&gt;&lt;property id=&quot;20148&quot; value=&quot;5&quot;/&gt;&lt;property id=&quot;20300&quot; value=&quot;Slide 2&quot;/&gt;&lt;property id=&quot;20307&quot; value=&quot;275&quot;/&gt;&lt;/object&gt;&lt;object type=&quot;3&quot; unique_id=&quot;26506&quot;&gt;&lt;property id=&quot;20148&quot; value=&quot;5&quot;/&gt;&lt;property id=&quot;20300&quot; value=&quot;Slide 3 - &amp;quot;1A4&amp;quot;&quot;/&gt;&lt;property id=&quot;20307&quot; value=&quot;264&quot;/&gt;&lt;/object&gt;&lt;object type=&quot;3&quot; unique_id=&quot;26507&quot;&gt;&lt;property id=&quot;20148&quot; value=&quot;5&quot;/&gt;&lt;property id=&quot;20300&quot; value=&quot;Slide 4&quot;/&gt;&lt;property id=&quot;20307&quot; value=&quot;277&quot;/&gt;&lt;/object&gt;&lt;object type=&quot;3&quot; unique_id=&quot;26508&quot;&gt;&lt;property id=&quot;20148&quot; value=&quot;5&quot;/&gt;&lt;property id=&quot;20300&quot; value=&quot;Slide 5&quot;/&gt;&lt;property id=&quot;20307&quot; value=&quot;281&quot;/&gt;&lt;/object&gt;&lt;object type=&quot;3&quot; unique_id=&quot;26509&quot;&gt;&lt;property id=&quot;20148&quot; value=&quot;5&quot;/&gt;&lt;property id=&quot;20300&quot; value=&quot;Slide 7&quot;/&gt;&lt;property id=&quot;20307&quot; value=&quot;282&quot;/&gt;&lt;/object&gt;&lt;object type=&quot;3&quot; unique_id=&quot;26510&quot;&gt;&lt;property id=&quot;20148&quot; value=&quot;5&quot;/&gt;&lt;property id=&quot;20300&quot; value=&quot;Slide 8&quot;/&gt;&lt;property id=&quot;20307&quot; value=&quot;279&quot;/&gt;&lt;/object&gt;&lt;object type=&quot;3&quot; unique_id=&quot;26511&quot;&gt;&lt;property id=&quot;20148&quot; value=&quot;5&quot;/&gt;&lt;property id=&quot;20300&quot; value=&quot;Slide 9&quot;/&gt;&lt;property id=&quot;20307&quot; value=&quot;257&quot;/&gt;&lt;/object&gt;&lt;object type=&quot;3&quot; unique_id=&quot;26512&quot;&gt;&lt;property id=&quot;20148&quot; value=&quot;5&quot;/&gt;&lt;property id=&quot;20300&quot; value=&quot;Slide 10 - &amp;quot;      Các con học sinh lớp 1A4 thân mến!       Một mùa tựu trường mới sắp đến. Chúc mừng các con đã trở thành nhữn&quot;/&gt;&lt;property id=&quot;20307&quot; value=&quot;276&quot;/&gt;&lt;/object&gt;&lt;object type=&quot;3&quot; unique_id=&quot;26513&quot;&gt;&lt;property id=&quot;20148&quot; value=&quot;5&quot;/&gt;&lt;property id=&quot;20300&quot; value=&quot;Slide 11 - &amp;quot;GOOD BYE!&amp;quot;&quot;/&gt;&lt;property id=&quot;20307&quot; value=&quot;283&quot;/&gt;&lt;/object&gt;&lt;object type=&quot;3&quot; unique_id=&quot;26766&quot;&gt;&lt;property id=&quot;20148&quot; value=&quot;5&quot;/&gt;&lt;property id=&quot;20300&quot; value=&quot;Slide 6&quot;/&gt;&lt;property id=&quot;20307&quot; value=&quot;285&quot;/&gt;&lt;/object&gt;&lt;/object&gt;&lt;object type=&quot;8&quot; unique_id=&quot;26525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5|1.5|0.9|1.8|0.6|2.2|0.7|3.3|0.9|2.8|0.5|2.3|0.6|2.2|0.4|3.2|0.5|2.6|0.9|2.2|0.4|2.2|0.5|2.3|0.5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4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98</Words>
  <Application>Microsoft Office PowerPoint</Application>
  <PresentationFormat>Widescreen</PresentationFormat>
  <Paragraphs>22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23112020</cp:lastModifiedBy>
  <cp:revision>145</cp:revision>
  <dcterms:created xsi:type="dcterms:W3CDTF">2021-08-24T03:25:30Z</dcterms:created>
  <dcterms:modified xsi:type="dcterms:W3CDTF">2021-09-01T15:08:37Z</dcterms:modified>
</cp:coreProperties>
</file>