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20"/>
  </p:notesMasterIdLst>
  <p:sldIdLst>
    <p:sldId id="256" r:id="rId5"/>
    <p:sldId id="295" r:id="rId6"/>
    <p:sldId id="296" r:id="rId7"/>
    <p:sldId id="297" r:id="rId8"/>
    <p:sldId id="298" r:id="rId9"/>
    <p:sldId id="306" r:id="rId10"/>
    <p:sldId id="299" r:id="rId11"/>
    <p:sldId id="300" r:id="rId12"/>
    <p:sldId id="309" r:id="rId13"/>
    <p:sldId id="301" r:id="rId14"/>
    <p:sldId id="302" r:id="rId15"/>
    <p:sldId id="303" r:id="rId16"/>
    <p:sldId id="304" r:id="rId17"/>
    <p:sldId id="305" r:id="rId18"/>
    <p:sldId id="266" r:id="rId19"/>
  </p:sldIdLst>
  <p:sldSz cx="9144000" cy="5143500" type="screen16x9"/>
  <p:notesSz cx="6858000" cy="9144000"/>
  <p:embeddedFontLst>
    <p:embeddedFont>
      <p:font typeface="DFPOP1-W9" panose="020B0604020202020204" charset="-128"/>
      <p:regular r:id="rId21"/>
    </p:embeddedFont>
    <p:embeddedFont>
      <p:font typeface="Arial-Rounded" panose="020B0500000000000000" charset="0"/>
      <p:regular r:id="rId22"/>
    </p:embeddedFont>
    <p:embeddedFont>
      <p:font typeface="宋体" panose="02010600030101010101" pitchFamily="2" charset="-122"/>
      <p:regular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</p:embeddedFontLst>
  <p:custDataLst>
    <p:tags r:id="rId28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79C31"/>
    <a:srgbClr val="4CA420"/>
    <a:srgbClr val="F14420"/>
    <a:srgbClr val="C4D836"/>
    <a:srgbClr val="920000"/>
    <a:srgbClr val="F56636"/>
    <a:srgbClr val="EF2A19"/>
    <a:srgbClr val="A9250B"/>
    <a:srgbClr val="FF6600"/>
    <a:srgbClr val="8CB8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ADC2EE-9B3C-458B-A42D-C4ACB5BF02CE}" v="893" dt="2020-08-13T12:42:42.9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97" d="100"/>
          <a:sy n="97" d="100"/>
        </p:scale>
        <p:origin x="588" y="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6.fntdata"/><Relationship Id="rId3" Type="http://schemas.openxmlformats.org/officeDocument/2006/relationships/customXml" Target="../customXml/item3.xml"/><Relationship Id="rId21" Type="http://schemas.openxmlformats.org/officeDocument/2006/relationships/font" Target="fonts/font1.fntdata"/><Relationship Id="rId55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5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29" Type="http://schemas.openxmlformats.org/officeDocument/2006/relationships/presProps" Target="presProps.xml"/><Relationship Id="rId54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4.fntdata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3.fntdata"/><Relationship Id="rId28" Type="http://schemas.openxmlformats.org/officeDocument/2006/relationships/tags" Target="tags/tag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Minh Phuong" userId="59a886c1-9eb9-4e41-a264-fe10a6ee0c2c" providerId="ADAL" clId="{70ADC2EE-9B3C-458B-A42D-C4ACB5BF02CE}"/>
    <pc:docChg chg="undo custSel addSld delSld modSld sldOrd modSection">
      <pc:chgData name="Pham Thi Minh Phuong" userId="59a886c1-9eb9-4e41-a264-fe10a6ee0c2c" providerId="ADAL" clId="{70ADC2EE-9B3C-458B-A42D-C4ACB5BF02CE}" dt="2020-08-13T12:43:09.445" v="1275" actId="47"/>
      <pc:docMkLst>
        <pc:docMk/>
      </pc:docMkLst>
      <pc:sldChg chg="del">
        <pc:chgData name="Pham Thi Minh Phuong" userId="59a886c1-9eb9-4e41-a264-fe10a6ee0c2c" providerId="ADAL" clId="{70ADC2EE-9B3C-458B-A42D-C4ACB5BF02CE}" dt="2020-08-13T12:43:09.445" v="1275" actId="47"/>
        <pc:sldMkLst>
          <pc:docMk/>
          <pc:sldMk cId="0" sldId="265"/>
        </pc:sldMkLst>
      </pc:sldChg>
      <pc:sldChg chg="ord">
        <pc:chgData name="Pham Thi Minh Phuong" userId="59a886c1-9eb9-4e41-a264-fe10a6ee0c2c" providerId="ADAL" clId="{70ADC2EE-9B3C-458B-A42D-C4ACB5BF02CE}" dt="2020-08-13T12:22:30.495" v="697"/>
        <pc:sldMkLst>
          <pc:docMk/>
          <pc:sldMk cId="2825134617" sldId="270"/>
        </pc:sldMkLst>
      </pc:sldChg>
      <pc:sldChg chg="addSp delSp modSp add mod delAnim modAnim">
        <pc:chgData name="Pham Thi Minh Phuong" userId="59a886c1-9eb9-4e41-a264-fe10a6ee0c2c" providerId="ADAL" clId="{70ADC2EE-9B3C-458B-A42D-C4ACB5BF02CE}" dt="2020-08-13T12:02:50.467" v="47"/>
        <pc:sldMkLst>
          <pc:docMk/>
          <pc:sldMk cId="2645575311" sldId="280"/>
        </pc:sldMkLst>
        <pc:spChg chg="mod">
          <ac:chgData name="Pham Thi Minh Phuong" userId="59a886c1-9eb9-4e41-a264-fe10a6ee0c2c" providerId="ADAL" clId="{70ADC2EE-9B3C-458B-A42D-C4ACB5BF02CE}" dt="2020-08-13T11:43:31.795" v="30" actId="1076"/>
          <ac:spMkLst>
            <pc:docMk/>
            <pc:sldMk cId="2645575311" sldId="280"/>
            <ac:spMk id="4" creationId="{DAECB3AA-DE44-4B2E-8E42-EC1E254E3EC5}"/>
          </ac:spMkLst>
        </pc:spChg>
        <pc:spChg chg="del mod">
          <ac:chgData name="Pham Thi Minh Phuong" userId="59a886c1-9eb9-4e41-a264-fe10a6ee0c2c" providerId="ADAL" clId="{70ADC2EE-9B3C-458B-A42D-C4ACB5BF02CE}" dt="2020-08-13T11:42:41.313" v="5" actId="478"/>
          <ac:spMkLst>
            <pc:docMk/>
            <pc:sldMk cId="2645575311" sldId="280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1:42:37.781" v="3" actId="478"/>
          <ac:spMkLst>
            <pc:docMk/>
            <pc:sldMk cId="2645575311" sldId="280"/>
            <ac:spMk id="6" creationId="{BEF69370-038A-4CCC-B259-2DF7CD5468DF}"/>
          </ac:spMkLst>
        </pc:spChg>
        <pc:picChg chg="del">
          <ac:chgData name="Pham Thi Minh Phuong" userId="59a886c1-9eb9-4e41-a264-fe10a6ee0c2c" providerId="ADAL" clId="{70ADC2EE-9B3C-458B-A42D-C4ACB5BF02CE}" dt="2020-08-13T11:42:34.624" v="1" actId="478"/>
          <ac:picMkLst>
            <pc:docMk/>
            <pc:sldMk cId="2645575311" sldId="280"/>
            <ac:picMk id="3" creationId="{27C78D3E-DE5B-4098-A02B-EF0192F8D4A2}"/>
          </ac:picMkLst>
        </pc:picChg>
        <pc:picChg chg="add mod modCrop">
          <ac:chgData name="Pham Thi Minh Phuong" userId="59a886c1-9eb9-4e41-a264-fe10a6ee0c2c" providerId="ADAL" clId="{70ADC2EE-9B3C-458B-A42D-C4ACB5BF02CE}" dt="2020-08-13T11:49:54.897" v="34" actId="1076"/>
          <ac:picMkLst>
            <pc:docMk/>
            <pc:sldMk cId="2645575311" sldId="280"/>
            <ac:picMk id="7" creationId="{456507CA-563C-4E84-96BC-D406D155209E}"/>
          </ac:picMkLst>
        </pc:picChg>
        <pc:picChg chg="add mod modCrop">
          <ac:chgData name="Pham Thi Minh Phuong" userId="59a886c1-9eb9-4e41-a264-fe10a6ee0c2c" providerId="ADAL" clId="{70ADC2EE-9B3C-458B-A42D-C4ACB5BF02CE}" dt="2020-08-13T12:01:26.223" v="41" actId="1076"/>
          <ac:picMkLst>
            <pc:docMk/>
            <pc:sldMk cId="2645575311" sldId="280"/>
            <ac:picMk id="8" creationId="{184C4DBE-C93C-41EF-923B-72B16638A915}"/>
          </ac:picMkLst>
        </pc:picChg>
      </pc:sldChg>
      <pc:sldChg chg="addSp delSp modSp add mod modTransition addAnim delAnim modAnim">
        <pc:chgData name="Pham Thi Minh Phuong" userId="59a886c1-9eb9-4e41-a264-fe10a6ee0c2c" providerId="ADAL" clId="{70ADC2EE-9B3C-458B-A42D-C4ACB5BF02CE}" dt="2020-08-13T12:20:36.271" v="618" actId="1076"/>
        <pc:sldMkLst>
          <pc:docMk/>
          <pc:sldMk cId="4085870559" sldId="281"/>
        </pc:sldMkLst>
        <pc:spChg chg="mod">
          <ac:chgData name="Pham Thi Minh Phuong" userId="59a886c1-9eb9-4e41-a264-fe10a6ee0c2c" providerId="ADAL" clId="{70ADC2EE-9B3C-458B-A42D-C4ACB5BF02CE}" dt="2020-08-13T12:20:36.271" v="618" actId="1076"/>
          <ac:spMkLst>
            <pc:docMk/>
            <pc:sldMk cId="4085870559" sldId="281"/>
            <ac:spMk id="4" creationId="{DAECB3AA-DE44-4B2E-8E42-EC1E254E3EC5}"/>
          </ac:spMkLst>
        </pc:spChg>
        <pc:spChg chg="add del mod">
          <ac:chgData name="Pham Thi Minh Phuong" userId="59a886c1-9eb9-4e41-a264-fe10a6ee0c2c" providerId="ADAL" clId="{70ADC2EE-9B3C-458B-A42D-C4ACB5BF02CE}" dt="2020-08-13T12:05:09.241" v="159" actId="478"/>
          <ac:spMkLst>
            <pc:docMk/>
            <pc:sldMk cId="4085870559" sldId="281"/>
            <ac:spMk id="5" creationId="{4B0C02D3-BE6B-4097-8EEA-F4160CA348FB}"/>
          </ac:spMkLst>
        </pc:spChg>
        <pc:spChg chg="add del mod">
          <ac:chgData name="Pham Thi Minh Phuong" userId="59a886c1-9eb9-4e41-a264-fe10a6ee0c2c" providerId="ADAL" clId="{70ADC2EE-9B3C-458B-A42D-C4ACB5BF02CE}" dt="2020-08-13T12:18:54.657" v="552" actId="478"/>
          <ac:spMkLst>
            <pc:docMk/>
            <pc:sldMk cId="4085870559" sldId="281"/>
            <ac:spMk id="6" creationId="{17DAEFD8-428E-45E8-A326-6B222640B924}"/>
          </ac:spMkLst>
        </pc:spChg>
        <pc:spChg chg="add del mod">
          <ac:chgData name="Pham Thi Minh Phuong" userId="59a886c1-9eb9-4e41-a264-fe10a6ee0c2c" providerId="ADAL" clId="{70ADC2EE-9B3C-458B-A42D-C4ACB5BF02CE}" dt="2020-08-13T12:19:21.928" v="590" actId="20577"/>
          <ac:spMkLst>
            <pc:docMk/>
            <pc:sldMk cId="4085870559" sldId="281"/>
            <ac:spMk id="9" creationId="{7B87E5EA-B738-483C-BD90-0802211D530F}"/>
          </ac:spMkLst>
        </pc:spChg>
        <pc:spChg chg="add mod">
          <ac:chgData name="Pham Thi Minh Phuong" userId="59a886c1-9eb9-4e41-a264-fe10a6ee0c2c" providerId="ADAL" clId="{70ADC2EE-9B3C-458B-A42D-C4ACB5BF02CE}" dt="2020-08-13T12:19:31.589" v="592" actId="1076"/>
          <ac:spMkLst>
            <pc:docMk/>
            <pc:sldMk cId="4085870559" sldId="281"/>
            <ac:spMk id="10" creationId="{6AC064CB-F32F-40DB-A8F8-D2BDF9EB5902}"/>
          </ac:spMkLst>
        </pc:spChg>
        <pc:spChg chg="add mod">
          <ac:chgData name="Pham Thi Minh Phuong" userId="59a886c1-9eb9-4e41-a264-fe10a6ee0c2c" providerId="ADAL" clId="{70ADC2EE-9B3C-458B-A42D-C4ACB5BF02CE}" dt="2020-08-13T12:20:16.844" v="616" actId="1076"/>
          <ac:spMkLst>
            <pc:docMk/>
            <pc:sldMk cId="4085870559" sldId="281"/>
            <ac:spMk id="11" creationId="{40914BD5-55B4-4A73-8F34-EF6C6547B99C}"/>
          </ac:spMkLst>
        </pc:spChg>
        <pc:picChg chg="add del mod">
          <ac:chgData name="Pham Thi Minh Phuong" userId="59a886c1-9eb9-4e41-a264-fe10a6ee0c2c" providerId="ADAL" clId="{70ADC2EE-9B3C-458B-A42D-C4ACB5BF02CE}" dt="2020-08-13T12:18:44.605" v="549" actId="478"/>
          <ac:picMkLst>
            <pc:docMk/>
            <pc:sldMk cId="4085870559" sldId="281"/>
            <ac:picMk id="3" creationId="{A67A21D7-114B-4DE2-9C48-8241812B59C5}"/>
          </ac:picMkLst>
        </pc:picChg>
        <pc:picChg chg="del">
          <ac:chgData name="Pham Thi Minh Phuong" userId="59a886c1-9eb9-4e41-a264-fe10a6ee0c2c" providerId="ADAL" clId="{70ADC2EE-9B3C-458B-A42D-C4ACB5BF02CE}" dt="2020-08-13T12:03:36.089" v="50" actId="478"/>
          <ac:picMkLst>
            <pc:docMk/>
            <pc:sldMk cId="4085870559" sldId="281"/>
            <ac:picMk id="7" creationId="{456507CA-563C-4E84-96BC-D406D155209E}"/>
          </ac:picMkLst>
        </pc:picChg>
        <pc:picChg chg="del">
          <ac:chgData name="Pham Thi Minh Phuong" userId="59a886c1-9eb9-4e41-a264-fe10a6ee0c2c" providerId="ADAL" clId="{70ADC2EE-9B3C-458B-A42D-C4ACB5BF02CE}" dt="2020-08-13T12:03:35.219" v="49" actId="478"/>
          <ac:picMkLst>
            <pc:docMk/>
            <pc:sldMk cId="4085870559" sldId="281"/>
            <ac:picMk id="8" creationId="{184C4DBE-C93C-41EF-923B-72B16638A915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18:05.945" v="548"/>
        <pc:sldMkLst>
          <pc:docMk/>
          <pc:sldMk cId="3398830490" sldId="282"/>
        </pc:sldMkLst>
        <pc:spChg chg="mod">
          <ac:chgData name="Pham Thi Minh Phuong" userId="59a886c1-9eb9-4e41-a264-fe10a6ee0c2c" providerId="ADAL" clId="{70ADC2EE-9B3C-458B-A42D-C4ACB5BF02CE}" dt="2020-08-13T12:10:40.993" v="358" actId="1076"/>
          <ac:spMkLst>
            <pc:docMk/>
            <pc:sldMk cId="3398830490" sldId="282"/>
            <ac:spMk id="4" creationId="{DAECB3AA-DE44-4B2E-8E42-EC1E254E3EC5}"/>
          </ac:spMkLst>
        </pc:spChg>
        <pc:spChg chg="mod">
          <ac:chgData name="Pham Thi Minh Phuong" userId="59a886c1-9eb9-4e41-a264-fe10a6ee0c2c" providerId="ADAL" clId="{70ADC2EE-9B3C-458B-A42D-C4ACB5BF02CE}" dt="2020-08-13T12:12:44.113" v="435" actId="207"/>
          <ac:spMkLst>
            <pc:docMk/>
            <pc:sldMk cId="3398830490" sldId="282"/>
            <ac:spMk id="5" creationId="{D97AFF8F-506F-4519-A1B5-52D97C6C130F}"/>
          </ac:spMkLst>
        </pc:spChg>
        <pc:spChg chg="mod">
          <ac:chgData name="Pham Thi Minh Phuong" userId="59a886c1-9eb9-4e41-a264-fe10a6ee0c2c" providerId="ADAL" clId="{70ADC2EE-9B3C-458B-A42D-C4ACB5BF02CE}" dt="2020-08-13T12:17:56.132" v="546" actId="1076"/>
          <ac:spMkLst>
            <pc:docMk/>
            <pc:sldMk cId="3398830490" sldId="282"/>
            <ac:spMk id="6" creationId="{BEF69370-038A-4CCC-B259-2DF7CD5468DF}"/>
          </ac:spMkLst>
        </pc:spChg>
        <pc:spChg chg="add mod ord">
          <ac:chgData name="Pham Thi Minh Phuong" userId="59a886c1-9eb9-4e41-a264-fe10a6ee0c2c" providerId="ADAL" clId="{70ADC2EE-9B3C-458B-A42D-C4ACB5BF02CE}" dt="2020-08-13T12:11:58.156" v="411" actId="14100"/>
          <ac:spMkLst>
            <pc:docMk/>
            <pc:sldMk cId="3398830490" sldId="282"/>
            <ac:spMk id="8" creationId="{63EAF4D1-AA65-4EFA-BD15-B31C71E1FD91}"/>
          </ac:spMkLst>
        </pc:spChg>
        <pc:spChg chg="add mod">
          <ac:chgData name="Pham Thi Minh Phuong" userId="59a886c1-9eb9-4e41-a264-fe10a6ee0c2c" providerId="ADAL" clId="{70ADC2EE-9B3C-458B-A42D-C4ACB5BF02CE}" dt="2020-08-13T12:12:37.912" v="434" actId="207"/>
          <ac:spMkLst>
            <pc:docMk/>
            <pc:sldMk cId="3398830490" sldId="282"/>
            <ac:spMk id="9" creationId="{DB9B755B-9E32-4739-B22C-9B8497B3881F}"/>
          </ac:spMkLst>
        </pc:spChg>
        <pc:spChg chg="add mod">
          <ac:chgData name="Pham Thi Minh Phuong" userId="59a886c1-9eb9-4e41-a264-fe10a6ee0c2c" providerId="ADAL" clId="{70ADC2EE-9B3C-458B-A42D-C4ACB5BF02CE}" dt="2020-08-13T12:14:32.834" v="531" actId="1076"/>
          <ac:spMkLst>
            <pc:docMk/>
            <pc:sldMk cId="3398830490" sldId="282"/>
            <ac:spMk id="10" creationId="{A2F459A0-6A26-4DA5-B309-4C38E867922B}"/>
          </ac:spMkLst>
        </pc:spChg>
        <pc:picChg chg="del mod modCrop">
          <ac:chgData name="Pham Thi Minh Phuong" userId="59a886c1-9eb9-4e41-a264-fe10a6ee0c2c" providerId="ADAL" clId="{70ADC2EE-9B3C-458B-A42D-C4ACB5BF02CE}" dt="2020-08-13T12:09:50.004" v="254" actId="478"/>
          <ac:picMkLst>
            <pc:docMk/>
            <pc:sldMk cId="3398830490" sldId="282"/>
            <ac:picMk id="3" creationId="{27C78D3E-DE5B-4098-A02B-EF0192F8D4A2}"/>
          </ac:picMkLst>
        </pc:picChg>
        <pc:picChg chg="add del mod">
          <ac:chgData name="Pham Thi Minh Phuong" userId="59a886c1-9eb9-4e41-a264-fe10a6ee0c2c" providerId="ADAL" clId="{70ADC2EE-9B3C-458B-A42D-C4ACB5BF02CE}" dt="2020-08-13T12:10:15.206" v="259" actId="478"/>
          <ac:picMkLst>
            <pc:docMk/>
            <pc:sldMk cId="3398830490" sldId="282"/>
            <ac:picMk id="7" creationId="{DE9E3206-D168-4D6E-AFDF-845914F93695}"/>
          </ac:picMkLst>
        </pc:picChg>
      </pc:sldChg>
      <pc:sldChg chg="delSp modSp add mod delAnim modAnim">
        <pc:chgData name="Pham Thi Minh Phuong" userId="59a886c1-9eb9-4e41-a264-fe10a6ee0c2c" providerId="ADAL" clId="{70ADC2EE-9B3C-458B-A42D-C4ACB5BF02CE}" dt="2020-08-13T12:22:48.521" v="703"/>
        <pc:sldMkLst>
          <pc:docMk/>
          <pc:sldMk cId="2837296450" sldId="283"/>
        </pc:sldMkLst>
        <pc:spChg chg="mod">
          <ac:chgData name="Pham Thi Minh Phuong" userId="59a886c1-9eb9-4e41-a264-fe10a6ee0c2c" providerId="ADAL" clId="{70ADC2EE-9B3C-458B-A42D-C4ACB5BF02CE}" dt="2020-08-13T12:22:18.764" v="695" actId="20577"/>
          <ac:spMkLst>
            <pc:docMk/>
            <pc:sldMk cId="2837296450" sldId="283"/>
            <ac:spMk id="4" creationId="{DAECB3AA-DE44-4B2E-8E42-EC1E254E3EC5}"/>
          </ac:spMkLst>
        </pc:spChg>
        <pc:spChg chg="del">
          <ac:chgData name="Pham Thi Minh Phuong" userId="59a886c1-9eb9-4e41-a264-fe10a6ee0c2c" providerId="ADAL" clId="{70ADC2EE-9B3C-458B-A42D-C4ACB5BF02CE}" dt="2020-08-13T12:21:39.465" v="625" actId="478"/>
          <ac:spMkLst>
            <pc:docMk/>
            <pc:sldMk cId="2837296450" sldId="283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2:21:37.552" v="624" actId="478"/>
          <ac:spMkLst>
            <pc:docMk/>
            <pc:sldMk cId="2837296450" sldId="283"/>
            <ac:spMk id="6" creationId="{BEF69370-038A-4CCC-B259-2DF7CD5468DF}"/>
          </ac:spMkLst>
        </pc:spChg>
        <pc:picChg chg="mod modCrop">
          <ac:chgData name="Pham Thi Minh Phuong" userId="59a886c1-9eb9-4e41-a264-fe10a6ee0c2c" providerId="ADAL" clId="{70ADC2EE-9B3C-458B-A42D-C4ACB5BF02CE}" dt="2020-08-13T12:22:41.978" v="701" actId="1076"/>
          <ac:picMkLst>
            <pc:docMk/>
            <pc:sldMk cId="2837296450" sldId="283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26:49.807" v="739" actId="571"/>
        <pc:sldMkLst>
          <pc:docMk/>
          <pc:sldMk cId="2088887311" sldId="284"/>
        </pc:sldMkLst>
        <pc:spChg chg="add mod">
          <ac:chgData name="Pham Thi Minh Phuong" userId="59a886c1-9eb9-4e41-a264-fe10a6ee0c2c" providerId="ADAL" clId="{70ADC2EE-9B3C-458B-A42D-C4ACB5BF02CE}" dt="2020-08-13T12:26:15.831" v="734" actId="1582"/>
          <ac:spMkLst>
            <pc:docMk/>
            <pc:sldMk cId="2088887311" sldId="284"/>
            <ac:spMk id="2" creationId="{AA025045-4BEC-4053-AD7F-BB20DBF8B4FF}"/>
          </ac:spMkLst>
        </pc:spChg>
        <pc:spChg chg="mod">
          <ac:chgData name="Pham Thi Minh Phuong" userId="59a886c1-9eb9-4e41-a264-fe10a6ee0c2c" providerId="ADAL" clId="{70ADC2EE-9B3C-458B-A42D-C4ACB5BF02CE}" dt="2020-08-13T12:23:40.053" v="721" actId="14100"/>
          <ac:spMkLst>
            <pc:docMk/>
            <pc:sldMk cId="2088887311" sldId="284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26:42.600" v="738" actId="14100"/>
          <ac:spMkLst>
            <pc:docMk/>
            <pc:sldMk cId="2088887311" sldId="284"/>
            <ac:spMk id="5" creationId="{4D1F74B1-A493-4F90-83D0-FFDCD4969EF8}"/>
          </ac:spMkLst>
        </pc:spChg>
        <pc:spChg chg="add mod">
          <ac:chgData name="Pham Thi Minh Phuong" userId="59a886c1-9eb9-4e41-a264-fe10a6ee0c2c" providerId="ADAL" clId="{70ADC2EE-9B3C-458B-A42D-C4ACB5BF02CE}" dt="2020-08-13T12:26:49.807" v="739" actId="571"/>
          <ac:spMkLst>
            <pc:docMk/>
            <pc:sldMk cId="2088887311" sldId="284"/>
            <ac:spMk id="6" creationId="{6E86600A-260E-4EDA-8C1F-2E79C8D20FB9}"/>
          </ac:spMkLst>
        </pc:spChg>
        <pc:picChg chg="mod modCrop">
          <ac:chgData name="Pham Thi Minh Phuong" userId="59a886c1-9eb9-4e41-a264-fe10a6ee0c2c" providerId="ADAL" clId="{70ADC2EE-9B3C-458B-A42D-C4ACB5BF02CE}" dt="2020-08-13T12:25:00.564" v="730" actId="1076"/>
          <ac:picMkLst>
            <pc:docMk/>
            <pc:sldMk cId="2088887311" sldId="284"/>
            <ac:picMk id="3" creationId="{27C78D3E-DE5B-4098-A02B-EF0192F8D4A2}"/>
          </ac:picMkLst>
        </pc:picChg>
      </pc:sldChg>
      <pc:sldChg chg="delSp modSp add mod">
        <pc:chgData name="Pham Thi Minh Phuong" userId="59a886c1-9eb9-4e41-a264-fe10a6ee0c2c" providerId="ADAL" clId="{70ADC2EE-9B3C-458B-A42D-C4ACB5BF02CE}" dt="2020-08-13T12:30:22.459" v="746" actId="1076"/>
        <pc:sldMkLst>
          <pc:docMk/>
          <pc:sldMk cId="3112488098" sldId="285"/>
        </pc:sldMkLst>
        <pc:spChg chg="del">
          <ac:chgData name="Pham Thi Minh Phuong" userId="59a886c1-9eb9-4e41-a264-fe10a6ee0c2c" providerId="ADAL" clId="{70ADC2EE-9B3C-458B-A42D-C4ACB5BF02CE}" dt="2020-08-13T12:30:05.836" v="741" actId="478"/>
          <ac:spMkLst>
            <pc:docMk/>
            <pc:sldMk cId="3112488098" sldId="285"/>
            <ac:spMk id="4" creationId="{DAECB3AA-DE44-4B2E-8E42-EC1E254E3EC5}"/>
          </ac:spMkLst>
        </pc:spChg>
        <pc:picChg chg="mod">
          <ac:chgData name="Pham Thi Minh Phuong" userId="59a886c1-9eb9-4e41-a264-fe10a6ee0c2c" providerId="ADAL" clId="{70ADC2EE-9B3C-458B-A42D-C4ACB5BF02CE}" dt="2020-08-13T12:30:22.459" v="746" actId="1076"/>
          <ac:picMkLst>
            <pc:docMk/>
            <pc:sldMk cId="3112488098" sldId="285"/>
            <ac:picMk id="3" creationId="{27C78D3E-DE5B-4098-A02B-EF0192F8D4A2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38:44.387" v="952" actId="20577"/>
        <pc:sldMkLst>
          <pc:docMk/>
          <pc:sldMk cId="2323096739" sldId="286"/>
        </pc:sldMkLst>
        <pc:spChg chg="add mod">
          <ac:chgData name="Pham Thi Minh Phuong" userId="59a886c1-9eb9-4e41-a264-fe10a6ee0c2c" providerId="ADAL" clId="{70ADC2EE-9B3C-458B-A42D-C4ACB5BF02CE}" dt="2020-08-13T12:35:26.650" v="846" actId="207"/>
          <ac:spMkLst>
            <pc:docMk/>
            <pc:sldMk cId="2323096739" sldId="286"/>
            <ac:spMk id="2" creationId="{112FC4F9-6254-446C-A408-9B87763FFC3D}"/>
          </ac:spMkLst>
        </pc:spChg>
        <pc:spChg chg="mod">
          <ac:chgData name="Pham Thi Minh Phuong" userId="59a886c1-9eb9-4e41-a264-fe10a6ee0c2c" providerId="ADAL" clId="{70ADC2EE-9B3C-458B-A42D-C4ACB5BF02CE}" dt="2020-08-13T12:33:36.556" v="813" actId="1076"/>
          <ac:spMkLst>
            <pc:docMk/>
            <pc:sldMk cId="2323096739" sldId="286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36:16.184" v="863" actId="207"/>
          <ac:spMkLst>
            <pc:docMk/>
            <pc:sldMk cId="2323096739" sldId="286"/>
            <ac:spMk id="5" creationId="{E70D5203-C913-4D7A-BAE1-08A9F14E5A39}"/>
          </ac:spMkLst>
        </pc:spChg>
        <pc:spChg chg="add mod">
          <ac:chgData name="Pham Thi Minh Phuong" userId="59a886c1-9eb9-4e41-a264-fe10a6ee0c2c" providerId="ADAL" clId="{70ADC2EE-9B3C-458B-A42D-C4ACB5BF02CE}" dt="2020-08-13T12:36:38.406" v="877" actId="1076"/>
          <ac:spMkLst>
            <pc:docMk/>
            <pc:sldMk cId="2323096739" sldId="286"/>
            <ac:spMk id="6" creationId="{B95B6E9E-E64A-4DCE-A748-3BFC97161753}"/>
          </ac:spMkLst>
        </pc:spChg>
        <pc:spChg chg="add del mod">
          <ac:chgData name="Pham Thi Minh Phuong" userId="59a886c1-9eb9-4e41-a264-fe10a6ee0c2c" providerId="ADAL" clId="{70ADC2EE-9B3C-458B-A42D-C4ACB5BF02CE}" dt="2020-08-13T12:36:54.027" v="880" actId="478"/>
          <ac:spMkLst>
            <pc:docMk/>
            <pc:sldMk cId="2323096739" sldId="286"/>
            <ac:spMk id="7" creationId="{4DCDB8D1-E32A-4FBE-A792-EFB28FD7C8D9}"/>
          </ac:spMkLst>
        </pc:spChg>
        <pc:spChg chg="add mod">
          <ac:chgData name="Pham Thi Minh Phuong" userId="59a886c1-9eb9-4e41-a264-fe10a6ee0c2c" providerId="ADAL" clId="{70ADC2EE-9B3C-458B-A42D-C4ACB5BF02CE}" dt="2020-08-13T12:38:17.195" v="937" actId="1038"/>
          <ac:spMkLst>
            <pc:docMk/>
            <pc:sldMk cId="2323096739" sldId="286"/>
            <ac:spMk id="8" creationId="{CBBFFB9C-BE2C-49E6-A050-4CD40B5FD726}"/>
          </ac:spMkLst>
        </pc:spChg>
        <pc:spChg chg="add mod">
          <ac:chgData name="Pham Thi Minh Phuong" userId="59a886c1-9eb9-4e41-a264-fe10a6ee0c2c" providerId="ADAL" clId="{70ADC2EE-9B3C-458B-A42D-C4ACB5BF02CE}" dt="2020-08-13T12:38:07.998" v="925" actId="20577"/>
          <ac:spMkLst>
            <pc:docMk/>
            <pc:sldMk cId="2323096739" sldId="286"/>
            <ac:spMk id="9" creationId="{BF504A1A-8443-494E-BC4E-32D77EFC1CE9}"/>
          </ac:spMkLst>
        </pc:spChg>
        <pc:spChg chg="add del mod">
          <ac:chgData name="Pham Thi Minh Phuong" userId="59a886c1-9eb9-4e41-a264-fe10a6ee0c2c" providerId="ADAL" clId="{70ADC2EE-9B3C-458B-A42D-C4ACB5BF02CE}" dt="2020-08-13T12:38:26.983" v="940" actId="478"/>
          <ac:spMkLst>
            <pc:docMk/>
            <pc:sldMk cId="2323096739" sldId="286"/>
            <ac:spMk id="10" creationId="{B8D60F63-3909-4B38-8CA3-C56FD2E8F0F7}"/>
          </ac:spMkLst>
        </pc:spChg>
        <pc:spChg chg="add mod">
          <ac:chgData name="Pham Thi Minh Phuong" userId="59a886c1-9eb9-4e41-a264-fe10a6ee0c2c" providerId="ADAL" clId="{70ADC2EE-9B3C-458B-A42D-C4ACB5BF02CE}" dt="2020-08-13T12:38:44.387" v="952" actId="20577"/>
          <ac:spMkLst>
            <pc:docMk/>
            <pc:sldMk cId="2323096739" sldId="286"/>
            <ac:spMk id="11" creationId="{34226D4E-3F01-4C02-81D6-DF350CD10A44}"/>
          </ac:spMkLst>
        </pc:spChg>
        <pc:picChg chg="mod modCrop">
          <ac:chgData name="Pham Thi Minh Phuong" userId="59a886c1-9eb9-4e41-a264-fe10a6ee0c2c" providerId="ADAL" clId="{70ADC2EE-9B3C-458B-A42D-C4ACB5BF02CE}" dt="2020-08-13T12:33:08.040" v="762" actId="14100"/>
          <ac:picMkLst>
            <pc:docMk/>
            <pc:sldMk cId="2323096739" sldId="286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42:42.922" v="1274" actId="207"/>
        <pc:sldMkLst>
          <pc:docMk/>
          <pc:sldMk cId="3456317301" sldId="287"/>
        </pc:sldMkLst>
        <pc:spChg chg="mod">
          <ac:chgData name="Pham Thi Minh Phuong" userId="59a886c1-9eb9-4e41-a264-fe10a6ee0c2c" providerId="ADAL" clId="{70ADC2EE-9B3C-458B-A42D-C4ACB5BF02CE}" dt="2020-08-13T12:40:29.960" v="1027" actId="1076"/>
          <ac:spMkLst>
            <pc:docMk/>
            <pc:sldMk cId="3456317301" sldId="287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41:04.432" v="1067" actId="14100"/>
          <ac:spMkLst>
            <pc:docMk/>
            <pc:sldMk cId="3456317301" sldId="287"/>
            <ac:spMk id="5" creationId="{8EE7D316-1524-4456-B263-AED08A2F4A8F}"/>
          </ac:spMkLst>
        </pc:spChg>
        <pc:spChg chg="add mod">
          <ac:chgData name="Pham Thi Minh Phuong" userId="59a886c1-9eb9-4e41-a264-fe10a6ee0c2c" providerId="ADAL" clId="{70ADC2EE-9B3C-458B-A42D-C4ACB5BF02CE}" dt="2020-08-13T12:42:42.922" v="1274" actId="207"/>
          <ac:spMkLst>
            <pc:docMk/>
            <pc:sldMk cId="3456317301" sldId="287"/>
            <ac:spMk id="6" creationId="{FD33C0DE-D76D-49EC-9F5F-2EB09012767C}"/>
          </ac:spMkLst>
        </pc:spChg>
        <pc:picChg chg="mod modCrop">
          <ac:chgData name="Pham Thi Minh Phuong" userId="59a886c1-9eb9-4e41-a264-fe10a6ee0c2c" providerId="ADAL" clId="{70ADC2EE-9B3C-458B-A42D-C4ACB5BF02CE}" dt="2020-08-13T12:40:05.376" v="964" actId="14100"/>
          <ac:picMkLst>
            <pc:docMk/>
            <pc:sldMk cId="3456317301" sldId="287"/>
            <ac:picMk id="3" creationId="{27C78D3E-DE5B-4098-A02B-EF0192F8D4A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2021/9/2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756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25540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8784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85952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2021/9/2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2021/9/2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2021/9/2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2021/9/2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2021/9/2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2021/9/2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2021/9/2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2021/9/2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2021/9/2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2021/9/2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2021/9/2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9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2021/9/2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58" r:id="rId11"/>
    <p:sldLayoutId id="2147483659" r:id="rId12"/>
    <p:sldLayoutId id="2147483660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12" Type="http://schemas.openxmlformats.org/officeDocument/2006/relationships/image" Target="../media/image1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.png"/><Relationship Id="rId11" Type="http://schemas.openxmlformats.org/officeDocument/2006/relationships/image" Target="../media/image12.png"/><Relationship Id="rId5" Type="http://schemas.openxmlformats.org/officeDocument/2006/relationships/image" Target="../media/image10.png"/><Relationship Id="rId15" Type="http://schemas.openxmlformats.org/officeDocument/2006/relationships/image" Target="../media/image16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13.mp4"/><Relationship Id="rId7" Type="http://schemas.openxmlformats.org/officeDocument/2006/relationships/image" Target="../media/image30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13.mp4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video" Target="../media/media14.mp4"/><Relationship Id="rId7" Type="http://schemas.openxmlformats.org/officeDocument/2006/relationships/image" Target="../media/image31.png"/><Relationship Id="rId2" Type="http://schemas.microsoft.com/office/2007/relationships/media" Target="../media/media14.mp4"/><Relationship Id="rId1" Type="http://schemas.openxmlformats.org/officeDocument/2006/relationships/tags" Target="../tags/tag6.xml"/><Relationship Id="rId6" Type="http://schemas.openxmlformats.org/officeDocument/2006/relationships/slideLayout" Target="../slideLayouts/slideLayout7.xml"/><Relationship Id="rId5" Type="http://schemas.openxmlformats.org/officeDocument/2006/relationships/audio" Target="../media/media15.m4a"/><Relationship Id="rId4" Type="http://schemas.microsoft.com/office/2007/relationships/media" Target="../media/media15.m4a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17.m4a"/><Relationship Id="rId7" Type="http://schemas.openxmlformats.org/officeDocument/2006/relationships/image" Target="../media/image16.png"/><Relationship Id="rId2" Type="http://schemas.openxmlformats.org/officeDocument/2006/relationships/video" Target="../media/media16.mp4"/><Relationship Id="rId1" Type="http://schemas.microsoft.com/office/2007/relationships/media" Target="../media/media16.mp4"/><Relationship Id="rId6" Type="http://schemas.openxmlformats.org/officeDocument/2006/relationships/image" Target="../media/image32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7.m4a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19.m4a"/><Relationship Id="rId7" Type="http://schemas.openxmlformats.org/officeDocument/2006/relationships/image" Target="../media/image16.png"/><Relationship Id="rId2" Type="http://schemas.openxmlformats.org/officeDocument/2006/relationships/video" Target="../media/media18.mp4"/><Relationship Id="rId1" Type="http://schemas.microsoft.com/office/2007/relationships/media" Target="../media/media18.mp4"/><Relationship Id="rId6" Type="http://schemas.openxmlformats.org/officeDocument/2006/relationships/image" Target="../media/image33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9.m4a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m4a"/><Relationship Id="rId2" Type="http://schemas.microsoft.com/office/2007/relationships/media" Target="../media/media20.m4a"/><Relationship Id="rId1" Type="http://schemas.openxmlformats.org/officeDocument/2006/relationships/tags" Target="../tags/tag7.xml"/><Relationship Id="rId6" Type="http://schemas.openxmlformats.org/officeDocument/2006/relationships/image" Target="../media/image16.png"/><Relationship Id="rId5" Type="http://schemas.openxmlformats.org/officeDocument/2006/relationships/image" Target="../media/image34.jpeg"/><Relationship Id="rId4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9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28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6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media3.m4a"/><Relationship Id="rId7" Type="http://schemas.openxmlformats.org/officeDocument/2006/relationships/image" Target="../media/image21.jpeg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5.m4a"/><Relationship Id="rId7" Type="http://schemas.openxmlformats.org/officeDocument/2006/relationships/image" Target="../media/image16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2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5.m4a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7.m4a"/><Relationship Id="rId7" Type="http://schemas.openxmlformats.org/officeDocument/2006/relationships/image" Target="../media/image16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23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7.m4a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16.png"/><Relationship Id="rId2" Type="http://schemas.microsoft.com/office/2007/relationships/media" Target="../media/media8.m4a"/><Relationship Id="rId1" Type="http://schemas.openxmlformats.org/officeDocument/2006/relationships/tags" Target="../tags/tag3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4.xml"/><Relationship Id="rId6" Type="http://schemas.openxmlformats.org/officeDocument/2006/relationships/image" Target="../media/image16.png"/><Relationship Id="rId5" Type="http://schemas.openxmlformats.org/officeDocument/2006/relationships/image" Target="../media/image26.jpeg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5.xml"/><Relationship Id="rId6" Type="http://schemas.openxmlformats.org/officeDocument/2006/relationships/image" Target="../media/image16.png"/><Relationship Id="rId5" Type="http://schemas.openxmlformats.org/officeDocument/2006/relationships/image" Target="../media/image27.jpeg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9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8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r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bg-cloud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bg-tree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bg-flower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72" y="321272"/>
            <a:ext cx="9248571" cy="8019887"/>
          </a:xfrm>
          <a:prstGeom prst="rect">
            <a:avLst/>
          </a:prstGeom>
        </p:spPr>
      </p:pic>
      <p:sp>
        <p:nvSpPr>
          <p:cNvPr id="26" name="bg-white"/>
          <p:cNvSpPr/>
          <p:nvPr/>
        </p:nvSpPr>
        <p:spPr>
          <a:xfrm>
            <a:off x="1260417" y="1174640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96" name="tex02"/>
          <p:cNvSpPr txBox="1"/>
          <p:nvPr/>
        </p:nvSpPr>
        <p:spPr>
          <a:xfrm>
            <a:off x="3510958" y="3218144"/>
            <a:ext cx="20973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000" b="1" dirty="0" smtClean="0">
                <a:solidFill>
                  <a:srgbClr val="679C3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ÔN TẬP</a:t>
            </a:r>
            <a:endParaRPr lang="zh-CN" altLang="en-US" sz="4000" b="1" dirty="0">
              <a:solidFill>
                <a:srgbClr val="679C31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98" name="text01"/>
          <p:cNvSpPr/>
          <p:nvPr/>
        </p:nvSpPr>
        <p:spPr>
          <a:xfrm>
            <a:off x="2924168" y="2314078"/>
            <a:ext cx="320985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TIẾNG VIỆT</a:t>
            </a:r>
            <a:endParaRPr lang="zh-CN" alt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89" name="light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hangrao02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tree-left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hangrao0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tree-right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bg03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11" name="bg02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12" name="bg0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1" name="矩形 97"/>
          <p:cNvSpPr/>
          <p:nvPr/>
        </p:nvSpPr>
        <p:spPr>
          <a:xfrm>
            <a:off x="1896071" y="1888180"/>
            <a:ext cx="4689277" cy="1264660"/>
          </a:xfrm>
          <a:prstGeom prst="rect">
            <a:avLst/>
          </a:prstGeom>
        </p:spPr>
        <p:txBody>
          <a:bodyPr spcFirstLastPara="1" wrap="none" numCol="1">
            <a:prstTxWarp prst="textButto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altLang="zh-C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XIN CHÀO CÁC CON</a:t>
            </a:r>
            <a:endParaRPr lang="zh-CN" altLang="en-US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844820" y="4932571"/>
            <a:ext cx="196165" cy="1961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6594"/>
    </mc:Choice>
    <mc:Fallback xmlns="">
      <p:transition advTm="165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303" showWhenStopped="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6" grpId="0" animBg="1"/>
      <p:bldP spid="96" grpId="0"/>
      <p:bldP spid="98" grpId="0"/>
      <p:bldP spid="92" grpId="0" animBg="1"/>
      <p:bldP spid="111" grpId="0" animBg="1"/>
      <p:bldP spid="112" grpId="0" animBg="1"/>
      <p:bldP spid="2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4798142"/>
            <a:ext cx="129458" cy="129458"/>
          </a:xfrm>
          <a:prstGeom prst="rect">
            <a:avLst/>
          </a:prstGeom>
        </p:spPr>
      </p:pic>
      <p:pic>
        <p:nvPicPr>
          <p:cNvPr id="2" name="2728657859037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17174" y="0"/>
            <a:ext cx="4572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627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27713"/>
    </mc:Choice>
    <mc:Fallback>
      <p:transition advTm="277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3454" objId="6"/>
        <p14:stopEvt time="25071" objId="6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2728657915347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435224" y="-42896"/>
            <a:ext cx="4250711" cy="5186396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4819854"/>
            <a:ext cx="107745" cy="1077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76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3663"/>
    </mc:Choice>
    <mc:Fallback xmlns="">
      <p:transition advTm="236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968" objId="6"/>
        <p14:stopEvt time="23612" objId="6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272865796211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05000" y="0"/>
            <a:ext cx="5334000" cy="5143500"/>
          </a:xfrm>
          <a:prstGeom prst="rect">
            <a:avLst/>
          </a:prstGeom>
        </p:spPr>
      </p:pic>
      <p:pic>
        <p:nvPicPr>
          <p:cNvPr id="15" name="Audio 1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4847302"/>
            <a:ext cx="80297" cy="80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99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2614"/>
    </mc:Choice>
    <mc:Fallback xmlns="">
      <p:transition advTm="226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132" objId="6"/>
        <p14:stopEvt time="21522" objId="6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542536013891635962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95475" y="0"/>
            <a:ext cx="5353050" cy="51435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4817806"/>
            <a:ext cx="109794" cy="109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079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2155"/>
    </mc:Choice>
    <mc:Fallback xmlns="">
      <p:transition advTm="121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320" objId="2"/>
        <p14:stopEvt time="11306" objId="2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6" t="71111" r="53217" b="8888"/>
          <a:stretch>
            <a:fillRect/>
          </a:stretch>
        </p:blipFill>
        <p:spPr bwMode="auto">
          <a:xfrm>
            <a:off x="0" y="0"/>
            <a:ext cx="4434348" cy="3106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3" t="47778" r="51723" b="31111"/>
          <a:stretch>
            <a:fillRect/>
          </a:stretch>
        </p:blipFill>
        <p:spPr bwMode="auto">
          <a:xfrm>
            <a:off x="4434348" y="2123768"/>
            <a:ext cx="4709652" cy="3097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5053781"/>
            <a:ext cx="167149" cy="16714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8163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5667"/>
    </mc:Choice>
    <mc:Fallback xmlns="">
      <p:transition advTm="156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2" name="文本框 41"/>
          <p:cNvSpPr txBox="1"/>
          <p:nvPr/>
        </p:nvSpPr>
        <p:spPr>
          <a:xfrm>
            <a:off x="239528" y="1395359"/>
            <a:ext cx="37754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3600" dirty="0" smtClean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XIN CHÀO </a:t>
            </a:r>
          </a:p>
          <a:p>
            <a:r>
              <a:rPr lang="en-US" altLang="zh-CN" sz="3600" dirty="0" smtClean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VÀ </a:t>
            </a:r>
          </a:p>
          <a:p>
            <a:r>
              <a:rPr lang="en-US" altLang="zh-CN" sz="3600" dirty="0" smtClean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HẸN GẶP LẠI</a:t>
            </a:r>
            <a:endParaRPr lang="zh-CN" altLang="en-US" sz="3600" dirty="0"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4807974"/>
            <a:ext cx="119625" cy="11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79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2617"/>
    </mc:Choice>
    <mc:Fallback xmlns="">
      <p:transition advTm="126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1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01"/>
                            </p:stCondLst>
                            <p:childTnLst>
                              <p:par>
                                <p:cTn id="6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501"/>
                            </p:stCondLst>
                            <p:childTnLst>
                              <p:par>
                                <p:cTn id="6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251"/>
                            </p:stCondLst>
                            <p:childTnLst>
                              <p:par>
                                <p:cTn id="7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6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animBg="1"/>
      <p:bldP spid="4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0" name="Group 2"/>
          <p:cNvGrpSpPr>
            <a:grpSpLocks/>
          </p:cNvGrpSpPr>
          <p:nvPr/>
        </p:nvGrpSpPr>
        <p:grpSpPr bwMode="auto">
          <a:xfrm>
            <a:off x="934064" y="114300"/>
            <a:ext cx="7037448" cy="5029200"/>
            <a:chOff x="16500" y="1233900"/>
            <a:chExt cx="8712968" cy="3688336"/>
          </a:xfrm>
        </p:grpSpPr>
        <p:pic>
          <p:nvPicPr>
            <p:cNvPr id="12291" name="Picture 3" descr="C:\Users\THANHC~1\AppData\Local\Temp\Rar$DIa0.386\11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00" y="1233900"/>
              <a:ext cx="4608512" cy="3688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292" name="Picture 4" descr="C:\Users\THANHC~1\AppData\Local\Temp\Rar$DIa0.393\12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25012" y="1233900"/>
              <a:ext cx="4104456" cy="3688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1" y="4827639"/>
            <a:ext cx="99960" cy="99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582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1247"/>
    </mc:Choice>
    <mc:Fallback xmlns="">
      <p:transition advTm="112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519949" cy="267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231491"/>
            <a:ext cx="3583858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3323" y="2678112"/>
            <a:ext cx="3330677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5069963"/>
            <a:ext cx="147074" cy="14707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95436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3123"/>
    </mc:Choice>
    <mc:Fallback xmlns="">
      <p:transition advTm="231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A CHUẨ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4350" y="0"/>
            <a:ext cx="8115300" cy="4857750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4819854"/>
            <a:ext cx="107745" cy="1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105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658"/>
    </mc:Choice>
    <mc:Fallback xmlns="">
      <p:transition advTm="76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337" objId="5"/>
        <p14:stopEvt time="4926" objId="5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bbbb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5525" y="0"/>
            <a:ext cx="8115300" cy="4916744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 flipH="1">
            <a:off x="8159544" y="4798142"/>
            <a:ext cx="129457" cy="129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236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1677"/>
    </mc:Choice>
    <mc:Fallback xmlns="">
      <p:transition advTm="116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523" objId="2"/>
        <p14:stopEvt time="8679" objId="2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90" y="29448"/>
            <a:ext cx="4463845" cy="510944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155" y="29448"/>
            <a:ext cx="4463845" cy="5050551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 flipH="1">
            <a:off x="8179210" y="4881880"/>
            <a:ext cx="45719" cy="4571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2553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1115"/>
    </mc:Choice>
    <mc:Fallback xmlns="">
      <p:transition advTm="111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5997" y="0"/>
            <a:ext cx="3488753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4798142"/>
            <a:ext cx="129458" cy="12945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21868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2743"/>
    </mc:Choice>
    <mc:Fallback xmlns="">
      <p:transition advTm="127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4710" y="1"/>
            <a:ext cx="3765755" cy="5164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4807974"/>
            <a:ext cx="119625" cy="1196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15953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8809"/>
    </mc:Choice>
    <mc:Fallback xmlns="">
      <p:transition advTm="188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2" name="文本框 41"/>
          <p:cNvSpPr txBox="1"/>
          <p:nvPr/>
        </p:nvSpPr>
        <p:spPr>
          <a:xfrm>
            <a:off x="243056" y="1524636"/>
            <a:ext cx="37754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endParaRPr lang="en-US" altLang="zh-CN" sz="3600" dirty="0" smtClean="0"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  <a:p>
            <a:r>
              <a:rPr lang="en-US" altLang="zh-CN" sz="3600" dirty="0" smtClean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LUYỆN VIẾT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1" y="4729655"/>
            <a:ext cx="197944" cy="197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054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161"/>
    </mc:Choice>
    <mc:Fallback xmlns="">
      <p:transition advTm="91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00"/>
                            </p:stCondLst>
                            <p:childTnLst>
                              <p:par>
                                <p:cTn id="6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500"/>
                            </p:stCondLst>
                            <p:childTnLst>
                              <p:par>
                                <p:cTn id="6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250"/>
                            </p:stCondLst>
                            <p:childTnLst>
                              <p:par>
                                <p:cTn id="7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6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animBg="1"/>
      <p:bldP spid="4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1.8|1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1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7.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7" ma:contentTypeDescription="Create a new document." ma:contentTypeScope="" ma:versionID="ae27ad75609f560b794f51fe79703aa0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662feb58b47efb0c69aedb5778475eaf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00BBF27-AEA7-4E39-9873-833F6E66B524}">
  <ds:schemaRefs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2954521b-b4ab-4ce3-8aa8-8bfa99a4c36e"/>
    <ds:schemaRef ds:uri="http://purl.org/dc/dcmitype/"/>
    <ds:schemaRef ds:uri="http://www.w3.org/XML/1998/namespace"/>
    <ds:schemaRef ds:uri="http://schemas.microsoft.com/office/2006/metadata/properties"/>
    <ds:schemaRef ds:uri="http://schemas.microsoft.com/office/infopath/2007/PartnerControl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D56F18A0-6FEA-41E4-A1FE-3FCDC3E71B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9FB348E-5AF4-49FB-8FE5-650F6DA25C7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1054</TotalTime>
  <Words>52</Words>
  <Application>Microsoft Office PowerPoint</Application>
  <PresentationFormat>On-screen Show (16:9)</PresentationFormat>
  <Paragraphs>12</Paragraphs>
  <Slides>15</Slides>
  <Notes>3</Notes>
  <HiddenSlides>0</HiddenSlides>
  <MMClips>21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Times New Roman</vt:lpstr>
      <vt:lpstr>Arial</vt:lpstr>
      <vt:lpstr>DFPOP1-W9</vt:lpstr>
      <vt:lpstr>Arial-Rounded</vt:lpstr>
      <vt:lpstr>宋体</vt:lpstr>
      <vt:lpstr>Calibri</vt:lpstr>
      <vt:lpstr>华康少女文字W5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H231020</cp:lastModifiedBy>
  <cp:revision>104</cp:revision>
  <dcterms:created xsi:type="dcterms:W3CDTF">2020-08-13T09:19:08Z</dcterms:created>
  <dcterms:modified xsi:type="dcterms:W3CDTF">2021-09-02T02:09:14Z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