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88" r:id="rId2"/>
    <p:sldId id="263" r:id="rId3"/>
    <p:sldId id="262" r:id="rId4"/>
    <p:sldId id="279" r:id="rId5"/>
    <p:sldId id="290" r:id="rId6"/>
    <p:sldId id="280" r:id="rId7"/>
    <p:sldId id="292" r:id="rId8"/>
    <p:sldId id="291" r:id="rId9"/>
    <p:sldId id="265" r:id="rId10"/>
    <p:sldId id="259" r:id="rId11"/>
    <p:sldId id="271" r:id="rId12"/>
    <p:sldId id="287" r:id="rId13"/>
    <p:sldId id="281" r:id="rId14"/>
    <p:sldId id="282" r:id="rId15"/>
    <p:sldId id="283" r:id="rId16"/>
    <p:sldId id="284" r:id="rId17"/>
    <p:sldId id="285" r:id="rId18"/>
    <p:sldId id="289" r:id="rId19"/>
  </p:sldIdLst>
  <p:sldSz cx="9144000" cy="5143500" type="screen16x9"/>
  <p:notesSz cx="6858000" cy="9144000"/>
  <p:embeddedFontLst>
    <p:embeddedFont>
      <p:font typeface="Quicksand Medium" charset="0"/>
      <p:regular r:id="rId21"/>
    </p:embeddedFont>
    <p:embeddedFont>
      <p:font typeface="Arial-Rounded" charset="0"/>
      <p:regular r:id="rId22"/>
      <p:bold r:id="rId23"/>
    </p:embeddedFont>
    <p:embeddedFont>
      <p:font typeface="Lato" charset="0"/>
      <p:regular r:id="rId24"/>
      <p:bold r:id="rId25"/>
      <p:italic r:id="rId26"/>
      <p:boldItalic r:id="rId27"/>
    </p:embeddedFont>
    <p:embeddedFont>
      <p:font typeface=".VnAvant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FF9"/>
    <a:srgbClr val="05BDF2"/>
    <a:srgbClr val="FFE292"/>
    <a:srgbClr val="00B4DE"/>
    <a:srgbClr val="05CFFF"/>
    <a:srgbClr val="19D3FF"/>
    <a:srgbClr val="0066CC"/>
    <a:srgbClr val="A9E0F9"/>
    <a:srgbClr val="D6F4FE"/>
    <a:srgbClr val="F4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01" autoAdjust="0"/>
  </p:normalViewPr>
  <p:slideViewPr>
    <p:cSldViewPr snapToGrid="0">
      <p:cViewPr varScale="1">
        <p:scale>
          <a:sx n="98" d="100"/>
          <a:sy n="98" d="100"/>
        </p:scale>
        <p:origin x="-5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40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3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99228" y="1263655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41" y="5701"/>
            <a:ext cx="1433077" cy="418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8" y="529626"/>
            <a:ext cx="7893452" cy="4395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6" y="1916792"/>
            <a:ext cx="3778373" cy="11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576" y="987181"/>
            <a:ext cx="7410733" cy="4168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6" y="633047"/>
            <a:ext cx="1213310" cy="3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72" y="1114504"/>
            <a:ext cx="4121027" cy="384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3260" y="600385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1" y="1078524"/>
            <a:ext cx="4100246" cy="3877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3501" y="678414"/>
            <a:ext cx="49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8" y="1130317"/>
            <a:ext cx="3894379" cy="3700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898" y="659027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74" y="991759"/>
            <a:ext cx="4109195" cy="3854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1416" y="555327"/>
            <a:ext cx="533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73" y="762980"/>
            <a:ext cx="1980298" cy="18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780950"/>
            <a:ext cx="1999018" cy="1890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92" y="2751015"/>
            <a:ext cx="1961678" cy="1864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2739827"/>
            <a:ext cx="1999018" cy="1875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161448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29" y="1115605"/>
            <a:ext cx="5781675" cy="316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9700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0566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295" y="3325938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8995" y="3312786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566" y="3309005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4848" y="227432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90076" y="2286765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18223" y="3276979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09433" y="3233043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03399" y="326551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0" y="523874"/>
            <a:ext cx="9162118" cy="4619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68" y="2315249"/>
            <a:ext cx="404751" cy="2586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69" y="2691912"/>
            <a:ext cx="576666" cy="3688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33" y="1727713"/>
            <a:ext cx="373215" cy="2385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4" y="3753629"/>
            <a:ext cx="632111" cy="3805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28862" y="1188772"/>
            <a:ext cx="1519866" cy="89886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611446" y="31655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93795" y="1088159"/>
            <a:ext cx="1579584" cy="963343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164261" y="1346845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10548" y="2158401"/>
            <a:ext cx="1401600" cy="846194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916758" y="1690521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88249" y="1503458"/>
            <a:ext cx="1358999" cy="817033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19364" y="1358381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59836" y="3109251"/>
            <a:ext cx="1508752" cy="96656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46475" y="2180396"/>
              <a:ext cx="688611" cy="321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39363" y="2947175"/>
            <a:ext cx="1642778" cy="891235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429220" y="3140796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54748" y="2130839"/>
            <a:ext cx="1386638" cy="886135"/>
            <a:chOff x="3062884" y="186152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343990" y="2134142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2485691"/>
            <a:ext cx="1331975" cy="2973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5915" y="832951"/>
            <a:ext cx="8852169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.VnAvant" pitchFamily="34" charset="0"/>
              </a:rPr>
              <a:t>      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c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¸ </a:t>
            </a:r>
            <a:r>
              <a:rPr lang="en-US" sz="4000" b="1" dirty="0" err="1" smtClean="0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sz="4000" b="1" dirty="0" err="1" smtClean="0">
                <a:solidFill>
                  <a:srgbClr val="000000"/>
                </a:solidFill>
                <a:latin typeface=".VnAvant" pitchFamily="34" charset="0"/>
              </a:rPr>
              <a:t>dç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.VnAvant" pitchFamily="34" charset="0"/>
              </a:rPr>
              <a:t>bÐ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     </a:t>
            </a:r>
            <a:r>
              <a:rPr lang="en-US" sz="4000" b="1" dirty="0" err="1" smtClean="0">
                <a:solidFill>
                  <a:srgbClr val="000000"/>
                </a:solidFill>
                <a:latin typeface=".VnAvant" pitchFamily="34" charset="0"/>
              </a:rPr>
              <a:t>bã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.VnAvant" pitchFamily="34" charset="0"/>
              </a:rPr>
              <a:t>cá</a:t>
            </a:r>
            <a:endParaRPr lang="en-US" sz="4000" b="1" dirty="0" smtClean="0">
              <a:solidFill>
                <a:srgbClr val="000000"/>
              </a:solidFill>
              <a:latin typeface=".VnAvant" pitchFamily="34" charset="0"/>
            </a:endParaRPr>
          </a:p>
          <a:p>
            <a:pPr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.VnAvant" pitchFamily="34" charset="0"/>
              </a:rPr>
              <a:t>b</a:t>
            </a:r>
            <a:r>
              <a:rPr lang="en-US" sz="4000" b="1" dirty="0" err="1" smtClean="0">
                <a:solidFill>
                  <a:srgbClr val="000000"/>
                </a:solidFill>
                <a:latin typeface=".VnAvant" pitchFamily="34" charset="0"/>
              </a:rPr>
              <a:t>ê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ª      </a:t>
            </a:r>
            <a:r>
              <a:rPr lang="en-US" sz="4000" b="1" dirty="0" err="1" smtClean="0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®á   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   ®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ì 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bµ       ®ç </a:t>
            </a:r>
            <a:r>
              <a:rPr lang="en-US" sz="4000" b="1" dirty="0" smtClean="0">
                <a:solidFill>
                  <a:srgbClr val="000000"/>
                </a:solidFill>
                <a:latin typeface=".VnAvant" pitchFamily="34" charset="0"/>
              </a:rPr>
              <a:t>®á</a:t>
            </a:r>
          </a:p>
        </p:txBody>
      </p:sp>
    </p:spTree>
    <p:extLst>
      <p:ext uri="{BB962C8B-B14F-4D97-AF65-F5344CB8AC3E}">
        <p14:creationId xmlns:p14="http://schemas.microsoft.com/office/powerpoint/2010/main" val="32207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r="11340" b="12310"/>
          <a:stretch/>
        </p:blipFill>
        <p:spPr>
          <a:xfrm>
            <a:off x="2514484" y="1780163"/>
            <a:ext cx="3691764" cy="1065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r="9083" b="12831"/>
          <a:stretch/>
        </p:blipFill>
        <p:spPr>
          <a:xfrm>
            <a:off x="2514483" y="1787568"/>
            <a:ext cx="3970595" cy="1065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r="9083" b="12831"/>
          <a:stretch/>
        </p:blipFill>
        <p:spPr>
          <a:xfrm>
            <a:off x="4742972" y="1930725"/>
            <a:ext cx="3970595" cy="1065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r="11340" b="12310"/>
          <a:stretch/>
        </p:blipFill>
        <p:spPr>
          <a:xfrm>
            <a:off x="423037" y="1930724"/>
            <a:ext cx="3691764" cy="106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9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5" y="4221028"/>
            <a:ext cx="2994025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48" y="4221028"/>
            <a:ext cx="3078163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21576" r="18478" b="17077"/>
          <a:stretch/>
        </p:blipFill>
        <p:spPr bwMode="auto">
          <a:xfrm>
            <a:off x="1822227" y="104708"/>
            <a:ext cx="5655190" cy="219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24129" y="1945081"/>
            <a:ext cx="7451386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.VnAvant" pitchFamily="34" charset="0"/>
              </a:rPr>
              <a:t>      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¸ </a:t>
            </a:r>
            <a:r>
              <a:rPr lang="en-US" sz="3200" b="1" dirty="0" err="1" smtClean="0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     </a:t>
            </a:r>
            <a:r>
              <a:rPr lang="en-US" sz="3200" b="1" dirty="0" err="1" smtClean="0">
                <a:solidFill>
                  <a:srgbClr val="000000"/>
                </a:solidFill>
                <a:latin typeface=".VnAvant" pitchFamily="34" charset="0"/>
              </a:rPr>
              <a:t>dç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.VnAvant" pitchFamily="34" charset="0"/>
              </a:rPr>
              <a:t>bÐ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       </a:t>
            </a:r>
            <a:r>
              <a:rPr lang="en-US" sz="3200" b="1" dirty="0" err="1" smtClean="0">
                <a:solidFill>
                  <a:srgbClr val="000000"/>
                </a:solidFill>
                <a:latin typeface=".VnAvant" pitchFamily="34" charset="0"/>
              </a:rPr>
              <a:t>bã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.VnAvant" pitchFamily="34" charset="0"/>
              </a:rPr>
              <a:t>cá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</a:endParaRPr>
          </a:p>
          <a:p>
            <a:pPr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0000"/>
                </a:solidFill>
                <a:latin typeface=".VnAvant" pitchFamily="34" charset="0"/>
              </a:rPr>
              <a:t>ê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®ª   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  </a:t>
            </a:r>
            <a:r>
              <a:rPr lang="en-US" sz="3200" b="1" dirty="0" err="1" smtClean="0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®á  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     ®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ì 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bµ        ®ç </a:t>
            </a: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</a:rPr>
              <a:t>®á</a:t>
            </a:r>
          </a:p>
        </p:txBody>
      </p:sp>
    </p:spTree>
    <p:extLst>
      <p:ext uri="{BB962C8B-B14F-4D97-AF65-F5344CB8AC3E}">
        <p14:creationId xmlns:p14="http://schemas.microsoft.com/office/powerpoint/2010/main" val="35442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13" y="1831965"/>
            <a:ext cx="3794003" cy="11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184</Words>
  <Application>Microsoft Office PowerPoint</Application>
  <PresentationFormat>On-screen Show (16:9)</PresentationFormat>
  <Paragraphs>36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Quicksand Medium</vt:lpstr>
      <vt:lpstr>Arial-Rounded</vt:lpstr>
      <vt:lpstr>Lato</vt:lpstr>
      <vt:lpstr>.VnAvant</vt:lpstr>
      <vt:lpstr>Simple Light</vt:lpstr>
      <vt:lpstr>BÀI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248</cp:revision>
  <dcterms:modified xsi:type="dcterms:W3CDTF">2021-09-30T16:16:04Z</dcterms:modified>
</cp:coreProperties>
</file>