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75" r:id="rId7"/>
    <p:sldId id="289" r:id="rId8"/>
    <p:sldId id="266" r:id="rId9"/>
    <p:sldId id="277" r:id="rId10"/>
    <p:sldId id="288" r:id="rId11"/>
    <p:sldId id="267" r:id="rId12"/>
    <p:sldId id="279" r:id="rId13"/>
    <p:sldId id="268" r:id="rId14"/>
    <p:sldId id="281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272" r:id="rId23"/>
    <p:sldId id="286" r:id="rId24"/>
    <p:sldId id="287" r:id="rId25"/>
    <p:sldId id="274" r:id="rId26"/>
  </p:sldIdLst>
  <p:sldSz cx="9144000" cy="5143500" type="screen16x9"/>
  <p:notesSz cx="6858000" cy="9144000"/>
  <p:embeddedFontLst>
    <p:embeddedFont>
      <p:font typeface="DFPOP1-W9" charset="-128"/>
      <p:regular r:id="rId28"/>
    </p:embeddedFont>
    <p:embeddedFont>
      <p:font typeface="微软雅黑" pitchFamily="34" charset="-122"/>
      <p:regular r:id="rId29"/>
      <p:bold r:id="rId30"/>
    </p:embeddedFont>
    <p:embeddedFont>
      <p:font typeface="宋体" pitchFamily="2" charset="-122"/>
      <p:regular r:id="rId31"/>
    </p:embeddedFont>
    <p:embeddedFont>
      <p:font typeface="Arial-Rounded" charset="-93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HL Hoctro" pitchFamily="2" charset="0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9"/>
            <p14:sldId id="266"/>
            <p14:sldId id="277"/>
            <p14:sldId id="28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-11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83312" y="277963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LÍNH CỨU HỎA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5400" b="1" dirty="0" smtClean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3711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 Thị Kim Sang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16076" y="995310"/>
            <a:ext cx="7865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và c </a:t>
            </a:r>
          </a:p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383461" y="1868145"/>
            <a:ext cx="699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dùng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3479825" y="18586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3553691" y="1875535"/>
            <a:ext cx="556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vòi phun nước dập tắt đám cháy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2723553"/>
            <a:ext cx="836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nghĩ những người lính cứu hỏa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6178187" y="2727389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6162320" y="2714368"/>
            <a:ext cx="5316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dũng cảm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31161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22787" y="828025"/>
            <a:ext cx="85442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 sàng              tính mạng             chuyên dụng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tài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sản                  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hiệu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1983841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Giống xe cứu hỏa, xe cứu thương cũng có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6941865" y="1965424"/>
            <a:ext cx="13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6941865" y="1973411"/>
            <a:ext cx="5296834" cy="5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báo hiệu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2557297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Chúng ta cần bảo vệ             của nhà trường.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3522132" y="2528167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3762840" y="2570830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ài sản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55864" y="365875"/>
            <a:ext cx="887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 từ ngữ trong khung để nói theo tranh 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889095"/>
            <a:ext cx="7377429" cy="42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6964" cy="5143500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546329" y="997044"/>
            <a:ext cx="1571444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683826" y="1797144"/>
            <a:ext cx="143394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7117773" y="1797144"/>
            <a:ext cx="111182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4" y="997528"/>
            <a:ext cx="8590476" cy="182906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nhà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trí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tuệ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cửa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ứu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giúp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:a16="http://schemas.microsoft.com/office/drawing/2014/main" xmlns="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nặng tr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ý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0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83458" y="139217"/>
            <a:ext cx="841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600883"/>
            <a:ext cx="8303341" cy="4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3700" y="1638542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4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22352"/>
            <a:ext cx="9143999" cy="612933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en-US" altLang="zh-CN" sz="3200" b="1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lên.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lập tức mặc quần áo chữa cháy, đi ủng, đeo găng, đội mũ rồi lao lên xe.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Chiếc xe cứu hỏa màu đỏ chứa đầy nước, bật đèn báo hiệu, rú còi.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chạy như bay đến nơi có đám cháy.    </a:t>
            </a:r>
            <a:r>
              <a:rPr lang="en-US" altLang="zh-CN" sz="26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đây, ngọn lửa mỗi lúc một lớn.  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lao tới, dùng vòi phun nước, dập tắt đám cháy.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 luôn quên mình để cứu tính mạng và tài sản của người dân.</a:t>
            </a:r>
          </a:p>
          <a:p>
            <a:pPr algn="just"/>
            <a:r>
              <a:rPr lang="en-US" altLang="zh-CN" sz="2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Cứu hỏa là một công việc rất nguy hiểm. 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Nhưng những người lính cứu hỏa luôn sẵn sàng có mặt ở mọi nơi có hỏa hoạn. </a:t>
            </a:r>
          </a:p>
          <a:p>
            <a:pPr algn="just"/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61111" y="872839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738256" y="893621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ính cứu hỏ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3" y="22352"/>
            <a:ext cx="609600" cy="609600"/>
          </a:xfrm>
          <a:prstGeom prst="rect">
            <a:avLst/>
          </a:prstGeom>
        </p:spPr>
      </p:pic>
      <p:sp>
        <p:nvSpPr>
          <p:cNvPr id="16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1766456" y="1758608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2474028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421332" y="2505839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7971313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522039" y="2920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522039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46625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2" y="15989"/>
            <a:ext cx="8925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lên. 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lập tức mặc quần áo chữa cháy, đi ủng, đeo găng, đội mũ rồi lao lên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xe. Chiếc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cứu hỏa màu đỏ chứa đầy nước, bật đèn báo hiệu, rú còi.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chạy như bay đến nơi có đám cháy.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đây, ngọn lửa mỗi lúc một lớn.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lao tới, dùng vòi phun nước, dập tắt đám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cháy. Họ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 quên mình để cứu tính mạng và tài sản của người dân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Cứu hỏa là một công việc rất nguy 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hiểm. Nhưng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luôn sẵn sàng có mặt ở mọi nơi có hỏa hoạn. </a:t>
            </a: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339605" y="540331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38269" y="3531465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3483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Trang phục của lính cứu hỏa gồm những gì?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790754" y="163009"/>
            <a:ext cx="7291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dập tắt đám cháy bằng cách nào?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66486" y="30732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Em nghĩ gì về những người lính cứu hỏa?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7" y="1153390"/>
            <a:ext cx="4597494" cy="3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517</Words>
  <Application>Microsoft Office PowerPoint</Application>
  <PresentationFormat>On-screen Show (16:9)</PresentationFormat>
  <Paragraphs>84</Paragraphs>
  <Slides>22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DFPOP1-W9</vt:lpstr>
      <vt:lpstr>华康少女文字W5</vt:lpstr>
      <vt:lpstr>微软雅黑</vt:lpstr>
      <vt:lpstr>宋体</vt:lpstr>
      <vt:lpstr>Times New Roman</vt:lpstr>
      <vt:lpstr>Arial-Rounded</vt:lpstr>
      <vt:lpstr>Calibri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65</cp:revision>
  <dcterms:created xsi:type="dcterms:W3CDTF">2020-08-13T09:19:08Z</dcterms:created>
  <dcterms:modified xsi:type="dcterms:W3CDTF">2020-08-18T13:18:05Z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