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notesMasterIdLst>
    <p:notesMasterId r:id="rId26"/>
  </p:notesMasterIdLst>
  <p:sldIdLst>
    <p:sldId id="256" r:id="rId5"/>
    <p:sldId id="258" r:id="rId6"/>
    <p:sldId id="275" r:id="rId7"/>
    <p:sldId id="266" r:id="rId8"/>
    <p:sldId id="276" r:id="rId9"/>
    <p:sldId id="277" r:id="rId10"/>
    <p:sldId id="293" r:id="rId11"/>
    <p:sldId id="267" r:id="rId12"/>
    <p:sldId id="279" r:id="rId13"/>
    <p:sldId id="297" r:id="rId14"/>
    <p:sldId id="268" r:id="rId15"/>
    <p:sldId id="289" r:id="rId16"/>
    <p:sldId id="269" r:id="rId17"/>
    <p:sldId id="290" r:id="rId18"/>
    <p:sldId id="291" r:id="rId19"/>
    <p:sldId id="292" r:id="rId20"/>
    <p:sldId id="270" r:id="rId21"/>
    <p:sldId id="283" r:id="rId22"/>
    <p:sldId id="274" r:id="rId23"/>
    <p:sldId id="294" r:id="rId24"/>
    <p:sldId id="295" r:id="rId25"/>
  </p:sldIdLst>
  <p:sldSz cx="9144000" cy="5143500" type="screen16x9"/>
  <p:notesSz cx="6858000" cy="9144000"/>
  <p:embeddedFontLst>
    <p:embeddedFont>
      <p:font typeface="DFPOP1-W9" charset="-128"/>
      <p:regular r:id="rId27"/>
    </p:embeddedFont>
    <p:embeddedFont>
      <p:font typeface="Calibri" pitchFamily="34" charset="0"/>
      <p:regular r:id="rId28"/>
      <p:bold r:id="rId29"/>
      <p:italic r:id="rId30"/>
      <p:boldItalic r:id="rId31"/>
    </p:embeddedFont>
    <p:embeddedFont>
      <p:font typeface="宋体" pitchFamily="2" charset="-122"/>
      <p:regular r:id="rId32"/>
    </p:embeddedFont>
    <p:embeddedFont>
      <p:font typeface="Arial-Rounded" charset="0"/>
      <p:regular r:id="rId33"/>
    </p:embeddedFont>
    <p:embeddedFont>
      <p:font typeface="微软雅黑" pitchFamily="34" charset="-122"/>
      <p:regular r:id="rId34"/>
      <p:bold r:id="rId35"/>
    </p:embeddedFont>
  </p:embeddedFontLst>
  <p:custDataLst>
    <p:tags r:id="rId36"/>
  </p:custDataLst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hần Mặc định" id="{89293C27-06D2-442F-A694-0966E65ACEDD}">
          <p14:sldIdLst>
            <p14:sldId id="256"/>
          </p14:sldIdLst>
        </p14:section>
        <p14:section name="Tiết 1" id="{694160BE-F2C5-4F1F-9227-A8A060926D5B}">
          <p14:sldIdLst>
            <p14:sldId id="258"/>
            <p14:sldId id="275"/>
            <p14:sldId id="266"/>
            <p14:sldId id="276"/>
            <p14:sldId id="277"/>
            <p14:sldId id="293"/>
          </p14:sldIdLst>
        </p14:section>
        <p14:section name="Tiết 2" id="{47239A1A-9B72-4DA5-96A7-F8786F163078}">
          <p14:sldIdLst>
            <p14:sldId id="267"/>
            <p14:sldId id="279"/>
            <p14:sldId id="297"/>
            <p14:sldId id="268"/>
            <p14:sldId id="289"/>
            <p14:sldId id="269"/>
            <p14:sldId id="290"/>
            <p14:sldId id="291"/>
            <p14:sldId id="292"/>
            <p14:sldId id="270"/>
            <p14:sldId id="283"/>
            <p14:sldId id="274"/>
            <p14:sldId id="294"/>
            <p14:sldId id="295"/>
          </p14:sldIdLst>
        </p14:section>
      </p14:sectionLst>
    </p:ex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CA420"/>
    <a:srgbClr val="F14420"/>
    <a:srgbClr val="679C31"/>
    <a:srgbClr val="920000"/>
    <a:srgbClr val="F56636"/>
    <a:srgbClr val="EF2A19"/>
    <a:srgbClr val="A9250B"/>
    <a:srgbClr val="FF6600"/>
    <a:srgbClr val="8CB823"/>
    <a:srgbClr val="C4D8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0ADC2EE-9B3C-458B-A42D-C4ACB5BF02CE}" v="893" dt="2020-08-13T12:42:42.92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5027" autoAdjust="0"/>
  </p:normalViewPr>
  <p:slideViewPr>
    <p:cSldViewPr snapToGrid="0">
      <p:cViewPr>
        <p:scale>
          <a:sx n="59" d="100"/>
          <a:sy n="59" d="100"/>
        </p:scale>
        <p:origin x="-1668" y="-64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9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font" Target="fonts/font8.fntdata"/><Relationship Id="rId47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7.fntdata"/><Relationship Id="rId38" Type="http://schemas.openxmlformats.org/officeDocument/2006/relationships/viewProps" Target="viewProps.xml"/><Relationship Id="rId46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3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6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font" Target="fonts/font2.fntdata"/><Relationship Id="rId36" Type="http://schemas.openxmlformats.org/officeDocument/2006/relationships/tags" Target="tags/tag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5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ham Thi Minh Phuong" userId="59a886c1-9eb9-4e41-a264-fe10a6ee0c2c" providerId="ADAL" clId="{70ADC2EE-9B3C-458B-A42D-C4ACB5BF02CE}"/>
    <pc:docChg chg="undo custSel addSld delSld modSld sldOrd modSection">
      <pc:chgData name="Pham Thi Minh Phuong" userId="59a886c1-9eb9-4e41-a264-fe10a6ee0c2c" providerId="ADAL" clId="{70ADC2EE-9B3C-458B-A42D-C4ACB5BF02CE}" dt="2020-08-13T12:43:09.445" v="1275" actId="47"/>
      <pc:docMkLst>
        <pc:docMk/>
      </pc:docMkLst>
      <pc:sldChg chg="del">
        <pc:chgData name="Pham Thi Minh Phuong" userId="59a886c1-9eb9-4e41-a264-fe10a6ee0c2c" providerId="ADAL" clId="{70ADC2EE-9B3C-458B-A42D-C4ACB5BF02CE}" dt="2020-08-13T12:43:09.445" v="1275" actId="47"/>
        <pc:sldMkLst>
          <pc:docMk/>
          <pc:sldMk cId="0" sldId="265"/>
        </pc:sldMkLst>
      </pc:sldChg>
      <pc:sldChg chg="ord">
        <pc:chgData name="Pham Thi Minh Phuong" userId="59a886c1-9eb9-4e41-a264-fe10a6ee0c2c" providerId="ADAL" clId="{70ADC2EE-9B3C-458B-A42D-C4ACB5BF02CE}" dt="2020-08-13T12:22:30.495" v="697"/>
        <pc:sldMkLst>
          <pc:docMk/>
          <pc:sldMk cId="2825134617" sldId="270"/>
        </pc:sldMkLst>
      </pc:sldChg>
      <pc:sldChg chg="addSp delSp modSp add mod delAnim modAnim">
        <pc:chgData name="Pham Thi Minh Phuong" userId="59a886c1-9eb9-4e41-a264-fe10a6ee0c2c" providerId="ADAL" clId="{70ADC2EE-9B3C-458B-A42D-C4ACB5BF02CE}" dt="2020-08-13T12:02:50.467" v="47"/>
        <pc:sldMkLst>
          <pc:docMk/>
          <pc:sldMk cId="2645575311" sldId="280"/>
        </pc:sldMkLst>
        <pc:spChg chg="mod">
          <ac:chgData name="Pham Thi Minh Phuong" userId="59a886c1-9eb9-4e41-a264-fe10a6ee0c2c" providerId="ADAL" clId="{70ADC2EE-9B3C-458B-A42D-C4ACB5BF02CE}" dt="2020-08-13T11:43:31.795" v="30" actId="1076"/>
          <ac:spMkLst>
            <pc:docMk/>
            <pc:sldMk cId="2645575311" sldId="280"/>
            <ac:spMk id="4" creationId="{DAECB3AA-DE44-4B2E-8E42-EC1E254E3EC5}"/>
          </ac:spMkLst>
        </pc:spChg>
        <pc:spChg chg="del mod">
          <ac:chgData name="Pham Thi Minh Phuong" userId="59a886c1-9eb9-4e41-a264-fe10a6ee0c2c" providerId="ADAL" clId="{70ADC2EE-9B3C-458B-A42D-C4ACB5BF02CE}" dt="2020-08-13T11:42:41.313" v="5" actId="478"/>
          <ac:spMkLst>
            <pc:docMk/>
            <pc:sldMk cId="2645575311" sldId="280"/>
            <ac:spMk id="5" creationId="{D97AFF8F-506F-4519-A1B5-52D97C6C130F}"/>
          </ac:spMkLst>
        </pc:spChg>
        <pc:spChg chg="del mod">
          <ac:chgData name="Pham Thi Minh Phuong" userId="59a886c1-9eb9-4e41-a264-fe10a6ee0c2c" providerId="ADAL" clId="{70ADC2EE-9B3C-458B-A42D-C4ACB5BF02CE}" dt="2020-08-13T11:42:37.781" v="3" actId="478"/>
          <ac:spMkLst>
            <pc:docMk/>
            <pc:sldMk cId="2645575311" sldId="280"/>
            <ac:spMk id="6" creationId="{BEF69370-038A-4CCC-B259-2DF7CD5468DF}"/>
          </ac:spMkLst>
        </pc:spChg>
        <pc:picChg chg="del">
          <ac:chgData name="Pham Thi Minh Phuong" userId="59a886c1-9eb9-4e41-a264-fe10a6ee0c2c" providerId="ADAL" clId="{70ADC2EE-9B3C-458B-A42D-C4ACB5BF02CE}" dt="2020-08-13T11:42:34.624" v="1" actId="478"/>
          <ac:picMkLst>
            <pc:docMk/>
            <pc:sldMk cId="2645575311" sldId="280"/>
            <ac:picMk id="3" creationId="{27C78D3E-DE5B-4098-A02B-EF0192F8D4A2}"/>
          </ac:picMkLst>
        </pc:picChg>
        <pc:picChg chg="add mod modCrop">
          <ac:chgData name="Pham Thi Minh Phuong" userId="59a886c1-9eb9-4e41-a264-fe10a6ee0c2c" providerId="ADAL" clId="{70ADC2EE-9B3C-458B-A42D-C4ACB5BF02CE}" dt="2020-08-13T11:49:54.897" v="34" actId="1076"/>
          <ac:picMkLst>
            <pc:docMk/>
            <pc:sldMk cId="2645575311" sldId="280"/>
            <ac:picMk id="7" creationId="{456507CA-563C-4E84-96BC-D406D155209E}"/>
          </ac:picMkLst>
        </pc:picChg>
        <pc:picChg chg="add mod modCrop">
          <ac:chgData name="Pham Thi Minh Phuong" userId="59a886c1-9eb9-4e41-a264-fe10a6ee0c2c" providerId="ADAL" clId="{70ADC2EE-9B3C-458B-A42D-C4ACB5BF02CE}" dt="2020-08-13T12:01:26.223" v="41" actId="1076"/>
          <ac:picMkLst>
            <pc:docMk/>
            <pc:sldMk cId="2645575311" sldId="280"/>
            <ac:picMk id="8" creationId="{184C4DBE-C93C-41EF-923B-72B16638A915}"/>
          </ac:picMkLst>
        </pc:picChg>
      </pc:sldChg>
      <pc:sldChg chg="addSp delSp modSp add mod modTransition addAnim delAnim modAnim">
        <pc:chgData name="Pham Thi Minh Phuong" userId="59a886c1-9eb9-4e41-a264-fe10a6ee0c2c" providerId="ADAL" clId="{70ADC2EE-9B3C-458B-A42D-C4ACB5BF02CE}" dt="2020-08-13T12:20:36.271" v="618" actId="1076"/>
        <pc:sldMkLst>
          <pc:docMk/>
          <pc:sldMk cId="4085870559" sldId="281"/>
        </pc:sldMkLst>
        <pc:spChg chg="mod">
          <ac:chgData name="Pham Thi Minh Phuong" userId="59a886c1-9eb9-4e41-a264-fe10a6ee0c2c" providerId="ADAL" clId="{70ADC2EE-9B3C-458B-A42D-C4ACB5BF02CE}" dt="2020-08-13T12:20:36.271" v="618" actId="1076"/>
          <ac:spMkLst>
            <pc:docMk/>
            <pc:sldMk cId="4085870559" sldId="281"/>
            <ac:spMk id="4" creationId="{DAECB3AA-DE44-4B2E-8E42-EC1E254E3EC5}"/>
          </ac:spMkLst>
        </pc:spChg>
        <pc:spChg chg="add del mod">
          <ac:chgData name="Pham Thi Minh Phuong" userId="59a886c1-9eb9-4e41-a264-fe10a6ee0c2c" providerId="ADAL" clId="{70ADC2EE-9B3C-458B-A42D-C4ACB5BF02CE}" dt="2020-08-13T12:05:09.241" v="159" actId="478"/>
          <ac:spMkLst>
            <pc:docMk/>
            <pc:sldMk cId="4085870559" sldId="281"/>
            <ac:spMk id="5" creationId="{4B0C02D3-BE6B-4097-8EEA-F4160CA348FB}"/>
          </ac:spMkLst>
        </pc:spChg>
        <pc:spChg chg="add del mod">
          <ac:chgData name="Pham Thi Minh Phuong" userId="59a886c1-9eb9-4e41-a264-fe10a6ee0c2c" providerId="ADAL" clId="{70ADC2EE-9B3C-458B-A42D-C4ACB5BF02CE}" dt="2020-08-13T12:18:54.657" v="552" actId="478"/>
          <ac:spMkLst>
            <pc:docMk/>
            <pc:sldMk cId="4085870559" sldId="281"/>
            <ac:spMk id="6" creationId="{17DAEFD8-428E-45E8-A326-6B222640B924}"/>
          </ac:spMkLst>
        </pc:spChg>
        <pc:spChg chg="add del mod">
          <ac:chgData name="Pham Thi Minh Phuong" userId="59a886c1-9eb9-4e41-a264-fe10a6ee0c2c" providerId="ADAL" clId="{70ADC2EE-9B3C-458B-A42D-C4ACB5BF02CE}" dt="2020-08-13T12:19:21.928" v="590" actId="20577"/>
          <ac:spMkLst>
            <pc:docMk/>
            <pc:sldMk cId="4085870559" sldId="281"/>
            <ac:spMk id="9" creationId="{7B87E5EA-B738-483C-BD90-0802211D530F}"/>
          </ac:spMkLst>
        </pc:spChg>
        <pc:spChg chg="add mod">
          <ac:chgData name="Pham Thi Minh Phuong" userId="59a886c1-9eb9-4e41-a264-fe10a6ee0c2c" providerId="ADAL" clId="{70ADC2EE-9B3C-458B-A42D-C4ACB5BF02CE}" dt="2020-08-13T12:19:31.589" v="592" actId="1076"/>
          <ac:spMkLst>
            <pc:docMk/>
            <pc:sldMk cId="4085870559" sldId="281"/>
            <ac:spMk id="10" creationId="{6AC064CB-F32F-40DB-A8F8-D2BDF9EB5902}"/>
          </ac:spMkLst>
        </pc:spChg>
        <pc:spChg chg="add mod">
          <ac:chgData name="Pham Thi Minh Phuong" userId="59a886c1-9eb9-4e41-a264-fe10a6ee0c2c" providerId="ADAL" clId="{70ADC2EE-9B3C-458B-A42D-C4ACB5BF02CE}" dt="2020-08-13T12:20:16.844" v="616" actId="1076"/>
          <ac:spMkLst>
            <pc:docMk/>
            <pc:sldMk cId="4085870559" sldId="281"/>
            <ac:spMk id="11" creationId="{40914BD5-55B4-4A73-8F34-EF6C6547B99C}"/>
          </ac:spMkLst>
        </pc:spChg>
        <pc:picChg chg="add del mod">
          <ac:chgData name="Pham Thi Minh Phuong" userId="59a886c1-9eb9-4e41-a264-fe10a6ee0c2c" providerId="ADAL" clId="{70ADC2EE-9B3C-458B-A42D-C4ACB5BF02CE}" dt="2020-08-13T12:18:44.605" v="549" actId="478"/>
          <ac:picMkLst>
            <pc:docMk/>
            <pc:sldMk cId="4085870559" sldId="281"/>
            <ac:picMk id="3" creationId="{A67A21D7-114B-4DE2-9C48-8241812B59C5}"/>
          </ac:picMkLst>
        </pc:picChg>
        <pc:picChg chg="del">
          <ac:chgData name="Pham Thi Minh Phuong" userId="59a886c1-9eb9-4e41-a264-fe10a6ee0c2c" providerId="ADAL" clId="{70ADC2EE-9B3C-458B-A42D-C4ACB5BF02CE}" dt="2020-08-13T12:03:36.089" v="50" actId="478"/>
          <ac:picMkLst>
            <pc:docMk/>
            <pc:sldMk cId="4085870559" sldId="281"/>
            <ac:picMk id="7" creationId="{456507CA-563C-4E84-96BC-D406D155209E}"/>
          </ac:picMkLst>
        </pc:picChg>
        <pc:picChg chg="del">
          <ac:chgData name="Pham Thi Minh Phuong" userId="59a886c1-9eb9-4e41-a264-fe10a6ee0c2c" providerId="ADAL" clId="{70ADC2EE-9B3C-458B-A42D-C4ACB5BF02CE}" dt="2020-08-13T12:03:35.219" v="49" actId="478"/>
          <ac:picMkLst>
            <pc:docMk/>
            <pc:sldMk cId="4085870559" sldId="281"/>
            <ac:picMk id="8" creationId="{184C4DBE-C93C-41EF-923B-72B16638A915}"/>
          </ac:picMkLst>
        </pc:picChg>
      </pc:sldChg>
      <pc:sldChg chg="addSp delSp modSp add mod delAnim modAnim">
        <pc:chgData name="Pham Thi Minh Phuong" userId="59a886c1-9eb9-4e41-a264-fe10a6ee0c2c" providerId="ADAL" clId="{70ADC2EE-9B3C-458B-A42D-C4ACB5BF02CE}" dt="2020-08-13T12:18:05.945" v="548"/>
        <pc:sldMkLst>
          <pc:docMk/>
          <pc:sldMk cId="3398830490" sldId="282"/>
        </pc:sldMkLst>
        <pc:spChg chg="mod">
          <ac:chgData name="Pham Thi Minh Phuong" userId="59a886c1-9eb9-4e41-a264-fe10a6ee0c2c" providerId="ADAL" clId="{70ADC2EE-9B3C-458B-A42D-C4ACB5BF02CE}" dt="2020-08-13T12:10:40.993" v="358" actId="1076"/>
          <ac:spMkLst>
            <pc:docMk/>
            <pc:sldMk cId="3398830490" sldId="282"/>
            <ac:spMk id="4" creationId="{DAECB3AA-DE44-4B2E-8E42-EC1E254E3EC5}"/>
          </ac:spMkLst>
        </pc:spChg>
        <pc:spChg chg="mod">
          <ac:chgData name="Pham Thi Minh Phuong" userId="59a886c1-9eb9-4e41-a264-fe10a6ee0c2c" providerId="ADAL" clId="{70ADC2EE-9B3C-458B-A42D-C4ACB5BF02CE}" dt="2020-08-13T12:12:44.113" v="435" actId="207"/>
          <ac:spMkLst>
            <pc:docMk/>
            <pc:sldMk cId="3398830490" sldId="282"/>
            <ac:spMk id="5" creationId="{D97AFF8F-506F-4519-A1B5-52D97C6C130F}"/>
          </ac:spMkLst>
        </pc:spChg>
        <pc:spChg chg="mod">
          <ac:chgData name="Pham Thi Minh Phuong" userId="59a886c1-9eb9-4e41-a264-fe10a6ee0c2c" providerId="ADAL" clId="{70ADC2EE-9B3C-458B-A42D-C4ACB5BF02CE}" dt="2020-08-13T12:17:56.132" v="546" actId="1076"/>
          <ac:spMkLst>
            <pc:docMk/>
            <pc:sldMk cId="3398830490" sldId="282"/>
            <ac:spMk id="6" creationId="{BEF69370-038A-4CCC-B259-2DF7CD5468DF}"/>
          </ac:spMkLst>
        </pc:spChg>
        <pc:spChg chg="add mod ord">
          <ac:chgData name="Pham Thi Minh Phuong" userId="59a886c1-9eb9-4e41-a264-fe10a6ee0c2c" providerId="ADAL" clId="{70ADC2EE-9B3C-458B-A42D-C4ACB5BF02CE}" dt="2020-08-13T12:11:58.156" v="411" actId="14100"/>
          <ac:spMkLst>
            <pc:docMk/>
            <pc:sldMk cId="3398830490" sldId="282"/>
            <ac:spMk id="8" creationId="{63EAF4D1-AA65-4EFA-BD15-B31C71E1FD91}"/>
          </ac:spMkLst>
        </pc:spChg>
        <pc:spChg chg="add mod">
          <ac:chgData name="Pham Thi Minh Phuong" userId="59a886c1-9eb9-4e41-a264-fe10a6ee0c2c" providerId="ADAL" clId="{70ADC2EE-9B3C-458B-A42D-C4ACB5BF02CE}" dt="2020-08-13T12:12:37.912" v="434" actId="207"/>
          <ac:spMkLst>
            <pc:docMk/>
            <pc:sldMk cId="3398830490" sldId="282"/>
            <ac:spMk id="9" creationId="{DB9B755B-9E32-4739-B22C-9B8497B3881F}"/>
          </ac:spMkLst>
        </pc:spChg>
        <pc:spChg chg="add mod">
          <ac:chgData name="Pham Thi Minh Phuong" userId="59a886c1-9eb9-4e41-a264-fe10a6ee0c2c" providerId="ADAL" clId="{70ADC2EE-9B3C-458B-A42D-C4ACB5BF02CE}" dt="2020-08-13T12:14:32.834" v="531" actId="1076"/>
          <ac:spMkLst>
            <pc:docMk/>
            <pc:sldMk cId="3398830490" sldId="282"/>
            <ac:spMk id="10" creationId="{A2F459A0-6A26-4DA5-B309-4C38E867922B}"/>
          </ac:spMkLst>
        </pc:spChg>
        <pc:picChg chg="del mod modCrop">
          <ac:chgData name="Pham Thi Minh Phuong" userId="59a886c1-9eb9-4e41-a264-fe10a6ee0c2c" providerId="ADAL" clId="{70ADC2EE-9B3C-458B-A42D-C4ACB5BF02CE}" dt="2020-08-13T12:09:50.004" v="254" actId="478"/>
          <ac:picMkLst>
            <pc:docMk/>
            <pc:sldMk cId="3398830490" sldId="282"/>
            <ac:picMk id="3" creationId="{27C78D3E-DE5B-4098-A02B-EF0192F8D4A2}"/>
          </ac:picMkLst>
        </pc:picChg>
        <pc:picChg chg="add del mod">
          <ac:chgData name="Pham Thi Minh Phuong" userId="59a886c1-9eb9-4e41-a264-fe10a6ee0c2c" providerId="ADAL" clId="{70ADC2EE-9B3C-458B-A42D-C4ACB5BF02CE}" dt="2020-08-13T12:10:15.206" v="259" actId="478"/>
          <ac:picMkLst>
            <pc:docMk/>
            <pc:sldMk cId="3398830490" sldId="282"/>
            <ac:picMk id="7" creationId="{DE9E3206-D168-4D6E-AFDF-845914F93695}"/>
          </ac:picMkLst>
        </pc:picChg>
      </pc:sldChg>
      <pc:sldChg chg="delSp modSp add mod delAnim modAnim">
        <pc:chgData name="Pham Thi Minh Phuong" userId="59a886c1-9eb9-4e41-a264-fe10a6ee0c2c" providerId="ADAL" clId="{70ADC2EE-9B3C-458B-A42D-C4ACB5BF02CE}" dt="2020-08-13T12:22:48.521" v="703"/>
        <pc:sldMkLst>
          <pc:docMk/>
          <pc:sldMk cId="2837296450" sldId="283"/>
        </pc:sldMkLst>
        <pc:spChg chg="mod">
          <ac:chgData name="Pham Thi Minh Phuong" userId="59a886c1-9eb9-4e41-a264-fe10a6ee0c2c" providerId="ADAL" clId="{70ADC2EE-9B3C-458B-A42D-C4ACB5BF02CE}" dt="2020-08-13T12:22:18.764" v="695" actId="20577"/>
          <ac:spMkLst>
            <pc:docMk/>
            <pc:sldMk cId="2837296450" sldId="283"/>
            <ac:spMk id="4" creationId="{DAECB3AA-DE44-4B2E-8E42-EC1E254E3EC5}"/>
          </ac:spMkLst>
        </pc:spChg>
        <pc:spChg chg="del">
          <ac:chgData name="Pham Thi Minh Phuong" userId="59a886c1-9eb9-4e41-a264-fe10a6ee0c2c" providerId="ADAL" clId="{70ADC2EE-9B3C-458B-A42D-C4ACB5BF02CE}" dt="2020-08-13T12:21:39.465" v="625" actId="478"/>
          <ac:spMkLst>
            <pc:docMk/>
            <pc:sldMk cId="2837296450" sldId="283"/>
            <ac:spMk id="5" creationId="{D97AFF8F-506F-4519-A1B5-52D97C6C130F}"/>
          </ac:spMkLst>
        </pc:spChg>
        <pc:spChg chg="del mod">
          <ac:chgData name="Pham Thi Minh Phuong" userId="59a886c1-9eb9-4e41-a264-fe10a6ee0c2c" providerId="ADAL" clId="{70ADC2EE-9B3C-458B-A42D-C4ACB5BF02CE}" dt="2020-08-13T12:21:37.552" v="624" actId="478"/>
          <ac:spMkLst>
            <pc:docMk/>
            <pc:sldMk cId="2837296450" sldId="283"/>
            <ac:spMk id="6" creationId="{BEF69370-038A-4CCC-B259-2DF7CD5468DF}"/>
          </ac:spMkLst>
        </pc:spChg>
        <pc:picChg chg="mod modCrop">
          <ac:chgData name="Pham Thi Minh Phuong" userId="59a886c1-9eb9-4e41-a264-fe10a6ee0c2c" providerId="ADAL" clId="{70ADC2EE-9B3C-458B-A42D-C4ACB5BF02CE}" dt="2020-08-13T12:22:41.978" v="701" actId="1076"/>
          <ac:picMkLst>
            <pc:docMk/>
            <pc:sldMk cId="2837296450" sldId="283"/>
            <ac:picMk id="3" creationId="{27C78D3E-DE5B-4098-A02B-EF0192F8D4A2}"/>
          </ac:picMkLst>
        </pc:picChg>
      </pc:sldChg>
      <pc:sldChg chg="addSp modSp add mod modAnim">
        <pc:chgData name="Pham Thi Minh Phuong" userId="59a886c1-9eb9-4e41-a264-fe10a6ee0c2c" providerId="ADAL" clId="{70ADC2EE-9B3C-458B-A42D-C4ACB5BF02CE}" dt="2020-08-13T12:26:49.807" v="739" actId="571"/>
        <pc:sldMkLst>
          <pc:docMk/>
          <pc:sldMk cId="2088887311" sldId="284"/>
        </pc:sldMkLst>
        <pc:spChg chg="add mod">
          <ac:chgData name="Pham Thi Minh Phuong" userId="59a886c1-9eb9-4e41-a264-fe10a6ee0c2c" providerId="ADAL" clId="{70ADC2EE-9B3C-458B-A42D-C4ACB5BF02CE}" dt="2020-08-13T12:26:15.831" v="734" actId="1582"/>
          <ac:spMkLst>
            <pc:docMk/>
            <pc:sldMk cId="2088887311" sldId="284"/>
            <ac:spMk id="2" creationId="{AA025045-4BEC-4053-AD7F-BB20DBF8B4FF}"/>
          </ac:spMkLst>
        </pc:spChg>
        <pc:spChg chg="mod">
          <ac:chgData name="Pham Thi Minh Phuong" userId="59a886c1-9eb9-4e41-a264-fe10a6ee0c2c" providerId="ADAL" clId="{70ADC2EE-9B3C-458B-A42D-C4ACB5BF02CE}" dt="2020-08-13T12:23:40.053" v="721" actId="14100"/>
          <ac:spMkLst>
            <pc:docMk/>
            <pc:sldMk cId="2088887311" sldId="284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26:42.600" v="738" actId="14100"/>
          <ac:spMkLst>
            <pc:docMk/>
            <pc:sldMk cId="2088887311" sldId="284"/>
            <ac:spMk id="5" creationId="{4D1F74B1-A493-4F90-83D0-FFDCD4969EF8}"/>
          </ac:spMkLst>
        </pc:spChg>
        <pc:spChg chg="add mod">
          <ac:chgData name="Pham Thi Minh Phuong" userId="59a886c1-9eb9-4e41-a264-fe10a6ee0c2c" providerId="ADAL" clId="{70ADC2EE-9B3C-458B-A42D-C4ACB5BF02CE}" dt="2020-08-13T12:26:49.807" v="739" actId="571"/>
          <ac:spMkLst>
            <pc:docMk/>
            <pc:sldMk cId="2088887311" sldId="284"/>
            <ac:spMk id="6" creationId="{6E86600A-260E-4EDA-8C1F-2E79C8D20FB9}"/>
          </ac:spMkLst>
        </pc:spChg>
        <pc:picChg chg="mod modCrop">
          <ac:chgData name="Pham Thi Minh Phuong" userId="59a886c1-9eb9-4e41-a264-fe10a6ee0c2c" providerId="ADAL" clId="{70ADC2EE-9B3C-458B-A42D-C4ACB5BF02CE}" dt="2020-08-13T12:25:00.564" v="730" actId="1076"/>
          <ac:picMkLst>
            <pc:docMk/>
            <pc:sldMk cId="2088887311" sldId="284"/>
            <ac:picMk id="3" creationId="{27C78D3E-DE5B-4098-A02B-EF0192F8D4A2}"/>
          </ac:picMkLst>
        </pc:picChg>
      </pc:sldChg>
      <pc:sldChg chg="delSp modSp add mod">
        <pc:chgData name="Pham Thi Minh Phuong" userId="59a886c1-9eb9-4e41-a264-fe10a6ee0c2c" providerId="ADAL" clId="{70ADC2EE-9B3C-458B-A42D-C4ACB5BF02CE}" dt="2020-08-13T12:30:22.459" v="746" actId="1076"/>
        <pc:sldMkLst>
          <pc:docMk/>
          <pc:sldMk cId="3112488098" sldId="285"/>
        </pc:sldMkLst>
        <pc:spChg chg="del">
          <ac:chgData name="Pham Thi Minh Phuong" userId="59a886c1-9eb9-4e41-a264-fe10a6ee0c2c" providerId="ADAL" clId="{70ADC2EE-9B3C-458B-A42D-C4ACB5BF02CE}" dt="2020-08-13T12:30:05.836" v="741" actId="478"/>
          <ac:spMkLst>
            <pc:docMk/>
            <pc:sldMk cId="3112488098" sldId="285"/>
            <ac:spMk id="4" creationId="{DAECB3AA-DE44-4B2E-8E42-EC1E254E3EC5}"/>
          </ac:spMkLst>
        </pc:spChg>
        <pc:picChg chg="mod">
          <ac:chgData name="Pham Thi Minh Phuong" userId="59a886c1-9eb9-4e41-a264-fe10a6ee0c2c" providerId="ADAL" clId="{70ADC2EE-9B3C-458B-A42D-C4ACB5BF02CE}" dt="2020-08-13T12:30:22.459" v="746" actId="1076"/>
          <ac:picMkLst>
            <pc:docMk/>
            <pc:sldMk cId="3112488098" sldId="285"/>
            <ac:picMk id="3" creationId="{27C78D3E-DE5B-4098-A02B-EF0192F8D4A2}"/>
          </ac:picMkLst>
        </pc:picChg>
      </pc:sldChg>
      <pc:sldChg chg="addSp delSp modSp add mod delAnim modAnim">
        <pc:chgData name="Pham Thi Minh Phuong" userId="59a886c1-9eb9-4e41-a264-fe10a6ee0c2c" providerId="ADAL" clId="{70ADC2EE-9B3C-458B-A42D-C4ACB5BF02CE}" dt="2020-08-13T12:38:44.387" v="952" actId="20577"/>
        <pc:sldMkLst>
          <pc:docMk/>
          <pc:sldMk cId="2323096739" sldId="286"/>
        </pc:sldMkLst>
        <pc:spChg chg="add mod">
          <ac:chgData name="Pham Thi Minh Phuong" userId="59a886c1-9eb9-4e41-a264-fe10a6ee0c2c" providerId="ADAL" clId="{70ADC2EE-9B3C-458B-A42D-C4ACB5BF02CE}" dt="2020-08-13T12:35:26.650" v="846" actId="207"/>
          <ac:spMkLst>
            <pc:docMk/>
            <pc:sldMk cId="2323096739" sldId="286"/>
            <ac:spMk id="2" creationId="{112FC4F9-6254-446C-A408-9B87763FFC3D}"/>
          </ac:spMkLst>
        </pc:spChg>
        <pc:spChg chg="mod">
          <ac:chgData name="Pham Thi Minh Phuong" userId="59a886c1-9eb9-4e41-a264-fe10a6ee0c2c" providerId="ADAL" clId="{70ADC2EE-9B3C-458B-A42D-C4ACB5BF02CE}" dt="2020-08-13T12:33:36.556" v="813" actId="1076"/>
          <ac:spMkLst>
            <pc:docMk/>
            <pc:sldMk cId="2323096739" sldId="286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36:16.184" v="863" actId="207"/>
          <ac:spMkLst>
            <pc:docMk/>
            <pc:sldMk cId="2323096739" sldId="286"/>
            <ac:spMk id="5" creationId="{E70D5203-C913-4D7A-BAE1-08A9F14E5A39}"/>
          </ac:spMkLst>
        </pc:spChg>
        <pc:spChg chg="add mod">
          <ac:chgData name="Pham Thi Minh Phuong" userId="59a886c1-9eb9-4e41-a264-fe10a6ee0c2c" providerId="ADAL" clId="{70ADC2EE-9B3C-458B-A42D-C4ACB5BF02CE}" dt="2020-08-13T12:36:38.406" v="877" actId="1076"/>
          <ac:spMkLst>
            <pc:docMk/>
            <pc:sldMk cId="2323096739" sldId="286"/>
            <ac:spMk id="6" creationId="{B95B6E9E-E64A-4DCE-A748-3BFC97161753}"/>
          </ac:spMkLst>
        </pc:spChg>
        <pc:spChg chg="add del mod">
          <ac:chgData name="Pham Thi Minh Phuong" userId="59a886c1-9eb9-4e41-a264-fe10a6ee0c2c" providerId="ADAL" clId="{70ADC2EE-9B3C-458B-A42D-C4ACB5BF02CE}" dt="2020-08-13T12:36:54.027" v="880" actId="478"/>
          <ac:spMkLst>
            <pc:docMk/>
            <pc:sldMk cId="2323096739" sldId="286"/>
            <ac:spMk id="7" creationId="{4DCDB8D1-E32A-4FBE-A792-EFB28FD7C8D9}"/>
          </ac:spMkLst>
        </pc:spChg>
        <pc:spChg chg="add mod">
          <ac:chgData name="Pham Thi Minh Phuong" userId="59a886c1-9eb9-4e41-a264-fe10a6ee0c2c" providerId="ADAL" clId="{70ADC2EE-9B3C-458B-A42D-C4ACB5BF02CE}" dt="2020-08-13T12:38:17.195" v="937" actId="1038"/>
          <ac:spMkLst>
            <pc:docMk/>
            <pc:sldMk cId="2323096739" sldId="286"/>
            <ac:spMk id="8" creationId="{CBBFFB9C-BE2C-49E6-A050-4CD40B5FD726}"/>
          </ac:spMkLst>
        </pc:spChg>
        <pc:spChg chg="add mod">
          <ac:chgData name="Pham Thi Minh Phuong" userId="59a886c1-9eb9-4e41-a264-fe10a6ee0c2c" providerId="ADAL" clId="{70ADC2EE-9B3C-458B-A42D-C4ACB5BF02CE}" dt="2020-08-13T12:38:07.998" v="925" actId="20577"/>
          <ac:spMkLst>
            <pc:docMk/>
            <pc:sldMk cId="2323096739" sldId="286"/>
            <ac:spMk id="9" creationId="{BF504A1A-8443-494E-BC4E-32D77EFC1CE9}"/>
          </ac:spMkLst>
        </pc:spChg>
        <pc:spChg chg="add del mod">
          <ac:chgData name="Pham Thi Minh Phuong" userId="59a886c1-9eb9-4e41-a264-fe10a6ee0c2c" providerId="ADAL" clId="{70ADC2EE-9B3C-458B-A42D-C4ACB5BF02CE}" dt="2020-08-13T12:38:26.983" v="940" actId="478"/>
          <ac:spMkLst>
            <pc:docMk/>
            <pc:sldMk cId="2323096739" sldId="286"/>
            <ac:spMk id="10" creationId="{B8D60F63-3909-4B38-8CA3-C56FD2E8F0F7}"/>
          </ac:spMkLst>
        </pc:spChg>
        <pc:spChg chg="add mod">
          <ac:chgData name="Pham Thi Minh Phuong" userId="59a886c1-9eb9-4e41-a264-fe10a6ee0c2c" providerId="ADAL" clId="{70ADC2EE-9B3C-458B-A42D-C4ACB5BF02CE}" dt="2020-08-13T12:38:44.387" v="952" actId="20577"/>
          <ac:spMkLst>
            <pc:docMk/>
            <pc:sldMk cId="2323096739" sldId="286"/>
            <ac:spMk id="11" creationId="{34226D4E-3F01-4C02-81D6-DF350CD10A44}"/>
          </ac:spMkLst>
        </pc:spChg>
        <pc:picChg chg="mod modCrop">
          <ac:chgData name="Pham Thi Minh Phuong" userId="59a886c1-9eb9-4e41-a264-fe10a6ee0c2c" providerId="ADAL" clId="{70ADC2EE-9B3C-458B-A42D-C4ACB5BF02CE}" dt="2020-08-13T12:33:08.040" v="762" actId="14100"/>
          <ac:picMkLst>
            <pc:docMk/>
            <pc:sldMk cId="2323096739" sldId="286"/>
            <ac:picMk id="3" creationId="{27C78D3E-DE5B-4098-A02B-EF0192F8D4A2}"/>
          </ac:picMkLst>
        </pc:picChg>
      </pc:sldChg>
      <pc:sldChg chg="addSp modSp add mod modAnim">
        <pc:chgData name="Pham Thi Minh Phuong" userId="59a886c1-9eb9-4e41-a264-fe10a6ee0c2c" providerId="ADAL" clId="{70ADC2EE-9B3C-458B-A42D-C4ACB5BF02CE}" dt="2020-08-13T12:42:42.922" v="1274" actId="207"/>
        <pc:sldMkLst>
          <pc:docMk/>
          <pc:sldMk cId="3456317301" sldId="287"/>
        </pc:sldMkLst>
        <pc:spChg chg="mod">
          <ac:chgData name="Pham Thi Minh Phuong" userId="59a886c1-9eb9-4e41-a264-fe10a6ee0c2c" providerId="ADAL" clId="{70ADC2EE-9B3C-458B-A42D-C4ACB5BF02CE}" dt="2020-08-13T12:40:29.960" v="1027" actId="1076"/>
          <ac:spMkLst>
            <pc:docMk/>
            <pc:sldMk cId="3456317301" sldId="287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41:04.432" v="1067" actId="14100"/>
          <ac:spMkLst>
            <pc:docMk/>
            <pc:sldMk cId="3456317301" sldId="287"/>
            <ac:spMk id="5" creationId="{8EE7D316-1524-4456-B263-AED08A2F4A8F}"/>
          </ac:spMkLst>
        </pc:spChg>
        <pc:spChg chg="add mod">
          <ac:chgData name="Pham Thi Minh Phuong" userId="59a886c1-9eb9-4e41-a264-fe10a6ee0c2c" providerId="ADAL" clId="{70ADC2EE-9B3C-458B-A42D-C4ACB5BF02CE}" dt="2020-08-13T12:42:42.922" v="1274" actId="207"/>
          <ac:spMkLst>
            <pc:docMk/>
            <pc:sldMk cId="3456317301" sldId="287"/>
            <ac:spMk id="6" creationId="{FD33C0DE-D76D-49EC-9F5F-2EB09012767C}"/>
          </ac:spMkLst>
        </pc:spChg>
        <pc:picChg chg="mod modCrop">
          <ac:chgData name="Pham Thi Minh Phuong" userId="59a886c1-9eb9-4e41-a264-fe10a6ee0c2c" providerId="ADAL" clId="{70ADC2EE-9B3C-458B-A42D-C4ACB5BF02CE}" dt="2020-08-13T12:40:05.376" v="964" actId="14100"/>
          <ac:picMkLst>
            <pc:docMk/>
            <pc:sldMk cId="3456317301" sldId="287"/>
            <ac:picMk id="3" creationId="{27C78D3E-DE5B-4098-A02B-EF0192F8D4A2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662ACC-35BD-4150-8E45-CFF6493109C7}" type="datetimeFigureOut">
              <a:rPr lang="zh-CN" altLang="en-US" smtClean="0"/>
              <a:t>2021/4/7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D4C845-2BE2-4423-97B3-49F88020EF3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97566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更多模板请关注：https://haosc.taobao.com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25540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33685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85952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79146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1208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28729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0226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72107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2021/4/7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2021/4/7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2021/4/7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2021/4/7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2021/4/7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2021/4/7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2021/4/7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2021/4/7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2021/4/7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93027" y="3505218"/>
            <a:ext cx="9130145" cy="12156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017444"/>
            <a:ext cx="9157856" cy="1126056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175605" y="3190604"/>
            <a:ext cx="694959" cy="1329039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2021/4/7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2021/4/7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392537"/>
            <a:ext cx="9613558" cy="150803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107" y="3505218"/>
            <a:ext cx="9130145" cy="121561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4583"/>
            <a:ext cx="9144000" cy="1238917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3856" y="4178075"/>
            <a:ext cx="9613558" cy="856150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7455" y="3987533"/>
            <a:ext cx="9130145" cy="1117030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642338"/>
            <a:ext cx="9155017" cy="5011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294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82ED4-375F-4F08-A54B-E5C986F28C77}" type="datetimeFigureOut">
              <a:rPr lang="zh-CN" altLang="en-US" smtClean="0"/>
              <a:t>2021/4/7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1" r:id="rId9"/>
    <p:sldLayoutId id="2147483657" r:id="rId10"/>
    <p:sldLayoutId id="2147483658" r:id="rId11"/>
    <p:sldLayoutId id="2147483659" r:id="rId12"/>
    <p:sldLayoutId id="2147483660" r:id="rId13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12" Type="http://schemas.openxmlformats.org/officeDocument/2006/relationships/image" Target="../media/image13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.png"/><Relationship Id="rId11" Type="http://schemas.openxmlformats.org/officeDocument/2006/relationships/image" Target="../media/image12.png"/><Relationship Id="rId5" Type="http://schemas.openxmlformats.org/officeDocument/2006/relationships/image" Target="../media/image10.png"/><Relationship Id="rId15" Type="http://schemas.openxmlformats.org/officeDocument/2006/relationships/image" Target="../media/image16.png"/><Relationship Id="rId10" Type="http://schemas.openxmlformats.org/officeDocument/2006/relationships/image" Target="../media/image3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9.png"/><Relationship Id="rId14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70" y="528041"/>
            <a:ext cx="1996233" cy="668625"/>
          </a:xfrm>
          <a:prstGeom prst="rect">
            <a:avLst/>
          </a:prstGeom>
        </p:spPr>
      </p:pic>
      <p:pic>
        <p:nvPicPr>
          <p:cNvPr id="81" name="图片 8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82" name="图片 8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572" y="321272"/>
            <a:ext cx="9248571" cy="8019887"/>
          </a:xfrm>
          <a:prstGeom prst="rect">
            <a:avLst/>
          </a:prstGeom>
        </p:spPr>
      </p:pic>
      <p:sp>
        <p:nvSpPr>
          <p:cNvPr id="26" name="任意多边形 25"/>
          <p:cNvSpPr/>
          <p:nvPr/>
        </p:nvSpPr>
        <p:spPr>
          <a:xfrm>
            <a:off x="1436915" y="1401208"/>
            <a:ext cx="6253677" cy="3444184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100" name="组合 99"/>
          <p:cNvGrpSpPr/>
          <p:nvPr/>
        </p:nvGrpSpPr>
        <p:grpSpPr>
          <a:xfrm>
            <a:off x="2092837" y="2778399"/>
            <a:ext cx="4897399" cy="692698"/>
            <a:chOff x="2256794" y="2722826"/>
            <a:chExt cx="4897399" cy="692698"/>
          </a:xfrm>
        </p:grpSpPr>
        <p:sp>
          <p:nvSpPr>
            <p:cNvPr id="93" name="文本框 92"/>
            <p:cNvSpPr txBox="1"/>
            <p:nvPr/>
          </p:nvSpPr>
          <p:spPr>
            <a:xfrm>
              <a:off x="2281392" y="2727523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US" altLang="zh-CN" sz="3600" dirty="0" smtClean="0">
                  <a:ln w="1016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BẢY SẮC CẦU VỒNG</a:t>
              </a:r>
              <a:endParaRPr lang="zh-CN" altLang="en-US" sz="3600" dirty="0">
                <a:ln w="10160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5" name="文本框 94"/>
            <p:cNvSpPr txBox="1"/>
            <p:nvPr/>
          </p:nvSpPr>
          <p:spPr>
            <a:xfrm>
              <a:off x="2262341" y="2728185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US" altLang="zh-CN" sz="3600" dirty="0" smtClean="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BẢY SẮC CẦU VỒNG</a:t>
              </a:r>
              <a:endParaRPr lang="zh-CN" altLang="en-US" sz="3600" dirty="0">
                <a:ln>
                  <a:solidFill>
                    <a:schemeClr val="accent2">
                      <a:lumMod val="75000"/>
                    </a:schemeClr>
                  </a:solidFill>
                </a:ln>
                <a:noFill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6" name="文本框 95"/>
            <p:cNvSpPr txBox="1"/>
            <p:nvPr/>
          </p:nvSpPr>
          <p:spPr>
            <a:xfrm>
              <a:off x="2256794" y="2722826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US" altLang="zh-CN" sz="3600" dirty="0" smtClean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BẢY SẮC CẦU VỒNG</a:t>
              </a:r>
              <a:endParaRPr lang="zh-CN" altLang="en-US" sz="3600" dirty="0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</p:grpSp>
      <p:grpSp>
        <p:nvGrpSpPr>
          <p:cNvPr id="99" name="组合 98"/>
          <p:cNvGrpSpPr/>
          <p:nvPr/>
        </p:nvGrpSpPr>
        <p:grpSpPr>
          <a:xfrm>
            <a:off x="3819334" y="1610151"/>
            <a:ext cx="1626648" cy="933702"/>
            <a:chOff x="3291885" y="1815065"/>
            <a:chExt cx="1626648" cy="933702"/>
          </a:xfrm>
        </p:grpSpPr>
        <p:sp>
          <p:nvSpPr>
            <p:cNvPr id="94" name="矩形 93"/>
            <p:cNvSpPr/>
            <p:nvPr/>
          </p:nvSpPr>
          <p:spPr>
            <a:xfrm>
              <a:off x="3295926" y="1815065"/>
              <a:ext cx="1620957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5400" b="1" dirty="0" err="1">
                  <a:ln w="10795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 dirty="0">
                  <a:ln w="10795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5400" b="1" dirty="0" smtClean="0">
                  <a:ln w="10795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2</a:t>
              </a:r>
              <a:endParaRPr lang="zh-CN" altLang="en-US" sz="4800" b="1" dirty="0">
                <a:ln w="10795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7" name="矩形 96"/>
            <p:cNvSpPr/>
            <p:nvPr/>
          </p:nvSpPr>
          <p:spPr>
            <a:xfrm>
              <a:off x="3297576" y="1825437"/>
              <a:ext cx="1620957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5400" b="1" dirty="0" err="1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 dirty="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5400" b="1" dirty="0" smtClean="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2</a:t>
              </a:r>
              <a:endParaRPr lang="zh-CN" altLang="en-US" sz="4800" b="1" dirty="0">
                <a:ln>
                  <a:solidFill>
                    <a:schemeClr val="accent2">
                      <a:lumMod val="75000"/>
                    </a:schemeClr>
                  </a:solidFill>
                </a:ln>
                <a:noFill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8" name="矩形 97"/>
            <p:cNvSpPr/>
            <p:nvPr/>
          </p:nvSpPr>
          <p:spPr>
            <a:xfrm>
              <a:off x="3291885" y="1821417"/>
              <a:ext cx="1620957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l"/>
              <a:r>
                <a:rPr lang="en-US" altLang="zh-CN" sz="5400" b="1" dirty="0" err="1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 dirty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5400" b="1" dirty="0" smtClean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2</a:t>
              </a:r>
              <a:endParaRPr lang="zh-CN" altLang="en-US" sz="4800" b="1" dirty="0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</p:grpSp>
      <p:pic>
        <p:nvPicPr>
          <p:cNvPr id="89" name="图片 88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80" name="图片 79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>
            <a:fillRect/>
          </a:stretch>
        </p:blipFill>
        <p:spPr>
          <a:xfrm>
            <a:off x="0" y="3630617"/>
            <a:ext cx="2063578" cy="1215615"/>
          </a:xfrm>
          <a:prstGeom prst="rect">
            <a:avLst/>
          </a:prstGeom>
        </p:spPr>
      </p:pic>
      <p:grpSp>
        <p:nvGrpSpPr>
          <p:cNvPr id="108" name="组合 107"/>
          <p:cNvGrpSpPr/>
          <p:nvPr/>
        </p:nvGrpSpPr>
        <p:grpSpPr>
          <a:xfrm>
            <a:off x="479780" y="2610930"/>
            <a:ext cx="1053959" cy="2015590"/>
            <a:chOff x="181346" y="1761375"/>
            <a:chExt cx="1517253" cy="2901593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86" name="图片 85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>
          <a:xfrm>
            <a:off x="7055708" y="3600543"/>
            <a:ext cx="2088292" cy="1215615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7252679" y="2497731"/>
            <a:ext cx="1632418" cy="2532923"/>
          </a:xfrm>
          <a:prstGeom prst="rect">
            <a:avLst/>
          </a:prstGeom>
        </p:spPr>
      </p:pic>
      <p:sp>
        <p:nvSpPr>
          <p:cNvPr id="92" name="任意多边形 91"/>
          <p:cNvSpPr/>
          <p:nvPr/>
        </p:nvSpPr>
        <p:spPr>
          <a:xfrm>
            <a:off x="-4933" y="4626519"/>
            <a:ext cx="9144000" cy="51466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1" name="任意多边形 110"/>
          <p:cNvSpPr/>
          <p:nvPr/>
        </p:nvSpPr>
        <p:spPr>
          <a:xfrm>
            <a:off x="-4933" y="4718797"/>
            <a:ext cx="9144000" cy="42677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2" name="任意多边形 111"/>
          <p:cNvSpPr/>
          <p:nvPr/>
        </p:nvSpPr>
        <p:spPr>
          <a:xfrm>
            <a:off x="-4933" y="4865599"/>
            <a:ext cx="9144000" cy="274229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3" name="7 Princess-甜蜜的爱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900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308757" y="-766706"/>
            <a:ext cx="609600" cy="60960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3075226" y="4073598"/>
            <a:ext cx="2810385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400" b="1" kern="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Giáo</a:t>
            </a:r>
            <a:r>
              <a:rPr lang="en-US" altLang="zh-CN" sz="1400" b="1" kern="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1400" b="1" kern="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viên</a:t>
            </a:r>
            <a:r>
              <a:rPr lang="en-US" altLang="zh-CN" sz="1400" b="1" kern="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: </a:t>
            </a:r>
            <a:r>
              <a:rPr lang="en-US" altLang="zh-CN" sz="1400" b="1" kern="0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Quảng</a:t>
            </a:r>
            <a:r>
              <a:rPr lang="en-US" altLang="zh-CN" sz="1400" b="1" kern="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1400" b="1" kern="0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Thị</a:t>
            </a:r>
            <a:r>
              <a:rPr lang="en-US" altLang="zh-CN" sz="1400" b="1" kern="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1400" b="1" kern="0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Thanh</a:t>
            </a:r>
            <a:r>
              <a:rPr lang="en-US" altLang="zh-CN" sz="1400" b="1" kern="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1400" b="1" kern="0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Tâm</a:t>
            </a:r>
            <a:endParaRPr lang="zh-CN" altLang="zh-CN" sz="1100" kern="1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3" decel="50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" dur="1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53" presetClass="entr" presetSubtype="52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4" presetClass="entr" presetSubtype="5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2" dur="1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4" presetClass="entr" presetSubtype="5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5" dur="1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37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75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75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675" decel="100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37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75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75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675" decel="100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6" grpId="0" animBg="1"/>
      <p:bldP spid="92" grpId="0" animBg="1"/>
      <p:bldP spid="111" grpId="0" animBg="1"/>
      <p:bldP spid="11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8">
            <a:extLst>
              <a:ext uri="{FF2B5EF4-FFF2-40B4-BE49-F238E27FC236}">
                <a16:creationId xmlns:a16="http://schemas.microsoft.com/office/drawing/2014/main" xmlns="" id="{97CDA310-DDA7-47C0-8950-DB78C5D823B7}"/>
              </a:ext>
            </a:extLst>
          </p:cNvPr>
          <p:cNvSpPr/>
          <p:nvPr/>
        </p:nvSpPr>
        <p:spPr>
          <a:xfrm>
            <a:off x="528534" y="305868"/>
            <a:ext cx="8258175" cy="5209937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 numCol="2">
            <a:spAutoFit/>
          </a:bodyPr>
          <a:lstStyle/>
          <a:p>
            <a:pPr algn="just"/>
            <a:r>
              <a:rPr lang="en-US" altLang="zh-CN" sz="30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Vừa</a:t>
            </a:r>
            <a:r>
              <a:rPr lang="en-US" altLang="zh-CN" sz="30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mưa</a:t>
            </a:r>
            <a:r>
              <a:rPr lang="en-US" altLang="zh-CN" sz="30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lại</a:t>
            </a:r>
            <a:r>
              <a:rPr lang="en-US" altLang="zh-CN" sz="30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nắng</a:t>
            </a:r>
            <a:endParaRPr lang="en-US" altLang="zh-CN" sz="3000" dirty="0" smtClean="0">
              <a:solidFill>
                <a:prstClr val="black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Hay </a:t>
            </a:r>
            <a:r>
              <a:rPr lang="en-US" altLang="zh-CN" sz="30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30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cầu</a:t>
            </a:r>
            <a:r>
              <a:rPr lang="en-US" altLang="zh-CN" sz="30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vồng</a:t>
            </a:r>
            <a:endParaRPr lang="en-US" altLang="zh-CN" sz="3000" dirty="0" smtClean="0">
              <a:solidFill>
                <a:prstClr val="black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Bảy</a:t>
            </a:r>
            <a:r>
              <a:rPr lang="en-US" altLang="zh-CN" sz="30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30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tươi</a:t>
            </a:r>
            <a:r>
              <a:rPr lang="en-US" altLang="zh-CN" sz="30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thắm</a:t>
            </a:r>
            <a:endParaRPr lang="en-US" altLang="zh-CN" sz="3000" dirty="0" smtClean="0">
              <a:solidFill>
                <a:prstClr val="black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Bé</a:t>
            </a:r>
            <a:r>
              <a:rPr lang="en-US" altLang="zh-CN" sz="30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mừng</a:t>
            </a:r>
            <a:r>
              <a:rPr lang="en-US" altLang="zh-CN" sz="30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vui</a:t>
            </a:r>
            <a:r>
              <a:rPr lang="en-US" altLang="zh-CN" sz="30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trông</a:t>
            </a:r>
            <a:endParaRPr lang="en-US" altLang="zh-CN" sz="3000" dirty="0" smtClean="0">
              <a:solidFill>
                <a:prstClr val="black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endParaRPr lang="en-US" altLang="zh-CN" sz="3000" dirty="0">
              <a:solidFill>
                <a:prstClr val="black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30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lam </a:t>
            </a:r>
            <a:r>
              <a:rPr lang="en-US" altLang="zh-CN" sz="30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đám</a:t>
            </a:r>
            <a:r>
              <a:rPr lang="en-US" altLang="zh-CN" sz="30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mây</a:t>
            </a:r>
            <a:endParaRPr lang="en-US" altLang="zh-CN" sz="3000" dirty="0" smtClean="0">
              <a:solidFill>
                <a:prstClr val="black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30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chàm</a:t>
            </a:r>
            <a:r>
              <a:rPr lang="en-US" altLang="zh-CN" sz="30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áo</a:t>
            </a:r>
            <a:r>
              <a:rPr lang="en-US" altLang="zh-CN" sz="30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mẹ</a:t>
            </a:r>
            <a:endParaRPr lang="en-US" altLang="zh-CN" sz="3000" dirty="0" smtClean="0">
              <a:solidFill>
                <a:prstClr val="black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30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tím</a:t>
            </a:r>
            <a:r>
              <a:rPr lang="en-US" altLang="zh-CN" sz="30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hoa</a:t>
            </a:r>
            <a:r>
              <a:rPr lang="en-US" altLang="zh-CN" sz="30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sim</a:t>
            </a:r>
            <a:endParaRPr lang="en-US" altLang="zh-CN" sz="3000" dirty="0" smtClean="0">
              <a:solidFill>
                <a:prstClr val="black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Bảy</a:t>
            </a:r>
            <a:r>
              <a:rPr lang="en-US" altLang="zh-CN" sz="30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30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yêu</a:t>
            </a:r>
            <a:r>
              <a:rPr lang="en-US" altLang="zh-CN" sz="30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thế</a:t>
            </a:r>
            <a:endParaRPr lang="en-US" altLang="zh-CN" sz="3000" dirty="0" smtClean="0">
              <a:solidFill>
                <a:prstClr val="black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endParaRPr lang="en-US" altLang="zh-CN" sz="3000" dirty="0" smtClean="0">
              <a:solidFill>
                <a:prstClr val="black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0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30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đỏ</a:t>
            </a:r>
            <a:r>
              <a:rPr lang="en-US" altLang="zh-CN" sz="30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mặt</a:t>
            </a:r>
            <a:r>
              <a:rPr lang="en-US" altLang="zh-CN" sz="30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trời</a:t>
            </a:r>
            <a:endParaRPr lang="en-US" altLang="zh-CN" sz="3000" dirty="0" smtClean="0">
              <a:solidFill>
                <a:prstClr val="black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0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30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cam </a:t>
            </a:r>
            <a:r>
              <a:rPr lang="en-US" altLang="zh-CN" sz="30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đu</a:t>
            </a:r>
            <a:r>
              <a:rPr lang="en-US" altLang="zh-CN" sz="30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đủ</a:t>
            </a:r>
            <a:endParaRPr lang="en-US" altLang="zh-CN" sz="3000" dirty="0" smtClean="0">
              <a:solidFill>
                <a:prstClr val="black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0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30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vàng</a:t>
            </a:r>
            <a:r>
              <a:rPr lang="en-US" altLang="zh-CN" sz="30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</a:t>
            </a:r>
            <a:r>
              <a:rPr lang="en-US" altLang="zh-CN" sz="30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bơi</a:t>
            </a:r>
            <a:endParaRPr lang="en-US" altLang="zh-CN" sz="3000" dirty="0" smtClean="0">
              <a:solidFill>
                <a:prstClr val="black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0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Lục</a:t>
            </a:r>
            <a:r>
              <a:rPr lang="en-US" altLang="zh-CN" sz="30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kia</a:t>
            </a:r>
            <a:r>
              <a:rPr lang="en-US" altLang="zh-CN" sz="30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30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lá</a:t>
            </a:r>
            <a:endParaRPr lang="en-US" altLang="zh-CN" sz="3000" dirty="0" smtClean="0">
              <a:solidFill>
                <a:prstClr val="black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endParaRPr lang="en-US" altLang="zh-CN" sz="3000" dirty="0">
              <a:solidFill>
                <a:prstClr val="black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0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Cầu</a:t>
            </a:r>
            <a:r>
              <a:rPr lang="en-US" altLang="zh-CN" sz="30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vồng</a:t>
            </a:r>
            <a:r>
              <a:rPr lang="en-US" altLang="zh-CN" sz="30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ẩn</a:t>
            </a:r>
            <a:r>
              <a:rPr lang="en-US" altLang="zh-CN" sz="30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hiện</a:t>
            </a:r>
            <a:endParaRPr lang="en-US" altLang="zh-CN" sz="3000" dirty="0" smtClean="0">
              <a:solidFill>
                <a:prstClr val="black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0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Rồi</a:t>
            </a:r>
            <a:r>
              <a:rPr lang="en-US" altLang="zh-CN" sz="30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lại</a:t>
            </a:r>
            <a:r>
              <a:rPr lang="en-US" altLang="zh-CN" sz="30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tan </a:t>
            </a:r>
            <a:r>
              <a:rPr lang="en-US" altLang="zh-CN" sz="30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mau</a:t>
            </a:r>
            <a:endParaRPr lang="en-US" altLang="zh-CN" sz="3000" dirty="0" smtClean="0">
              <a:solidFill>
                <a:prstClr val="black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0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Đất</a:t>
            </a:r>
            <a:r>
              <a:rPr lang="en-US" altLang="zh-CN" sz="30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trời</a:t>
            </a:r>
            <a:r>
              <a:rPr lang="en-US" altLang="zh-CN" sz="30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bừng</a:t>
            </a:r>
            <a:r>
              <a:rPr lang="en-US" altLang="zh-CN" sz="30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tỉnh</a:t>
            </a:r>
            <a:endParaRPr lang="en-US" altLang="zh-CN" sz="3000" dirty="0" smtClean="0">
              <a:solidFill>
                <a:prstClr val="black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0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Sau</a:t>
            </a:r>
            <a:r>
              <a:rPr lang="en-US" altLang="zh-CN" sz="30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cơn</a:t>
            </a:r>
            <a:r>
              <a:rPr lang="en-US" altLang="zh-CN" sz="30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mưa</a:t>
            </a:r>
            <a:r>
              <a:rPr lang="en-US" altLang="zh-CN" sz="30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rào</a:t>
            </a:r>
            <a:endParaRPr lang="en-US" altLang="zh-CN" sz="3000" dirty="0" smtClean="0">
              <a:solidFill>
                <a:prstClr val="black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</a:t>
            </a:r>
          </a:p>
        </p:txBody>
      </p:sp>
      <p:sp>
        <p:nvSpPr>
          <p:cNvPr id="17" name="矩形 8">
            <a:extLst>
              <a:ext uri="{FF2B5EF4-FFF2-40B4-BE49-F238E27FC236}">
                <a16:creationId xmlns:a16="http://schemas.microsoft.com/office/drawing/2014/main" xmlns="" id="{97CDA310-DDA7-47C0-8950-DB78C5D823B7}"/>
              </a:ext>
            </a:extLst>
          </p:cNvPr>
          <p:cNvSpPr/>
          <p:nvPr/>
        </p:nvSpPr>
        <p:spPr>
          <a:xfrm>
            <a:off x="533400" y="313192"/>
            <a:ext cx="8258175" cy="5209937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 numCol="2">
            <a:spAutoFit/>
          </a:bodyPr>
          <a:lstStyle/>
          <a:p>
            <a:pPr algn="just"/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Vừa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mưa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lại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nắng</a:t>
            </a:r>
            <a:endParaRPr lang="en-US" altLang="zh-CN" sz="3000" dirty="0" smtClean="0">
              <a:solidFill>
                <a:srgbClr val="679C3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Hay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cầu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vồng</a:t>
            </a:r>
            <a:endParaRPr lang="en-US" altLang="zh-CN" sz="3000" dirty="0" smtClean="0">
              <a:solidFill>
                <a:srgbClr val="679C3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Bảy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tươi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thắm</a:t>
            </a:r>
            <a:endParaRPr lang="en-US" altLang="zh-CN" sz="3000" dirty="0" smtClean="0">
              <a:solidFill>
                <a:srgbClr val="679C3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Bé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mừng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vui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trông</a:t>
            </a:r>
            <a:endParaRPr lang="en-US" altLang="zh-CN" sz="3000" dirty="0" smtClean="0">
              <a:solidFill>
                <a:srgbClr val="679C3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endParaRPr lang="en-US" altLang="zh-CN" sz="3000" dirty="0">
              <a:solidFill>
                <a:srgbClr val="679C3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lam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đám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mây</a:t>
            </a:r>
            <a:endParaRPr lang="en-US" altLang="zh-CN" sz="3000" dirty="0" smtClean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chàm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áo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mẹ</a:t>
            </a:r>
            <a:endParaRPr lang="en-US" altLang="zh-CN" sz="3000" dirty="0" smtClean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tím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hoa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sim</a:t>
            </a:r>
            <a:endParaRPr lang="en-US" altLang="zh-CN" sz="3000" dirty="0" smtClean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Bảy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yêu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thế</a:t>
            </a:r>
            <a:endParaRPr lang="en-US" altLang="zh-CN" sz="3000" dirty="0" smtClean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endParaRPr lang="en-US" altLang="zh-CN" sz="3000" dirty="0" smtClean="0">
              <a:solidFill>
                <a:srgbClr val="679C3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đỏ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mặt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trời</a:t>
            </a:r>
            <a:endParaRPr lang="en-US" altLang="zh-CN" sz="3000" dirty="0" smtClean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cam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đu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đủ</a:t>
            </a:r>
            <a:endParaRPr lang="en-US" altLang="zh-CN" sz="3000" dirty="0" smtClean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vàng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bơi</a:t>
            </a:r>
            <a:endParaRPr lang="en-US" altLang="zh-CN" sz="3000" dirty="0" smtClean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Lục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kia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lá</a:t>
            </a:r>
            <a:endParaRPr lang="en-US" altLang="zh-CN" sz="3000" dirty="0" smtClean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endParaRPr lang="en-US" altLang="zh-CN" sz="3000" dirty="0">
              <a:solidFill>
                <a:srgbClr val="679C3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Cầu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vồng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ẩn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hiện</a:t>
            </a:r>
            <a:endParaRPr lang="en-US" altLang="zh-CN" sz="3000" dirty="0" smtClean="0">
              <a:solidFill>
                <a:srgbClr val="679C3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Rồi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lại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tan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mau</a:t>
            </a:r>
            <a:endParaRPr lang="en-US" altLang="zh-CN" sz="3000" dirty="0" smtClean="0">
              <a:solidFill>
                <a:srgbClr val="679C3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Đất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trời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bừng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tỉnh</a:t>
            </a:r>
            <a:endParaRPr lang="en-US" altLang="zh-CN" sz="3000" dirty="0" smtClean="0">
              <a:solidFill>
                <a:srgbClr val="679C3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Sau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cơn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mưa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rào</a:t>
            </a:r>
            <a:endParaRPr lang="en-US" altLang="zh-CN" sz="3000" dirty="0" smtClean="0">
              <a:solidFill>
                <a:srgbClr val="679C3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</a:t>
            </a:r>
          </a:p>
        </p:txBody>
      </p:sp>
      <p:sp>
        <p:nvSpPr>
          <p:cNvPr id="5" name="矩形 8">
            <a:extLst>
              <a:ext uri="{FF2B5EF4-FFF2-40B4-BE49-F238E27FC236}">
                <a16:creationId xmlns:a16="http://schemas.microsoft.com/office/drawing/2014/main" xmlns="" id="{97CDA310-DDA7-47C0-8950-DB78C5D823B7}"/>
              </a:ext>
            </a:extLst>
          </p:cNvPr>
          <p:cNvSpPr/>
          <p:nvPr/>
        </p:nvSpPr>
        <p:spPr>
          <a:xfrm>
            <a:off x="295276" y="-28041"/>
            <a:ext cx="9143999" cy="612934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just"/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                                               </a:t>
            </a:r>
            <a:endParaRPr lang="zh-CN" altLang="en-US" sz="3000" dirty="0">
              <a:solidFill>
                <a:srgbClr val="F14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609851" y="9525"/>
            <a:ext cx="44862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Bảy</a:t>
            </a:r>
            <a:r>
              <a:rPr lang="en-US" sz="32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sắc</a:t>
            </a:r>
            <a:r>
              <a:rPr lang="en-US" sz="32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cầu</a:t>
            </a:r>
            <a:r>
              <a:rPr lang="en-US" sz="32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vồng</a:t>
            </a:r>
            <a:endParaRPr lang="en-US" sz="3200" dirty="0">
              <a:solidFill>
                <a:srgbClr val="FF0000"/>
              </a:solidFill>
            </a:endParaRPr>
          </a:p>
        </p:txBody>
      </p:sp>
      <p:pic>
        <p:nvPicPr>
          <p:cNvPr id="14" name="410_20200508104658_bay-sac-cau-von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81975" y="83509"/>
            <a:ext cx="609600" cy="609600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>
            <a:off x="925430" y="1079365"/>
            <a:ext cx="61461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1647326" y="1082663"/>
            <a:ext cx="66273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2807875" y="1515800"/>
            <a:ext cx="66273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2968295" y="2430200"/>
            <a:ext cx="86576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7428501" y="1033351"/>
            <a:ext cx="40054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7524754" y="1953161"/>
            <a:ext cx="608593" cy="1063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73399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30563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0" grpId="0"/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</a:t>
            </a:r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</a:t>
            </a:r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hỏi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4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849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8">
            <a:extLst>
              <a:ext uri="{FF2B5EF4-FFF2-40B4-BE49-F238E27FC236}">
                <a16:creationId xmlns:a16="http://schemas.microsoft.com/office/drawing/2014/main" xmlns="" id="{BEF69370-038A-4CCC-B259-2DF7CD5468DF}"/>
              </a:ext>
            </a:extLst>
          </p:cNvPr>
          <p:cNvSpPr/>
          <p:nvPr/>
        </p:nvSpPr>
        <p:spPr>
          <a:xfrm>
            <a:off x="406854" y="699254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Cầu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vồng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thường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xuất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hiện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nào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3" name="矩形 8">
            <a:extLst>
              <a:ext uri="{FF2B5EF4-FFF2-40B4-BE49-F238E27FC236}">
                <a16:creationId xmlns:a16="http://schemas.microsoft.com/office/drawing/2014/main" xmlns="" id="{BEF69370-038A-4CCC-B259-2DF7CD5468DF}"/>
              </a:ext>
            </a:extLst>
          </p:cNvPr>
          <p:cNvSpPr/>
          <p:nvPr/>
        </p:nvSpPr>
        <p:spPr>
          <a:xfrm>
            <a:off x="464004" y="1474529"/>
            <a:ext cx="850564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Cầu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vồng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mấy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?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Đó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những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nào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" name="矩形 8">
            <a:extLst>
              <a:ext uri="{FF2B5EF4-FFF2-40B4-BE49-F238E27FC236}">
                <a16:creationId xmlns:a16="http://schemas.microsoft.com/office/drawing/2014/main" xmlns="" id="{BEF69370-038A-4CCC-B259-2DF7CD5468DF}"/>
              </a:ext>
            </a:extLst>
          </p:cNvPr>
          <p:cNvSpPr/>
          <p:nvPr/>
        </p:nvSpPr>
        <p:spPr>
          <a:xfrm>
            <a:off x="454479" y="2555676"/>
            <a:ext cx="850564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c.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thơ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nào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cho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thấy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cầu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vồng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thường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xuất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hiện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tan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rất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nhanh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683452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thuộc</a:t>
            </a:r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lòng</a:t>
            </a:r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1 </a:t>
            </a:r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khổ</a:t>
            </a:r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thơ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5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987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8">
            <a:extLst>
              <a:ext uri="{FF2B5EF4-FFF2-40B4-BE49-F238E27FC236}">
                <a16:creationId xmlns:a16="http://schemas.microsoft.com/office/drawing/2014/main" xmlns="" id="{97CDA310-DDA7-47C0-8950-DB78C5D823B7}"/>
              </a:ext>
            </a:extLst>
          </p:cNvPr>
          <p:cNvSpPr/>
          <p:nvPr/>
        </p:nvSpPr>
        <p:spPr>
          <a:xfrm>
            <a:off x="533400" y="313192"/>
            <a:ext cx="8258175" cy="5209937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 numCol="2">
            <a:spAutoFit/>
          </a:bodyPr>
          <a:lstStyle/>
          <a:p>
            <a:pPr algn="just"/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Vừa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mưa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lại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nắng</a:t>
            </a:r>
            <a:endParaRPr lang="en-US" altLang="zh-CN" sz="3000" dirty="0" smtClean="0">
              <a:solidFill>
                <a:srgbClr val="679C3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Hay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cầu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vồng</a:t>
            </a:r>
            <a:endParaRPr lang="en-US" altLang="zh-CN" sz="3000" dirty="0" smtClean="0">
              <a:solidFill>
                <a:srgbClr val="679C3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Bảy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tươi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thắm</a:t>
            </a:r>
            <a:endParaRPr lang="en-US" altLang="zh-CN" sz="3000" dirty="0" smtClean="0">
              <a:solidFill>
                <a:srgbClr val="679C3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Bé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mừng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vui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trông</a:t>
            </a:r>
            <a:endParaRPr lang="en-US" altLang="zh-CN" sz="3000" dirty="0" smtClean="0">
              <a:solidFill>
                <a:srgbClr val="679C3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endParaRPr lang="en-US" altLang="zh-CN" sz="3000" dirty="0">
              <a:solidFill>
                <a:srgbClr val="679C3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lam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đám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mây</a:t>
            </a:r>
            <a:endParaRPr lang="en-US" altLang="zh-CN" sz="3000" dirty="0" smtClean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chàm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áo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mẹ</a:t>
            </a:r>
            <a:endParaRPr lang="en-US" altLang="zh-CN" sz="3000" dirty="0" smtClean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tím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hoa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sim</a:t>
            </a:r>
            <a:endParaRPr lang="en-US" altLang="zh-CN" sz="3000" dirty="0" smtClean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Bảy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yêu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thế</a:t>
            </a:r>
            <a:endParaRPr lang="en-US" altLang="zh-CN" sz="3000" dirty="0" smtClean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endParaRPr lang="en-US" altLang="zh-CN" sz="3000" dirty="0" smtClean="0">
              <a:solidFill>
                <a:srgbClr val="679C3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đỏ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mặt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trời</a:t>
            </a:r>
            <a:endParaRPr lang="en-US" altLang="zh-CN" sz="3000" dirty="0" smtClean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cam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đu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đủ</a:t>
            </a:r>
            <a:endParaRPr lang="en-US" altLang="zh-CN" sz="3000" dirty="0" smtClean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vàng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bơi</a:t>
            </a:r>
            <a:endParaRPr lang="en-US" altLang="zh-CN" sz="3000" dirty="0" smtClean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Lục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kia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lá</a:t>
            </a:r>
            <a:endParaRPr lang="en-US" altLang="zh-CN" sz="3000" dirty="0" smtClean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endParaRPr lang="en-US" altLang="zh-CN" sz="3000" dirty="0">
              <a:solidFill>
                <a:srgbClr val="679C3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Cầu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vồng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ẩn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hiện</a:t>
            </a:r>
            <a:endParaRPr lang="en-US" altLang="zh-CN" sz="3000" dirty="0" smtClean="0">
              <a:solidFill>
                <a:srgbClr val="679C3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Rồi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lại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tan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mau</a:t>
            </a:r>
            <a:endParaRPr lang="en-US" altLang="zh-CN" sz="3000" dirty="0" smtClean="0">
              <a:solidFill>
                <a:srgbClr val="679C3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Đất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trời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bừng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tỉnh</a:t>
            </a:r>
            <a:endParaRPr lang="en-US" altLang="zh-CN" sz="3000" dirty="0" smtClean="0">
              <a:solidFill>
                <a:srgbClr val="679C3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Sau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cơn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mưa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rào</a:t>
            </a:r>
            <a:endParaRPr lang="en-US" altLang="zh-CN" sz="3000" dirty="0" smtClean="0">
              <a:solidFill>
                <a:srgbClr val="679C3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</a:t>
            </a:r>
          </a:p>
        </p:txBody>
      </p:sp>
      <p:sp>
        <p:nvSpPr>
          <p:cNvPr id="5" name="矩形 8">
            <a:extLst>
              <a:ext uri="{FF2B5EF4-FFF2-40B4-BE49-F238E27FC236}">
                <a16:creationId xmlns:a16="http://schemas.microsoft.com/office/drawing/2014/main" xmlns="" id="{97CDA310-DDA7-47C0-8950-DB78C5D823B7}"/>
              </a:ext>
            </a:extLst>
          </p:cNvPr>
          <p:cNvSpPr/>
          <p:nvPr/>
        </p:nvSpPr>
        <p:spPr>
          <a:xfrm>
            <a:off x="295276" y="-28041"/>
            <a:ext cx="9143999" cy="612934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just"/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                                               </a:t>
            </a:r>
            <a:endParaRPr lang="zh-CN" altLang="en-US" sz="3000" dirty="0">
              <a:solidFill>
                <a:srgbClr val="F14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Lưu đồ: Đường kết nối 8">
            <a:extLst>
              <a:ext uri="{FF2B5EF4-FFF2-40B4-BE49-F238E27FC236}">
                <a16:creationId xmlns:a16="http://schemas.microsoft.com/office/drawing/2014/main" xmlns="" id="{A3F0B0FD-818E-4BBD-B401-3895387E3487}"/>
              </a:ext>
            </a:extLst>
          </p:cNvPr>
          <p:cNvSpPr/>
          <p:nvPr/>
        </p:nvSpPr>
        <p:spPr>
          <a:xfrm>
            <a:off x="243449" y="682477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Lưu đồ: Đường kết nối 10">
            <a:extLst>
              <a:ext uri="{FF2B5EF4-FFF2-40B4-BE49-F238E27FC236}">
                <a16:creationId xmlns:a16="http://schemas.microsoft.com/office/drawing/2014/main" xmlns="" id="{C74DFE52-BB91-47E6-AC07-F1FB590B50DF}"/>
              </a:ext>
            </a:extLst>
          </p:cNvPr>
          <p:cNvSpPr/>
          <p:nvPr/>
        </p:nvSpPr>
        <p:spPr>
          <a:xfrm>
            <a:off x="4776901" y="693109"/>
            <a:ext cx="372140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Lưu đồ: Đường kết nối 11">
            <a:extLst>
              <a:ext uri="{FF2B5EF4-FFF2-40B4-BE49-F238E27FC236}">
                <a16:creationId xmlns:a16="http://schemas.microsoft.com/office/drawing/2014/main" xmlns="" id="{69969A4C-D57A-4C7D-B73C-3C48FA316729}"/>
              </a:ext>
            </a:extLst>
          </p:cNvPr>
          <p:cNvSpPr/>
          <p:nvPr/>
        </p:nvSpPr>
        <p:spPr>
          <a:xfrm>
            <a:off x="424202" y="2989516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Lưu đồ: Đường kết nối 12">
            <a:extLst>
              <a:ext uri="{FF2B5EF4-FFF2-40B4-BE49-F238E27FC236}">
                <a16:creationId xmlns:a16="http://schemas.microsoft.com/office/drawing/2014/main" xmlns="" id="{8D1E81D9-390E-4725-8248-2F04F6E94D2A}"/>
              </a:ext>
            </a:extLst>
          </p:cNvPr>
          <p:cNvSpPr/>
          <p:nvPr/>
        </p:nvSpPr>
        <p:spPr>
          <a:xfrm>
            <a:off x="4867275" y="2931889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609851" y="9525"/>
            <a:ext cx="44862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Bảy</a:t>
            </a:r>
            <a:r>
              <a:rPr lang="en-US" sz="32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sắc</a:t>
            </a:r>
            <a:r>
              <a:rPr lang="en-US" sz="32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cầu</a:t>
            </a:r>
            <a:r>
              <a:rPr lang="en-US" sz="32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vồng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2414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250"/>
                            </p:stCondLst>
                            <p:childTnLst>
                              <p:par>
                                <p:cTn id="22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5" grpId="0"/>
      <p:bldP spid="9" grpId="0" animBg="1"/>
      <p:bldP spid="11" grpId="0" animBg="1"/>
      <p:bldP spid="12" grpId="0" animBg="1"/>
      <p:bldP spid="1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8">
            <a:extLst>
              <a:ext uri="{FF2B5EF4-FFF2-40B4-BE49-F238E27FC236}">
                <a16:creationId xmlns:a16="http://schemas.microsoft.com/office/drawing/2014/main" xmlns="" id="{97CDA310-DDA7-47C0-8950-DB78C5D823B7}"/>
              </a:ext>
            </a:extLst>
          </p:cNvPr>
          <p:cNvSpPr/>
          <p:nvPr/>
        </p:nvSpPr>
        <p:spPr>
          <a:xfrm>
            <a:off x="295276" y="-28041"/>
            <a:ext cx="9143999" cy="612934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just"/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                                               </a:t>
            </a:r>
            <a:endParaRPr lang="zh-CN" altLang="en-US" sz="3000" dirty="0">
              <a:solidFill>
                <a:srgbClr val="F14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609851" y="9525"/>
            <a:ext cx="44862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Bảy</a:t>
            </a:r>
            <a:r>
              <a:rPr lang="en-US" sz="32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sắc</a:t>
            </a:r>
            <a:r>
              <a:rPr lang="en-US" sz="32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cầu</a:t>
            </a:r>
            <a:r>
              <a:rPr lang="en-US" sz="32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vồng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4707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8">
            <a:extLst>
              <a:ext uri="{FF2B5EF4-FFF2-40B4-BE49-F238E27FC236}">
                <a16:creationId xmlns:a16="http://schemas.microsoft.com/office/drawing/2014/main" xmlns="" id="{97CDA310-DDA7-47C0-8950-DB78C5D823B7}"/>
              </a:ext>
            </a:extLst>
          </p:cNvPr>
          <p:cNvSpPr/>
          <p:nvPr/>
        </p:nvSpPr>
        <p:spPr>
          <a:xfrm>
            <a:off x="533400" y="313192"/>
            <a:ext cx="8258175" cy="5209937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 numCol="2">
            <a:spAutoFit/>
          </a:bodyPr>
          <a:lstStyle/>
          <a:p>
            <a:pPr algn="just"/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Vừa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mưa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lại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nắng</a:t>
            </a:r>
            <a:endParaRPr lang="en-US" altLang="zh-CN" sz="3000" dirty="0" smtClean="0">
              <a:solidFill>
                <a:srgbClr val="679C3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Hay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cầu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vồng</a:t>
            </a:r>
            <a:endParaRPr lang="en-US" altLang="zh-CN" sz="3000" dirty="0" smtClean="0">
              <a:solidFill>
                <a:srgbClr val="679C3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Bảy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tươi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thắm</a:t>
            </a:r>
            <a:endParaRPr lang="en-US" altLang="zh-CN" sz="3000" dirty="0" smtClean="0">
              <a:solidFill>
                <a:srgbClr val="679C3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Bé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mừng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vui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trông</a:t>
            </a:r>
            <a:endParaRPr lang="en-US" altLang="zh-CN" sz="3000" dirty="0" smtClean="0">
              <a:solidFill>
                <a:srgbClr val="679C3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endParaRPr lang="en-US" altLang="zh-CN" sz="3000" dirty="0">
              <a:solidFill>
                <a:srgbClr val="679C3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lam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đám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mây</a:t>
            </a:r>
            <a:endParaRPr lang="en-US" altLang="zh-CN" sz="3000" dirty="0" smtClean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chàm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áo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mẹ</a:t>
            </a:r>
            <a:endParaRPr lang="en-US" altLang="zh-CN" sz="3000" dirty="0" smtClean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tím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hoa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sim</a:t>
            </a:r>
            <a:endParaRPr lang="en-US" altLang="zh-CN" sz="3000" dirty="0" smtClean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Bảy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yêu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thế</a:t>
            </a:r>
            <a:endParaRPr lang="en-US" altLang="zh-CN" sz="3000" dirty="0" smtClean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endParaRPr lang="en-US" altLang="zh-CN" sz="3000" dirty="0" smtClean="0">
              <a:solidFill>
                <a:srgbClr val="679C3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đỏ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mặt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trời</a:t>
            </a:r>
            <a:endParaRPr lang="en-US" altLang="zh-CN" sz="3000" dirty="0" smtClean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cam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đu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đủ</a:t>
            </a:r>
            <a:endParaRPr lang="en-US" altLang="zh-CN" sz="3000" dirty="0" smtClean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vàng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bơi</a:t>
            </a:r>
            <a:endParaRPr lang="en-US" altLang="zh-CN" sz="3000" dirty="0" smtClean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Lục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kia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lá</a:t>
            </a:r>
            <a:endParaRPr lang="en-US" altLang="zh-CN" sz="3000" dirty="0" smtClean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endParaRPr lang="en-US" altLang="zh-CN" sz="3000" dirty="0">
              <a:solidFill>
                <a:srgbClr val="679C3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Cầu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vồng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ẩn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hiện</a:t>
            </a:r>
            <a:endParaRPr lang="en-US" altLang="zh-CN" sz="3000" dirty="0" smtClean="0">
              <a:solidFill>
                <a:srgbClr val="679C3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Rồi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lại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tan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mau</a:t>
            </a:r>
            <a:endParaRPr lang="en-US" altLang="zh-CN" sz="3000" dirty="0" smtClean="0">
              <a:solidFill>
                <a:srgbClr val="679C3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Đất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trời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bừng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tỉnh</a:t>
            </a:r>
            <a:endParaRPr lang="en-US" altLang="zh-CN" sz="3000" dirty="0" smtClean="0">
              <a:solidFill>
                <a:srgbClr val="679C3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Sau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cơn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mưa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rào</a:t>
            </a:r>
            <a:endParaRPr lang="en-US" altLang="zh-CN" sz="3000" dirty="0" smtClean="0">
              <a:solidFill>
                <a:srgbClr val="679C3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</a:t>
            </a:r>
          </a:p>
        </p:txBody>
      </p:sp>
      <p:sp>
        <p:nvSpPr>
          <p:cNvPr id="5" name="矩形 8">
            <a:extLst>
              <a:ext uri="{FF2B5EF4-FFF2-40B4-BE49-F238E27FC236}">
                <a16:creationId xmlns:a16="http://schemas.microsoft.com/office/drawing/2014/main" xmlns="" id="{97CDA310-DDA7-47C0-8950-DB78C5D823B7}"/>
              </a:ext>
            </a:extLst>
          </p:cNvPr>
          <p:cNvSpPr/>
          <p:nvPr/>
        </p:nvSpPr>
        <p:spPr>
          <a:xfrm>
            <a:off x="295276" y="-28041"/>
            <a:ext cx="9143999" cy="612934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just"/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                                               </a:t>
            </a:r>
            <a:endParaRPr lang="zh-CN" altLang="en-US" sz="3000" dirty="0">
              <a:solidFill>
                <a:srgbClr val="F14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Lưu đồ: Đường kết nối 8">
            <a:extLst>
              <a:ext uri="{FF2B5EF4-FFF2-40B4-BE49-F238E27FC236}">
                <a16:creationId xmlns:a16="http://schemas.microsoft.com/office/drawing/2014/main" xmlns="" id="{A3F0B0FD-818E-4BBD-B401-3895387E3487}"/>
              </a:ext>
            </a:extLst>
          </p:cNvPr>
          <p:cNvSpPr/>
          <p:nvPr/>
        </p:nvSpPr>
        <p:spPr>
          <a:xfrm>
            <a:off x="243449" y="682477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Lưu đồ: Đường kết nối 10">
            <a:extLst>
              <a:ext uri="{FF2B5EF4-FFF2-40B4-BE49-F238E27FC236}">
                <a16:creationId xmlns:a16="http://schemas.microsoft.com/office/drawing/2014/main" xmlns="" id="{C74DFE52-BB91-47E6-AC07-F1FB590B50DF}"/>
              </a:ext>
            </a:extLst>
          </p:cNvPr>
          <p:cNvSpPr/>
          <p:nvPr/>
        </p:nvSpPr>
        <p:spPr>
          <a:xfrm>
            <a:off x="4776901" y="693109"/>
            <a:ext cx="372140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Lưu đồ: Đường kết nối 11">
            <a:extLst>
              <a:ext uri="{FF2B5EF4-FFF2-40B4-BE49-F238E27FC236}">
                <a16:creationId xmlns:a16="http://schemas.microsoft.com/office/drawing/2014/main" xmlns="" id="{69969A4C-D57A-4C7D-B73C-3C48FA316729}"/>
              </a:ext>
            </a:extLst>
          </p:cNvPr>
          <p:cNvSpPr/>
          <p:nvPr/>
        </p:nvSpPr>
        <p:spPr>
          <a:xfrm>
            <a:off x="424202" y="2989516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Lưu đồ: Đường kết nối 12">
            <a:extLst>
              <a:ext uri="{FF2B5EF4-FFF2-40B4-BE49-F238E27FC236}">
                <a16:creationId xmlns:a16="http://schemas.microsoft.com/office/drawing/2014/main" xmlns="" id="{8D1E81D9-390E-4725-8248-2F04F6E94D2A}"/>
              </a:ext>
            </a:extLst>
          </p:cNvPr>
          <p:cNvSpPr/>
          <p:nvPr/>
        </p:nvSpPr>
        <p:spPr>
          <a:xfrm>
            <a:off x="4867275" y="2931889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609851" y="9525"/>
            <a:ext cx="44862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Bảy</a:t>
            </a:r>
            <a:r>
              <a:rPr lang="en-US" sz="32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sắc</a:t>
            </a:r>
            <a:r>
              <a:rPr lang="en-US" sz="32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cầu</a:t>
            </a:r>
            <a:r>
              <a:rPr lang="en-US" sz="32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vồng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6064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vở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6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134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20988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:a16="http://schemas.microsoft.com/office/drawing/2014/main" xmlns="" id="{DAECB3AA-DE44-4B2E-8E42-EC1E254E3EC5}"/>
              </a:ext>
            </a:extLst>
          </p:cNvPr>
          <p:cNvSpPr/>
          <p:nvPr/>
        </p:nvSpPr>
        <p:spPr>
          <a:xfrm>
            <a:off x="638354" y="372804"/>
            <a:ext cx="850564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vở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tên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bảy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cầu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vồng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theo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thứ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tự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dưới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đây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:</a:t>
            </a:r>
          </a:p>
        </p:txBody>
      </p:sp>
      <p:pic>
        <p:nvPicPr>
          <p:cNvPr id="7" name="Shape 700"/>
          <p:cNvPicPr/>
          <p:nvPr/>
        </p:nvPicPr>
        <p:blipFill>
          <a:blip r:embed="rId2"/>
          <a:stretch/>
        </p:blipFill>
        <p:spPr>
          <a:xfrm>
            <a:off x="3206431" y="1563053"/>
            <a:ext cx="2784794" cy="894397"/>
          </a:xfrm>
          <a:prstGeom prst="rect">
            <a:avLst/>
          </a:prstGeom>
        </p:spPr>
      </p:pic>
      <p:pic>
        <p:nvPicPr>
          <p:cNvPr id="8" name="Shape 704"/>
          <p:cNvPicPr/>
          <p:nvPr/>
        </p:nvPicPr>
        <p:blipFill>
          <a:blip r:embed="rId3"/>
          <a:stretch/>
        </p:blipFill>
        <p:spPr>
          <a:xfrm>
            <a:off x="2834322" y="2972118"/>
            <a:ext cx="3804603" cy="875982"/>
          </a:xfrm>
          <a:prstGeom prst="rect">
            <a:avLst/>
          </a:prstGeom>
        </p:spPr>
      </p:pic>
      <p:sp>
        <p:nvSpPr>
          <p:cNvPr id="9" name="Shape 702"/>
          <p:cNvSpPr txBox="1"/>
          <p:nvPr/>
        </p:nvSpPr>
        <p:spPr>
          <a:xfrm>
            <a:off x="3572192" y="2581275"/>
            <a:ext cx="2123758" cy="81915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>
              <a:spcAft>
                <a:spcPts val="0"/>
              </a:spcAft>
              <a:tabLst>
                <a:tab pos="911225" algn="l"/>
                <a:tab pos="1818640" algn="l"/>
              </a:tabLst>
            </a:pPr>
            <a:r>
              <a:rPr lang="vi-VN" sz="950" b="1" dirty="0">
                <a:effectLst/>
                <a:latin typeface="Arial"/>
                <a:ea typeface="Arial"/>
              </a:rPr>
              <a:t>(1)	(2)	(3)</a:t>
            </a:r>
            <a:endParaRPr lang="en-US" sz="1300" dirty="0">
              <a:effectLst/>
              <a:latin typeface="Arial"/>
              <a:ea typeface="Arial"/>
            </a:endParaRPr>
          </a:p>
        </p:txBody>
      </p:sp>
      <p:sp>
        <p:nvSpPr>
          <p:cNvPr id="10" name="Shape 706"/>
          <p:cNvSpPr txBox="1"/>
          <p:nvPr/>
        </p:nvSpPr>
        <p:spPr>
          <a:xfrm>
            <a:off x="3322160" y="3943668"/>
            <a:ext cx="2886075" cy="170815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>
              <a:spcAft>
                <a:spcPts val="0"/>
              </a:spcAft>
              <a:tabLst>
                <a:tab pos="886460" algn="l"/>
                <a:tab pos="1779905" algn="l"/>
                <a:tab pos="2701290" algn="l"/>
              </a:tabLst>
            </a:pPr>
            <a:r>
              <a:rPr lang="vi-VN" sz="950" b="1">
                <a:effectLst/>
                <a:latin typeface="Arial"/>
                <a:ea typeface="Arial"/>
              </a:rPr>
              <a:t>(4)	(5)	(6)	(7)</a:t>
            </a:r>
            <a:endParaRPr lang="en-US" sz="1300">
              <a:effectLst/>
              <a:latin typeface="Arial"/>
              <a:ea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37296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Củng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cố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7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520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Khởi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883"/>
          <a:stretch/>
        </p:blipFill>
        <p:spPr bwMode="auto">
          <a:xfrm>
            <a:off x="0" y="565484"/>
            <a:ext cx="9138060" cy="30921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93867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21" b="43338"/>
          <a:stretch/>
        </p:blipFill>
        <p:spPr bwMode="auto">
          <a:xfrm>
            <a:off x="0" y="641684"/>
            <a:ext cx="9144000" cy="3555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67864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8">
            <a:extLst>
              <a:ext uri="{FF2B5EF4-FFF2-40B4-BE49-F238E27FC236}">
                <a16:creationId xmlns:a16="http://schemas.microsoft.com/office/drawing/2014/main" xmlns="" id="{6F1162E0-5263-4568-95A7-97DE0AA56844}"/>
              </a:ext>
            </a:extLst>
          </p:cNvPr>
          <p:cNvSpPr/>
          <p:nvPr/>
        </p:nvSpPr>
        <p:spPr>
          <a:xfrm>
            <a:off x="319177" y="15440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1.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Giải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đố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2538988" y="618475"/>
            <a:ext cx="3763487" cy="3126449"/>
            <a:chOff x="2538988" y="836743"/>
            <a:chExt cx="3763487" cy="4928269"/>
          </a:xfrm>
        </p:grpSpPr>
        <p:pic>
          <p:nvPicPr>
            <p:cNvPr id="4098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38988" y="836743"/>
              <a:ext cx="3763487" cy="49282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" name="Picture 9"/>
            <p:cNvPicPr/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3368" r="30633" b="43939"/>
            <a:stretch/>
          </p:blipFill>
          <p:spPr bwMode="auto">
            <a:xfrm>
              <a:off x="2538988" y="2917407"/>
              <a:ext cx="2609850" cy="8763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2" name="Picture 11"/>
            <p:cNvPicPr/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3368" r="66583" b="43939"/>
            <a:stretch/>
          </p:blipFill>
          <p:spPr bwMode="auto">
            <a:xfrm>
              <a:off x="2579757" y="3810619"/>
              <a:ext cx="2528312" cy="145807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sp>
        <p:nvSpPr>
          <p:cNvPr id="7" name="矩形 8">
            <a:extLst>
              <a:ext uri="{FF2B5EF4-FFF2-40B4-BE49-F238E27FC236}">
                <a16:creationId xmlns:a16="http://schemas.microsoft.com/office/drawing/2014/main" xmlns="" id="{6F1162E0-5263-4568-95A7-97DE0AA56844}"/>
              </a:ext>
            </a:extLst>
          </p:cNvPr>
          <p:cNvSpPr/>
          <p:nvPr/>
        </p:nvSpPr>
        <p:spPr>
          <a:xfrm>
            <a:off x="795427" y="3206315"/>
            <a:ext cx="692934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Cầu</a:t>
            </a:r>
            <a:r>
              <a:rPr lang="en-US" altLang="zh-CN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xa</a:t>
            </a:r>
            <a:r>
              <a:rPr lang="en-US" altLang="zh-CN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tít</a:t>
            </a:r>
            <a:r>
              <a:rPr lang="en-US" altLang="zh-CN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chân</a:t>
            </a:r>
            <a:r>
              <a:rPr lang="en-US" altLang="zh-CN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trời</a:t>
            </a:r>
            <a:endParaRPr lang="en-US" altLang="zh-CN" sz="3200" dirty="0" smtClean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ctr"/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Bảy</a:t>
            </a:r>
            <a:r>
              <a:rPr lang="en-US" altLang="zh-CN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rực</a:t>
            </a:r>
            <a:r>
              <a:rPr lang="en-US" altLang="zh-CN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rỡ</a:t>
            </a:r>
            <a:r>
              <a:rPr lang="en-US" altLang="zh-CN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không</a:t>
            </a:r>
            <a:r>
              <a:rPr lang="en-US" altLang="zh-CN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người</a:t>
            </a:r>
            <a:r>
              <a:rPr lang="en-US" altLang="zh-CN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nào</a:t>
            </a:r>
            <a:r>
              <a:rPr lang="en-US" altLang="zh-CN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qua?</a:t>
            </a:r>
            <a:endParaRPr lang="zh-CN" altLang="en-US" sz="3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76935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2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790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Administrator\Downloads\CD6 BAI 2.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4" y="114300"/>
            <a:ext cx="4410075" cy="4657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Administrator\Downloads\CD6 BAI 2.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1525" y="-128588"/>
            <a:ext cx="43053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3504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8">
            <a:extLst>
              <a:ext uri="{FF2B5EF4-FFF2-40B4-BE49-F238E27FC236}">
                <a16:creationId xmlns:a16="http://schemas.microsoft.com/office/drawing/2014/main" xmlns="" id="{97CDA310-DDA7-47C0-8950-DB78C5D823B7}"/>
              </a:ext>
            </a:extLst>
          </p:cNvPr>
          <p:cNvSpPr/>
          <p:nvPr/>
        </p:nvSpPr>
        <p:spPr>
          <a:xfrm>
            <a:off x="528534" y="305868"/>
            <a:ext cx="8258175" cy="5209937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 numCol="2">
            <a:spAutoFit/>
          </a:bodyPr>
          <a:lstStyle/>
          <a:p>
            <a:pPr algn="just"/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Vừa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mưa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lại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nắng</a:t>
            </a:r>
            <a:endParaRPr lang="en-US" altLang="zh-CN" sz="3000" dirty="0" smtClean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Hay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cầu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vồng</a:t>
            </a:r>
            <a:endParaRPr lang="en-US" altLang="zh-CN" sz="3000" dirty="0" smtClean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Bảy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tươi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thắm</a:t>
            </a:r>
            <a:endParaRPr lang="en-US" altLang="zh-CN" sz="3000" dirty="0" smtClean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Bé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mừng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vui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trông</a:t>
            </a:r>
            <a:endParaRPr lang="en-US" altLang="zh-CN" sz="3000" dirty="0" smtClean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endParaRPr lang="en-US" altLang="zh-CN" sz="3000" dirty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lam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đám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mây</a:t>
            </a:r>
            <a:endParaRPr lang="en-US" altLang="zh-CN" sz="3000" dirty="0" smtClean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chàm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áo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mẹ</a:t>
            </a:r>
            <a:endParaRPr lang="en-US" altLang="zh-CN" sz="3000" dirty="0" smtClean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tím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hoa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sim</a:t>
            </a:r>
            <a:endParaRPr lang="en-US" altLang="zh-CN" sz="3000" dirty="0" smtClean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Bảy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yêu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thế</a:t>
            </a:r>
            <a:endParaRPr lang="en-US" altLang="zh-CN" sz="3000" dirty="0" smtClean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endParaRPr lang="en-US" altLang="zh-CN" sz="3000" dirty="0" smtClean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đỏ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mặt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trời</a:t>
            </a:r>
            <a:endParaRPr lang="en-US" altLang="zh-CN" sz="3000" dirty="0" smtClean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cam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đu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đủ</a:t>
            </a:r>
            <a:endParaRPr lang="en-US" altLang="zh-CN" sz="3000" dirty="0" smtClean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bơi</a:t>
            </a:r>
            <a:endParaRPr lang="en-US" altLang="zh-CN" sz="3000" dirty="0" smtClean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Lục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kia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lá</a:t>
            </a:r>
            <a:endParaRPr lang="en-US" altLang="zh-CN" sz="3000" dirty="0" smtClean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endParaRPr lang="en-US" altLang="zh-CN" sz="3000" dirty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Cầu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vồng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ẩn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hiện</a:t>
            </a:r>
            <a:endParaRPr lang="en-US" altLang="zh-CN" sz="3000" dirty="0" smtClean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Rồi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lại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tan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mau</a:t>
            </a:r>
            <a:endParaRPr lang="en-US" altLang="zh-CN" sz="3000" dirty="0" smtClean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Đất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trời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bừng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tỉnh</a:t>
            </a:r>
            <a:endParaRPr lang="en-US" altLang="zh-CN" sz="3000" dirty="0" smtClean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Sau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cơn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mưa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rào</a:t>
            </a:r>
            <a:endParaRPr lang="en-US" altLang="zh-CN" sz="3000" dirty="0" smtClean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</a:t>
            </a:r>
          </a:p>
        </p:txBody>
      </p:sp>
      <p:sp>
        <p:nvSpPr>
          <p:cNvPr id="17" name="矩形 8">
            <a:extLst>
              <a:ext uri="{FF2B5EF4-FFF2-40B4-BE49-F238E27FC236}">
                <a16:creationId xmlns:a16="http://schemas.microsoft.com/office/drawing/2014/main" xmlns="" id="{97CDA310-DDA7-47C0-8950-DB78C5D823B7}"/>
              </a:ext>
            </a:extLst>
          </p:cNvPr>
          <p:cNvSpPr/>
          <p:nvPr/>
        </p:nvSpPr>
        <p:spPr>
          <a:xfrm>
            <a:off x="533400" y="313192"/>
            <a:ext cx="8258175" cy="5209937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 numCol="2">
            <a:spAutoFit/>
          </a:bodyPr>
          <a:lstStyle/>
          <a:p>
            <a:pPr algn="just"/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Vừa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mưa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lại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nắng</a:t>
            </a:r>
            <a:endParaRPr lang="en-US" altLang="zh-CN" sz="3000" dirty="0" smtClean="0">
              <a:solidFill>
                <a:srgbClr val="679C3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Hay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cầu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vồng</a:t>
            </a:r>
            <a:endParaRPr lang="en-US" altLang="zh-CN" sz="3000" dirty="0" smtClean="0">
              <a:solidFill>
                <a:srgbClr val="679C3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Bảy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tươi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thắm</a:t>
            </a:r>
            <a:endParaRPr lang="en-US" altLang="zh-CN" sz="3000" dirty="0" smtClean="0">
              <a:solidFill>
                <a:srgbClr val="679C3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Bé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mừng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vui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trông</a:t>
            </a:r>
            <a:endParaRPr lang="en-US" altLang="zh-CN" sz="3000" dirty="0" smtClean="0">
              <a:solidFill>
                <a:srgbClr val="679C3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endParaRPr lang="en-US" altLang="zh-CN" sz="3000" dirty="0">
              <a:solidFill>
                <a:srgbClr val="679C3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lam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đám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mây</a:t>
            </a:r>
            <a:endParaRPr lang="en-US" altLang="zh-CN" sz="3000" dirty="0" smtClean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chàm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áo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mẹ</a:t>
            </a:r>
            <a:endParaRPr lang="en-US" altLang="zh-CN" sz="3000" dirty="0" smtClean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tím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hoa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sim</a:t>
            </a:r>
            <a:endParaRPr lang="en-US" altLang="zh-CN" sz="3000" dirty="0" smtClean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Bảy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yêu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thế</a:t>
            </a:r>
            <a:endParaRPr lang="en-US" altLang="zh-CN" sz="3000" dirty="0" smtClean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endParaRPr lang="en-US" altLang="zh-CN" sz="3000" dirty="0" smtClean="0">
              <a:solidFill>
                <a:srgbClr val="679C3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đỏ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mặt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trời</a:t>
            </a:r>
            <a:endParaRPr lang="en-US" altLang="zh-CN" sz="3000" dirty="0" smtClean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cam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đu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đủ</a:t>
            </a:r>
            <a:endParaRPr lang="en-US" altLang="zh-CN" sz="3000" dirty="0" smtClean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vàng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bơi</a:t>
            </a:r>
            <a:endParaRPr lang="en-US" altLang="zh-CN" sz="3000" dirty="0" smtClean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Lục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kia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lá</a:t>
            </a:r>
            <a:endParaRPr lang="en-US" altLang="zh-CN" sz="3000" dirty="0" smtClean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endParaRPr lang="en-US" altLang="zh-CN" sz="3000" dirty="0">
              <a:solidFill>
                <a:srgbClr val="679C3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Cầu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vồng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ẩn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hiện</a:t>
            </a:r>
            <a:endParaRPr lang="en-US" altLang="zh-CN" sz="3000" dirty="0" smtClean="0">
              <a:solidFill>
                <a:srgbClr val="679C3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Rồi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lại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tan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mau</a:t>
            </a:r>
            <a:endParaRPr lang="en-US" altLang="zh-CN" sz="3000" dirty="0" smtClean="0">
              <a:solidFill>
                <a:srgbClr val="679C3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Đất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trời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bừng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tỉnh</a:t>
            </a:r>
            <a:endParaRPr lang="en-US" altLang="zh-CN" sz="3000" dirty="0" smtClean="0">
              <a:solidFill>
                <a:srgbClr val="679C3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Sau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cơn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mưa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rào</a:t>
            </a:r>
            <a:endParaRPr lang="en-US" altLang="zh-CN" sz="3000" dirty="0" smtClean="0">
              <a:solidFill>
                <a:srgbClr val="679C3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</a:t>
            </a:r>
          </a:p>
        </p:txBody>
      </p:sp>
      <p:sp>
        <p:nvSpPr>
          <p:cNvPr id="5" name="矩形 8">
            <a:extLst>
              <a:ext uri="{FF2B5EF4-FFF2-40B4-BE49-F238E27FC236}">
                <a16:creationId xmlns:a16="http://schemas.microsoft.com/office/drawing/2014/main" xmlns="" id="{97CDA310-DDA7-47C0-8950-DB78C5D823B7}"/>
              </a:ext>
            </a:extLst>
          </p:cNvPr>
          <p:cNvSpPr/>
          <p:nvPr/>
        </p:nvSpPr>
        <p:spPr>
          <a:xfrm>
            <a:off x="295276" y="-28041"/>
            <a:ext cx="9143999" cy="612934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just"/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                                               </a:t>
            </a:r>
            <a:endParaRPr lang="zh-CN" altLang="en-US" sz="3000" dirty="0">
              <a:solidFill>
                <a:srgbClr val="F14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Lưu đồ: Đường kết nối 8">
            <a:extLst>
              <a:ext uri="{FF2B5EF4-FFF2-40B4-BE49-F238E27FC236}">
                <a16:creationId xmlns:a16="http://schemas.microsoft.com/office/drawing/2014/main" xmlns="" id="{A3F0B0FD-818E-4BBD-B401-3895387E3487}"/>
              </a:ext>
            </a:extLst>
          </p:cNvPr>
          <p:cNvSpPr/>
          <p:nvPr/>
        </p:nvSpPr>
        <p:spPr>
          <a:xfrm>
            <a:off x="243449" y="682477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Lưu đồ: Đường kết nối 10">
            <a:extLst>
              <a:ext uri="{FF2B5EF4-FFF2-40B4-BE49-F238E27FC236}">
                <a16:creationId xmlns:a16="http://schemas.microsoft.com/office/drawing/2014/main" xmlns="" id="{C74DFE52-BB91-47E6-AC07-F1FB590B50DF}"/>
              </a:ext>
            </a:extLst>
          </p:cNvPr>
          <p:cNvSpPr/>
          <p:nvPr/>
        </p:nvSpPr>
        <p:spPr>
          <a:xfrm>
            <a:off x="4776901" y="693109"/>
            <a:ext cx="372140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Lưu đồ: Đường kết nối 11">
            <a:extLst>
              <a:ext uri="{FF2B5EF4-FFF2-40B4-BE49-F238E27FC236}">
                <a16:creationId xmlns:a16="http://schemas.microsoft.com/office/drawing/2014/main" xmlns="" id="{69969A4C-D57A-4C7D-B73C-3C48FA316729}"/>
              </a:ext>
            </a:extLst>
          </p:cNvPr>
          <p:cNvSpPr/>
          <p:nvPr/>
        </p:nvSpPr>
        <p:spPr>
          <a:xfrm>
            <a:off x="424202" y="2989516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Lưu đồ: Đường kết nối 12">
            <a:extLst>
              <a:ext uri="{FF2B5EF4-FFF2-40B4-BE49-F238E27FC236}">
                <a16:creationId xmlns:a16="http://schemas.microsoft.com/office/drawing/2014/main" xmlns="" id="{8D1E81D9-390E-4725-8248-2F04F6E94D2A}"/>
              </a:ext>
            </a:extLst>
          </p:cNvPr>
          <p:cNvSpPr/>
          <p:nvPr/>
        </p:nvSpPr>
        <p:spPr>
          <a:xfrm>
            <a:off x="4867275" y="2931889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609851" y="9525"/>
            <a:ext cx="44862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Bảy</a:t>
            </a:r>
            <a:r>
              <a:rPr lang="en-US" sz="32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sắc</a:t>
            </a:r>
            <a:r>
              <a:rPr lang="en-US" sz="32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cầu</a:t>
            </a:r>
            <a:r>
              <a:rPr lang="en-US" sz="32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vồng</a:t>
            </a:r>
            <a:endParaRPr lang="en-US" sz="3200" dirty="0">
              <a:solidFill>
                <a:srgbClr val="FF0000"/>
              </a:solidFill>
            </a:endParaRPr>
          </a:p>
        </p:txBody>
      </p:sp>
      <p:pic>
        <p:nvPicPr>
          <p:cNvPr id="14" name="410_20200508104658_bay-sac-cau-von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81975" y="83509"/>
            <a:ext cx="609600" cy="609600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>
            <a:off x="2887580" y="2473782"/>
            <a:ext cx="86627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2887579" y="4262477"/>
            <a:ext cx="86627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6229851" y="3781214"/>
            <a:ext cx="86627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662988" y="1079365"/>
            <a:ext cx="121368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5363578" y="4289838"/>
            <a:ext cx="111743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9730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50"/>
                            </p:stCondLst>
                            <p:childTnLst>
                              <p:par>
                                <p:cTn id="1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250"/>
                            </p:stCondLst>
                            <p:childTnLst>
                              <p:par>
                                <p:cTn id="26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30563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0" grpId="0"/>
      <p:bldP spid="17" grpId="0"/>
      <p:bldP spid="9" grpId="0" animBg="1"/>
      <p:bldP spid="11" grpId="0" animBg="1"/>
      <p:bldP spid="12" grpId="0" animBg="1"/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8">
            <a:extLst>
              <a:ext uri="{FF2B5EF4-FFF2-40B4-BE49-F238E27FC236}">
                <a16:creationId xmlns:a16="http://schemas.microsoft.com/office/drawing/2014/main" xmlns="" id="{97CDA310-DDA7-47C0-8950-DB78C5D823B7}"/>
              </a:ext>
            </a:extLst>
          </p:cNvPr>
          <p:cNvSpPr/>
          <p:nvPr/>
        </p:nvSpPr>
        <p:spPr>
          <a:xfrm>
            <a:off x="528534" y="305868"/>
            <a:ext cx="8258175" cy="5209937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 numCol="2">
            <a:spAutoFit/>
          </a:bodyPr>
          <a:lstStyle/>
          <a:p>
            <a:pPr algn="just"/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Vừa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mưa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lại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nắng</a:t>
            </a:r>
            <a:endParaRPr lang="en-US" altLang="zh-CN" sz="3000" dirty="0" smtClean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Hay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cầu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vồng</a:t>
            </a:r>
            <a:endParaRPr lang="en-US" altLang="zh-CN" sz="3000" dirty="0" smtClean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Bảy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tươi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thắm</a:t>
            </a:r>
            <a:endParaRPr lang="en-US" altLang="zh-CN" sz="3000" dirty="0" smtClean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Bé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mừng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vui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trông</a:t>
            </a:r>
            <a:endParaRPr lang="en-US" altLang="zh-CN" sz="3000" dirty="0" smtClean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endParaRPr lang="en-US" altLang="zh-CN" sz="3000" dirty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lam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đám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mây</a:t>
            </a:r>
            <a:endParaRPr lang="en-US" altLang="zh-CN" sz="3000" dirty="0" smtClean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chàm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áo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mẹ</a:t>
            </a:r>
            <a:endParaRPr lang="en-US" altLang="zh-CN" sz="3000" dirty="0" smtClean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tím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hoa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sim</a:t>
            </a:r>
            <a:endParaRPr lang="en-US" altLang="zh-CN" sz="3000" dirty="0" smtClean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Bảy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yêu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thế</a:t>
            </a:r>
            <a:endParaRPr lang="en-US" altLang="zh-CN" sz="3000" dirty="0" smtClean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endParaRPr lang="en-US" altLang="zh-CN" sz="3000" dirty="0" smtClean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đỏ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mặt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trời</a:t>
            </a:r>
            <a:endParaRPr lang="en-US" altLang="zh-CN" sz="3000" dirty="0" smtClean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cam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đu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đủ</a:t>
            </a:r>
            <a:endParaRPr lang="en-US" altLang="zh-CN" sz="3000" dirty="0" smtClean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bơi</a:t>
            </a:r>
            <a:endParaRPr lang="en-US" altLang="zh-CN" sz="3000" dirty="0" smtClean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Lục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kia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lá</a:t>
            </a:r>
            <a:endParaRPr lang="en-US" altLang="zh-CN" sz="3000" dirty="0" smtClean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endParaRPr lang="en-US" altLang="zh-CN" sz="3000" dirty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Cầu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vồng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ẩn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hiện</a:t>
            </a:r>
            <a:endParaRPr lang="en-US" altLang="zh-CN" sz="3000" dirty="0" smtClean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Rồi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lại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tan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mau</a:t>
            </a:r>
            <a:endParaRPr lang="en-US" altLang="zh-CN" sz="3000" dirty="0" smtClean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Đất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trời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bừng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tỉnh</a:t>
            </a:r>
            <a:endParaRPr lang="en-US" altLang="zh-CN" sz="3000" dirty="0" smtClean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Sau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cơn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mưa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rào</a:t>
            </a:r>
            <a:endParaRPr lang="en-US" altLang="zh-CN" sz="3000" dirty="0" smtClean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</a:t>
            </a:r>
          </a:p>
        </p:txBody>
      </p:sp>
      <p:sp>
        <p:nvSpPr>
          <p:cNvPr id="17" name="矩形 8">
            <a:extLst>
              <a:ext uri="{FF2B5EF4-FFF2-40B4-BE49-F238E27FC236}">
                <a16:creationId xmlns:a16="http://schemas.microsoft.com/office/drawing/2014/main" xmlns="" id="{97CDA310-DDA7-47C0-8950-DB78C5D823B7}"/>
              </a:ext>
            </a:extLst>
          </p:cNvPr>
          <p:cNvSpPr/>
          <p:nvPr/>
        </p:nvSpPr>
        <p:spPr>
          <a:xfrm>
            <a:off x="533400" y="313192"/>
            <a:ext cx="8258175" cy="5209937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 numCol="2">
            <a:spAutoFit/>
          </a:bodyPr>
          <a:lstStyle/>
          <a:p>
            <a:pPr algn="just"/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Vừa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mưa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lại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nắng</a:t>
            </a:r>
            <a:endParaRPr lang="en-US" altLang="zh-CN" sz="3000" dirty="0" smtClean="0">
              <a:solidFill>
                <a:srgbClr val="679C3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Hay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cầu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vồng</a:t>
            </a:r>
            <a:endParaRPr lang="en-US" altLang="zh-CN" sz="3000" dirty="0" smtClean="0">
              <a:solidFill>
                <a:srgbClr val="679C3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Bảy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tươi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thắm</a:t>
            </a:r>
            <a:endParaRPr lang="en-US" altLang="zh-CN" sz="3000" dirty="0" smtClean="0">
              <a:solidFill>
                <a:srgbClr val="679C3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Bé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mừng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vui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trông</a:t>
            </a:r>
            <a:endParaRPr lang="en-US" altLang="zh-CN" sz="3000" dirty="0" smtClean="0">
              <a:solidFill>
                <a:srgbClr val="679C3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endParaRPr lang="en-US" altLang="zh-CN" sz="3000" dirty="0">
              <a:solidFill>
                <a:srgbClr val="679C3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lam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đám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mây</a:t>
            </a:r>
            <a:endParaRPr lang="en-US" altLang="zh-CN" sz="3000" dirty="0" smtClean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chàm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áo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mẹ</a:t>
            </a:r>
            <a:endParaRPr lang="en-US" altLang="zh-CN" sz="3000" dirty="0" smtClean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tím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hoa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sim</a:t>
            </a:r>
            <a:endParaRPr lang="en-US" altLang="zh-CN" sz="3000" dirty="0" smtClean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Bảy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yêu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thế</a:t>
            </a:r>
            <a:endParaRPr lang="en-US" altLang="zh-CN" sz="3000" dirty="0" smtClean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endParaRPr lang="en-US" altLang="zh-CN" sz="3000" dirty="0" smtClean="0">
              <a:solidFill>
                <a:srgbClr val="679C3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đỏ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mặt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trời</a:t>
            </a:r>
            <a:endParaRPr lang="en-US" altLang="zh-CN" sz="3000" dirty="0" smtClean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cam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đu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đủ</a:t>
            </a:r>
            <a:endParaRPr lang="en-US" altLang="zh-CN" sz="3000" dirty="0" smtClean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vàng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bơi</a:t>
            </a:r>
            <a:endParaRPr lang="en-US" altLang="zh-CN" sz="3000" dirty="0" smtClean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Lục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kia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lá</a:t>
            </a:r>
            <a:endParaRPr lang="en-US" altLang="zh-CN" sz="3000" dirty="0" smtClean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endParaRPr lang="en-US" altLang="zh-CN" sz="3000" dirty="0">
              <a:solidFill>
                <a:srgbClr val="679C3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Cầu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vồng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ẩn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hiện</a:t>
            </a:r>
            <a:endParaRPr lang="en-US" altLang="zh-CN" sz="3000" dirty="0" smtClean="0">
              <a:solidFill>
                <a:srgbClr val="679C3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Rồi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lại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tan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mau</a:t>
            </a:r>
            <a:endParaRPr lang="en-US" altLang="zh-CN" sz="3000" dirty="0" smtClean="0">
              <a:solidFill>
                <a:srgbClr val="679C3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Đất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trời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bừng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tỉnh</a:t>
            </a:r>
            <a:endParaRPr lang="en-US" altLang="zh-CN" sz="3000" dirty="0" smtClean="0">
              <a:solidFill>
                <a:srgbClr val="679C3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Sau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cơn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mưa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rào</a:t>
            </a:r>
            <a:endParaRPr lang="en-US" altLang="zh-CN" sz="3000" dirty="0" smtClean="0">
              <a:solidFill>
                <a:srgbClr val="679C3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</a:t>
            </a:r>
          </a:p>
        </p:txBody>
      </p:sp>
      <p:sp>
        <p:nvSpPr>
          <p:cNvPr id="5" name="矩形 8">
            <a:extLst>
              <a:ext uri="{FF2B5EF4-FFF2-40B4-BE49-F238E27FC236}">
                <a16:creationId xmlns:a16="http://schemas.microsoft.com/office/drawing/2014/main" xmlns="" id="{97CDA310-DDA7-47C0-8950-DB78C5D823B7}"/>
              </a:ext>
            </a:extLst>
          </p:cNvPr>
          <p:cNvSpPr/>
          <p:nvPr/>
        </p:nvSpPr>
        <p:spPr>
          <a:xfrm>
            <a:off x="295276" y="-28041"/>
            <a:ext cx="9143999" cy="612934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just"/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                                               </a:t>
            </a:r>
            <a:endParaRPr lang="zh-CN" altLang="en-US" sz="3000" dirty="0">
              <a:solidFill>
                <a:srgbClr val="F14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Lưu đồ: Đường kết nối 8">
            <a:extLst>
              <a:ext uri="{FF2B5EF4-FFF2-40B4-BE49-F238E27FC236}">
                <a16:creationId xmlns:a16="http://schemas.microsoft.com/office/drawing/2014/main" xmlns="" id="{A3F0B0FD-818E-4BBD-B401-3895387E3487}"/>
              </a:ext>
            </a:extLst>
          </p:cNvPr>
          <p:cNvSpPr/>
          <p:nvPr/>
        </p:nvSpPr>
        <p:spPr>
          <a:xfrm>
            <a:off x="243449" y="682477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Lưu đồ: Đường kết nối 10">
            <a:extLst>
              <a:ext uri="{FF2B5EF4-FFF2-40B4-BE49-F238E27FC236}">
                <a16:creationId xmlns:a16="http://schemas.microsoft.com/office/drawing/2014/main" xmlns="" id="{C74DFE52-BB91-47E6-AC07-F1FB590B50DF}"/>
              </a:ext>
            </a:extLst>
          </p:cNvPr>
          <p:cNvSpPr/>
          <p:nvPr/>
        </p:nvSpPr>
        <p:spPr>
          <a:xfrm>
            <a:off x="4776901" y="693109"/>
            <a:ext cx="372140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Lưu đồ: Đường kết nối 11">
            <a:extLst>
              <a:ext uri="{FF2B5EF4-FFF2-40B4-BE49-F238E27FC236}">
                <a16:creationId xmlns:a16="http://schemas.microsoft.com/office/drawing/2014/main" xmlns="" id="{69969A4C-D57A-4C7D-B73C-3C48FA316729}"/>
              </a:ext>
            </a:extLst>
          </p:cNvPr>
          <p:cNvSpPr/>
          <p:nvPr/>
        </p:nvSpPr>
        <p:spPr>
          <a:xfrm>
            <a:off x="424202" y="2989516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Lưu đồ: Đường kết nối 12">
            <a:extLst>
              <a:ext uri="{FF2B5EF4-FFF2-40B4-BE49-F238E27FC236}">
                <a16:creationId xmlns:a16="http://schemas.microsoft.com/office/drawing/2014/main" xmlns="" id="{8D1E81D9-390E-4725-8248-2F04F6E94D2A}"/>
              </a:ext>
            </a:extLst>
          </p:cNvPr>
          <p:cNvSpPr/>
          <p:nvPr/>
        </p:nvSpPr>
        <p:spPr>
          <a:xfrm>
            <a:off x="4867275" y="2931889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609851" y="9525"/>
            <a:ext cx="44862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Bảy</a:t>
            </a:r>
            <a:r>
              <a:rPr lang="en-US" sz="32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sắc</a:t>
            </a:r>
            <a:r>
              <a:rPr lang="en-US" sz="32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cầu</a:t>
            </a:r>
            <a:r>
              <a:rPr lang="en-US" sz="32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vồng</a:t>
            </a:r>
            <a:endParaRPr lang="en-US" sz="3200" dirty="0">
              <a:solidFill>
                <a:srgbClr val="FF0000"/>
              </a:solidFill>
            </a:endParaRPr>
          </a:p>
        </p:txBody>
      </p:sp>
      <p:pic>
        <p:nvPicPr>
          <p:cNvPr id="14" name="410_20200508104658_bay-sac-cau-von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81975" y="83509"/>
            <a:ext cx="609600" cy="609600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 flipH="1">
            <a:off x="3701214" y="682477"/>
            <a:ext cx="161925" cy="43084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3758612" y="2068511"/>
            <a:ext cx="161925" cy="43084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7956378" y="682477"/>
            <a:ext cx="161925" cy="43084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>
            <a:off x="7889706" y="1094763"/>
            <a:ext cx="161925" cy="43084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8057144" y="1605586"/>
            <a:ext cx="161925" cy="43084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>
            <a:off x="7646819" y="2070119"/>
            <a:ext cx="161925" cy="43084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3911764" y="2962237"/>
            <a:ext cx="161925" cy="43084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>
            <a:off x="3776910" y="3346803"/>
            <a:ext cx="161925" cy="43084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3677649" y="3891350"/>
            <a:ext cx="161925" cy="43084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>
            <a:off x="3690184" y="4304315"/>
            <a:ext cx="161925" cy="43084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>
            <a:off x="3592427" y="4313944"/>
            <a:ext cx="161925" cy="43084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H="1">
            <a:off x="8181973" y="2963845"/>
            <a:ext cx="161925" cy="43084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H="1">
            <a:off x="7776660" y="3372474"/>
            <a:ext cx="161925" cy="43084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H="1">
            <a:off x="8068927" y="3867522"/>
            <a:ext cx="161925" cy="43084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H="1">
            <a:off x="8181975" y="4348098"/>
            <a:ext cx="161925" cy="43084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H="1">
            <a:off x="8101012" y="4348098"/>
            <a:ext cx="161925" cy="43084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H="1">
            <a:off x="3544300" y="1142200"/>
            <a:ext cx="161925" cy="43084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H="1">
            <a:off x="3830801" y="1637669"/>
            <a:ext cx="161925" cy="43084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H="1">
            <a:off x="7708730" y="2091209"/>
            <a:ext cx="161925" cy="43084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H="1">
            <a:off x="3830302" y="2084553"/>
            <a:ext cx="161925" cy="43084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95584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Tìm</a:t>
            </a:r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vần</a:t>
            </a:r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bài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3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074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20988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:a16="http://schemas.microsoft.com/office/drawing/2014/main" xmlns="" id="{DAECB3AA-DE44-4B2E-8E42-EC1E254E3EC5}"/>
              </a:ext>
            </a:extLst>
          </p:cNvPr>
          <p:cNvSpPr/>
          <p:nvPr/>
        </p:nvSpPr>
        <p:spPr>
          <a:xfrm>
            <a:off x="502104" y="344864"/>
            <a:ext cx="771797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Tìm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bài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những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tiếng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bài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vần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ông</a:t>
            </a:r>
            <a:r>
              <a:rPr lang="en-US" altLang="zh-CN" sz="32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ơi</a:t>
            </a:r>
            <a:r>
              <a:rPr lang="en-US" altLang="zh-CN" sz="32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ưa</a:t>
            </a:r>
            <a:endParaRPr lang="zh-CN" altLang="en-US" sz="32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8" name="Shape 698"/>
          <p:cNvPicPr/>
          <p:nvPr/>
        </p:nvPicPr>
        <p:blipFill>
          <a:blip r:embed="rId2"/>
          <a:stretch/>
        </p:blipFill>
        <p:spPr>
          <a:xfrm>
            <a:off x="3131185" y="2290128"/>
            <a:ext cx="3202940" cy="1567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239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卡通欢乐假期教育老师专用课件PPT模板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6&quot;/&gt;&lt;/object&gt;&lt;object type=&quot;3&quot; unique_id=&quot;10004&quot;&gt;&lt;property id=&quot;20148&quot; value=&quot;5&quot;/&gt;&lt;property id=&quot;20300&quot; value=&quot;Slide 2&quot;/&gt;&lt;property id=&quot;20307&quot; value=&quot;257&quot;/&gt;&lt;/object&gt;&lt;object type=&quot;3&quot; unique_id=&quot;10005&quot;&gt;&lt;property id=&quot;20148&quot; value=&quot;5&quot;/&gt;&lt;property id=&quot;20300&quot; value=&quot;Slide 3&quot;/&gt;&lt;property id=&quot;20307&quot; value=&quot;258&quot;/&gt;&lt;/object&gt;&lt;object type=&quot;3&quot; unique_id=&quot;10006&quot;&gt;&lt;property id=&quot;20148&quot; value=&quot;5&quot;/&gt;&lt;property id=&quot;20300&quot; value=&quot;Slide 4&quot;/&gt;&lt;property id=&quot;20307&quot; value=&quot;259&quot;/&gt;&lt;/object&gt;&lt;object type=&quot;3&quot; unique_id=&quot;10007&quot;&gt;&lt;property id=&quot;20148&quot; value=&quot;5&quot;/&gt;&lt;property id=&quot;20300&quot; value=&quot;Slide 5&quot;/&gt;&lt;property id=&quot;20307&quot; value=&quot;260&quot;/&gt;&lt;/object&gt;&lt;object type=&quot;3&quot; unique_id=&quot;10008&quot;&gt;&lt;property id=&quot;20148&quot; value=&quot;5&quot;/&gt;&lt;property id=&quot;20300&quot; value=&quot;Slide 6&quot;/&gt;&lt;property id=&quot;20307&quot; value=&quot;270&quot;/&gt;&lt;/object&gt;&lt;object type=&quot;3&quot; unique_id=&quot;10009&quot;&gt;&lt;property id=&quot;20148&quot; value=&quot;5&quot;/&gt;&lt;property id=&quot;20300&quot; value=&quot;Slide 7&quot;/&gt;&lt;property id=&quot;20307&quot; value=&quot;262&quot;/&gt;&lt;/object&gt;&lt;object type=&quot;3&quot; unique_id=&quot;10010&quot;&gt;&lt;property id=&quot;20148&quot; value=&quot;5&quot;/&gt;&lt;property id=&quot;20300&quot; value=&quot;Slide 8&quot;/&gt;&lt;property id=&quot;20307&quot; value=&quot;263&quot;/&gt;&lt;/object&gt;&lt;object type=&quot;3&quot; unique_id=&quot;10011&quot;&gt;&lt;property id=&quot;20148&quot; value=&quot;5&quot;/&gt;&lt;property id=&quot;20300&quot; value=&quot;Slide 9&quot;/&gt;&lt;property id=&quot;20307&quot; value=&quot;271&quot;/&gt;&lt;/object&gt;&lt;object type=&quot;3&quot; unique_id=&quot;10012&quot;&gt;&lt;property id=&quot;20148&quot; value=&quot;5&quot;/&gt;&lt;property id=&quot;20300&quot; value=&quot;Slide 10&quot;/&gt;&lt;property id=&quot;20307&quot; value=&quot;265&quot;/&gt;&lt;/object&gt;&lt;object type=&quot;3&quot; unique_id=&quot;10013&quot;&gt;&lt;property id=&quot;20148&quot; value=&quot;5&quot;/&gt;&lt;property id=&quot;20300&quot; value=&quot;Slide 11&quot;/&gt;&lt;property id=&quot;20307&quot; value=&quot;266&quot;/&gt;&lt;/object&gt;&lt;object type=&quot;3&quot; unique_id=&quot;10014&quot;&gt;&lt;property id=&quot;20148&quot; value=&quot;5&quot;/&gt;&lt;property id=&quot;20300&quot; value=&quot;Slide 12&quot;/&gt;&lt;property id=&quot;20307&quot; value=&quot;272&quot;/&gt;&lt;/object&gt;&lt;object type=&quot;3&quot; unique_id=&quot;10015&quot;&gt;&lt;property id=&quot;20148&quot; value=&quot;5&quot;/&gt;&lt;property id=&quot;20300&quot; value=&quot;Slide 13&quot;/&gt;&lt;property id=&quot;20307&quot; value=&quot;268&quot;/&gt;&lt;/object&gt;&lt;object type=&quot;3&quot; unique_id=&quot;10016&quot;&gt;&lt;property id=&quot;20148&quot; value=&quot;5&quot;/&gt;&lt;property id=&quot;20300&quot; value=&quot;Slide 14&quot;/&gt;&lt;property id=&quot;20307&quot; value=&quot;269&quot;/&gt;&lt;/object&gt;&lt;object type=&quot;3&quot; unique_id=&quot;10017&quot;&gt;&lt;property id=&quot;20148&quot; value=&quot;5&quot;/&gt;&lt;property id=&quot;20300&quot; value=&quot;Slide 15&quot;/&gt;&lt;property id=&quot;20307&quot; value=&quot;273&quot;/&gt;&lt;/object&gt;&lt;/object&gt;&lt;object type=&quot;8&quot; unique_id=&quot;10034&quot;&gt;&lt;/object&gt;&lt;/object&gt;&lt;/database&gt;"/>
  <p:tag name="MMPROD_NEXTUNIQUEID" val="10009"/>
  <p:tag name="SECTOMILLISECCONVERTED" val="1"/>
</p:tagLst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92AF9ED3A35974FB4FC0A750E20F08F" ma:contentTypeVersion="7" ma:contentTypeDescription="Create a new document." ma:contentTypeScope="" ma:versionID="ae27ad75609f560b794f51fe79703aa0">
  <xsd:schema xmlns:xsd="http://www.w3.org/2001/XMLSchema" xmlns:xs="http://www.w3.org/2001/XMLSchema" xmlns:p="http://schemas.microsoft.com/office/2006/metadata/properties" xmlns:ns3="2954521b-b4ab-4ce3-8aa8-8bfa99a4c36e" targetNamespace="http://schemas.microsoft.com/office/2006/metadata/properties" ma:root="true" ma:fieldsID="662feb58b47efb0c69aedb5778475eaf" ns3:_="">
    <xsd:import namespace="2954521b-b4ab-4ce3-8aa8-8bfa99a4c36e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954521b-b4ab-4ce3-8aa8-8bfa99a4c36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00BBF27-AEA7-4E39-9873-833F6E66B524}">
  <ds:schemaRefs>
    <ds:schemaRef ds:uri="2954521b-b4ab-4ce3-8aa8-8bfa99a4c36e"/>
    <ds:schemaRef ds:uri="http://purl.org/dc/elements/1.1/"/>
    <ds:schemaRef ds:uri="http://schemas.microsoft.com/office/2006/metadata/properties"/>
    <ds:schemaRef ds:uri="http://purl.org/dc/terms/"/>
    <ds:schemaRef ds:uri="http://purl.org/dc/dcmitype/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D56F18A0-6FEA-41E4-A1FE-3FCDC3E71B3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954521b-b4ab-4ce3-8aa8-8bfa99a4c36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E9FB348E-5AF4-49FB-8FE5-650F6DA25C7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804</TotalTime>
  <Words>442</Words>
  <Application>Microsoft Office PowerPoint</Application>
  <PresentationFormat>On-screen Show (16:9)</PresentationFormat>
  <Paragraphs>228</Paragraphs>
  <Slides>21</Slides>
  <Notes>8</Notes>
  <HiddenSlides>0</HiddenSlides>
  <MMClips>4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0" baseType="lpstr">
      <vt:lpstr>Arial</vt:lpstr>
      <vt:lpstr>华康少女文字W5</vt:lpstr>
      <vt:lpstr>DFPOP1-W9</vt:lpstr>
      <vt:lpstr>Calibri</vt:lpstr>
      <vt:lpstr>宋体</vt:lpstr>
      <vt:lpstr>Arial-Rounded</vt:lpstr>
      <vt:lpstr>Times New Roman</vt:lpstr>
      <vt:lpstr>微软雅黑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Pham Thi Minh Phuong</dc:creator>
  <cp:lastModifiedBy>Windows User</cp:lastModifiedBy>
  <cp:revision>43</cp:revision>
  <dcterms:created xsi:type="dcterms:W3CDTF">2020-08-13T09:19:08Z</dcterms:created>
  <dcterms:modified xsi:type="dcterms:W3CDTF">2021-04-07T08:09:59Z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0x010100592AF9ED3A35974FB4FC0A750E20F08F</vt:lpwstr>
  </property>
</Properties>
</file>