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3" r:id="rId5"/>
    <p:sldMasterId id="2147483692" r:id="rId6"/>
    <p:sldMasterId id="2147483706" r:id="rId7"/>
    <p:sldMasterId id="2147483721" r:id="rId8"/>
    <p:sldMasterId id="2147483736" r:id="rId9"/>
    <p:sldMasterId id="2147483750" r:id="rId10"/>
    <p:sldMasterId id="2147483764" r:id="rId11"/>
    <p:sldMasterId id="2147483791" r:id="rId12"/>
  </p:sldMasterIdLst>
  <p:notesMasterIdLst>
    <p:notesMasterId r:id="rId36"/>
  </p:notesMasterIdLst>
  <p:sldIdLst>
    <p:sldId id="347" r:id="rId13"/>
    <p:sldId id="345" r:id="rId14"/>
    <p:sldId id="275" r:id="rId15"/>
    <p:sldId id="343" r:id="rId16"/>
    <p:sldId id="311" r:id="rId17"/>
    <p:sldId id="301" r:id="rId18"/>
    <p:sldId id="297" r:id="rId19"/>
    <p:sldId id="313" r:id="rId20"/>
    <p:sldId id="320" r:id="rId21"/>
    <p:sldId id="315" r:id="rId22"/>
    <p:sldId id="318" r:id="rId23"/>
    <p:sldId id="317" r:id="rId24"/>
    <p:sldId id="334" r:id="rId25"/>
    <p:sldId id="339" r:id="rId26"/>
    <p:sldId id="332" r:id="rId27"/>
    <p:sldId id="336" r:id="rId28"/>
    <p:sldId id="325" r:id="rId29"/>
    <p:sldId id="326" r:id="rId30"/>
    <p:sldId id="324" r:id="rId31"/>
    <p:sldId id="327" r:id="rId32"/>
    <p:sldId id="338" r:id="rId33"/>
    <p:sldId id="329" r:id="rId34"/>
    <p:sldId id="330" r:id="rId35"/>
  </p:sldIdLst>
  <p:sldSz cx="9144000" cy="5143500" type="screen16x9"/>
  <p:notesSz cx="6858000" cy="9144000"/>
  <p:embeddedFontLst>
    <p:embeddedFont>
      <p:font typeface="宋体" pitchFamily="2" charset="-122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.VnAristote" pitchFamily="34" charset="0"/>
      <p:regular r:id="rId42"/>
    </p:embeddedFont>
    <p:embeddedFont>
      <p:font typeface="Arial-Rounded" charset="0"/>
      <p:regular r:id="rId43"/>
    </p:embeddedFont>
    <p:embeddedFont>
      <p:font typeface="DFPOP1-W9" charset="-128"/>
      <p:regular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47"/>
            <p14:sldId id="345"/>
          </p14:sldIdLst>
        </p14:section>
        <p14:section name="Tiết 1" id="{694160BE-F2C5-4F1F-9227-A8A060926D5B}">
          <p14:sldIdLst>
            <p14:sldId id="275"/>
            <p14:sldId id="343"/>
            <p14:sldId id="311"/>
            <p14:sldId id="301"/>
            <p14:sldId id="297"/>
            <p14:sldId id="313"/>
            <p14:sldId id="320"/>
            <p14:sldId id="315"/>
            <p14:sldId id="318"/>
            <p14:sldId id="317"/>
            <p14:sldId id="334"/>
            <p14:sldId id="339"/>
          </p14:sldIdLst>
        </p14:section>
        <p14:section name="Tiết 2" id="{47239A1A-9B72-4DA5-96A7-F8786F163078}">
          <p14:sldIdLst>
            <p14:sldId id="332"/>
            <p14:sldId id="336"/>
            <p14:sldId id="325"/>
            <p14:sldId id="326"/>
            <p14:sldId id="324"/>
            <p14:sldId id="327"/>
            <p14:sldId id="338"/>
            <p14:sldId id="329"/>
            <p14:sldId id="330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29" autoAdjust="0"/>
    <p:restoredTop sz="94660"/>
  </p:normalViewPr>
  <p:slideViewPr>
    <p:cSldViewPr snapToGrid="0">
      <p:cViewPr>
        <p:scale>
          <a:sx n="80" d="100"/>
          <a:sy n="80" d="100"/>
        </p:scale>
        <p:origin x="-852" y="-3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font" Target="fonts/font5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72645-7A48-42B5-98E7-A537A02A7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50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08AFF-E86A-45FE-8D95-242CCB95D8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727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E6931-D4E5-4AEF-9B68-CD824D9B80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9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6A48-9F14-4CCD-BF6B-196D6BE18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609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9DEC5-DF24-4498-822E-A346ECA39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757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A6D2A-E8BA-4D78-97AB-A18C0BEAEF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60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06AD3-CCB7-4564-9E6B-600DDDCD95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604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28C32-6B5D-4C0E-BF3C-F730C9825B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676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93524-3DB6-4AC6-AF8E-9D090DEB18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79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A1A96-AF27-4CA7-818D-40EAB2F619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605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86D26-1DC0-4EEB-93A9-CB4875BF64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5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3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2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5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3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4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1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1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9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4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4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6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3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5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3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5A1AC89-5CF6-4773-A79E-A151B1442B4A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8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aolua1-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61">
            <a:off x="1447803" y="3943350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Daolua1-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13">
            <a:off x="685800" y="3600450"/>
            <a:ext cx="1409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Daolua1-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13">
            <a:off x="3" y="2971800"/>
            <a:ext cx="14081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13">
            <a:off x="46038" y="2552700"/>
            <a:ext cx="868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Daolua1-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617">
            <a:off x="3" y="2171700"/>
            <a:ext cx="6334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Daolua1-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617">
            <a:off x="3" y="182880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Daolua1-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906">
            <a:off x="87512" y="1571030"/>
            <a:ext cx="2631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7" name="Group 4"/>
          <p:cNvGrpSpPr>
            <a:grpSpLocks/>
          </p:cNvGrpSpPr>
          <p:nvPr/>
        </p:nvGrpSpPr>
        <p:grpSpPr bwMode="auto">
          <a:xfrm rot="10800000">
            <a:off x="3" y="1"/>
            <a:ext cx="1990725" cy="1700213"/>
            <a:chOff x="4176" y="878"/>
            <a:chExt cx="1254" cy="1422"/>
          </a:xfrm>
        </p:grpSpPr>
        <p:sp>
          <p:nvSpPr>
            <p:cNvPr id="2830" name="Freeform 5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1" name="Freeform 6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2" name="Freeform 7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3" name="Freeform 8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4" name="Freeform 9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5" name="Freeform 10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6" name="Freeform 11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7" name="Freeform 12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8" name="Freeform 13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39" name="Freeform 14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0" name="Freeform 15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1" name="Freeform 16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2" name="Freeform 17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3" name="Freeform 18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4" name="Freeform 19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5" name="Freeform 20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6" name="Freeform 21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7" name="Freeform 22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8" name="Freeform 23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49" name="Freeform 24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0" name="Freeform 25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1" name="Freeform 26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2" name="Freeform 27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3" name="Freeform 28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4" name="Freeform 29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5" name="Freeform 30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6" name="Freeform 31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7" name="Freeform 32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8" name="Freeform 33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59" name="Freeform 34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0" name="Freeform 35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1" name="Freeform 36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2" name="Freeform 37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3" name="Freeform 38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4" name="Freeform 39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5" name="Freeform 40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6" name="Freeform 41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7" name="Freeform 42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8" name="Freeform 43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69" name="Freeform 44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0" name="Freeform 45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1" name="Freeform 46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2" name="Freeform 47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3" name="Freeform 48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4" name="Freeform 49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5" name="Freeform 50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6" name="Freeform 51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7" name="Freeform 52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8" name="Freeform 53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79" name="Freeform 54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0" name="Freeform 55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1" name="Freeform 56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2" name="Freeform 57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3" name="Freeform 58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4" name="Freeform 59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5" name="Freeform 60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6" name="Freeform 61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7" name="Freeform 62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8" name="Freeform 63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89" name="Freeform 64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0" name="Freeform 65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1" name="Freeform 66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2" name="Freeform 67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3" name="Freeform 68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4" name="Freeform 69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5" name="Freeform 70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6" name="Freeform 71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7" name="Freeform 72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8" name="Freeform 73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99" name="Freeform 74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0" name="Freeform 75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1" name="Freeform 76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2" name="Freeform 77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3" name="Freeform 78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4" name="Freeform 79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5" name="Freeform 80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6" name="Freeform 81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7" name="Freeform 82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8" name="Freeform 83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09" name="Freeform 84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0" name="Freeform 85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1" name="Freeform 86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2" name="Freeform 87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3" name="Freeform 88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4" name="Freeform 89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5" name="Freeform 90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6" name="Freeform 91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7" name="Freeform 92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8" name="Freeform 93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19" name="Freeform 94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0" name="Freeform 95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1" name="Freeform 96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2" name="Freeform 97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3" name="Freeform 98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4" name="Freeform 99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5" name="Freeform 100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6" name="Freeform 101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7" name="Freeform 102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8" name="Freeform 103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29" name="Freeform 104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0" name="Freeform 105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1" name="Freeform 106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2" name="Freeform 107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3" name="Freeform 108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4" name="Freeform 109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5" name="Freeform 110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6" name="Freeform 111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7" name="Freeform 112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8" name="Freeform 113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39" name="Freeform 114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0" name="Freeform 115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1" name="Freeform 116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2" name="Freeform 117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3" name="Freeform 118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4" name="Freeform 119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5" name="Freeform 120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6" name="Freeform 121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7" name="Freeform 122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8" name="Freeform 123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49" name="Freeform 124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0" name="Freeform 125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1" name="Freeform 126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2" name="Freeform 127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3" name="Freeform 128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4" name="Freeform 129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5" name="Freeform 130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6" name="Freeform 131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7" name="Freeform 132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8" name="Freeform 133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59" name="Freeform 134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0" name="Freeform 135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1" name="Freeform 136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2" name="Freeform 137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3" name="Freeform 138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4" name="Freeform 139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5" name="Freeform 140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6" name="Freeform 141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7" name="Freeform 142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8" name="Freeform 143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69" name="Freeform 144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0" name="Freeform 145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1" name="Freeform 146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2" name="Freeform 147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3" name="Freeform 148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4" name="Freeform 149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5" name="Freeform 150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6" name="Freeform 151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7" name="Freeform 152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8" name="Freeform 153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79" name="Freeform 154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0" name="Freeform 155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1" name="Freeform 156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2" name="Freeform 157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3" name="Freeform 158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4" name="Freeform 159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5" name="Freeform 160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6" name="Freeform 161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7" name="Freeform 162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8" name="Freeform 163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89" name="Freeform 164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0" name="Freeform 165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1" name="Freeform 166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2" name="Freeform 167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3" name="Freeform 168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4" name="Freeform 169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5" name="Freeform 170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6" name="Freeform 171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7" name="Freeform 172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8" name="Freeform 173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99" name="Freeform 174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0" name="Freeform 175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1" name="Freeform 176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2" name="Freeform 177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3" name="Freeform 178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4" name="Freeform 179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5" name="Freeform 180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6" name="Freeform 181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7" name="Freeform 182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8" name="Freeform 183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09" name="Freeform 184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0" name="Freeform 185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1" name="Freeform 186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2" name="Freeform 187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3" name="Freeform 188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4" name="Freeform 189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5" name="Freeform 190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6" name="Freeform 191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7" name="Freeform 192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8" name="Freeform 193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19" name="Freeform 194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0" name="Freeform 195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1" name="Freeform 196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2" name="Freeform 197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3" name="Freeform 198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4" name="Freeform 199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5" name="Freeform 200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6" name="Freeform 201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7" name="Freeform 202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8" name="Freeform 203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29" name="Freeform 204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0" name="Freeform 205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1" name="Freeform 206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2" name="Freeform 207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3" name="Freeform 208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4" name="Freeform 209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5" name="Freeform 210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6" name="Freeform 211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7" name="Freeform 212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8" name="Freeform 213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39" name="Freeform 214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0" name="Freeform 215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1" name="Freeform 216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2" name="Freeform 217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3" name="Freeform 218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4" name="Freeform 219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5" name="Freeform 220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6" name="Freeform 221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7" name="Freeform 222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8" name="Freeform 223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49" name="Freeform 224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0" name="Freeform 225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1" name="Freeform 226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2" name="Freeform 227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3" name="Freeform 228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4" name="Freeform 229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5" name="Freeform 230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6" name="Freeform 231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7" name="Freeform 232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8" name="Freeform 233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59" name="Freeform 234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0" name="Freeform 235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1" name="Freeform 236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2" name="Freeform 237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3" name="Freeform 238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4" name="Freeform 239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5" name="Freeform 240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6" name="Freeform 241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7" name="Freeform 242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8" name="Freeform 243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69" name="Freeform 244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0" name="Freeform 245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1" name="Freeform 246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2" name="Freeform 247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3" name="Freeform 248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4" name="Freeform 249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5" name="Freeform 250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6" name="Freeform 251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7" name="Freeform 252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8" name="Freeform 253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79" name="Freeform 254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80" name="Freeform 255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81" name="Freeform 256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82" name="Freeform 257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58"/>
          <p:cNvGrpSpPr>
            <a:grpSpLocks/>
          </p:cNvGrpSpPr>
          <p:nvPr/>
        </p:nvGrpSpPr>
        <p:grpSpPr bwMode="auto">
          <a:xfrm rot="-4516406">
            <a:off x="7265195" y="-264318"/>
            <a:ext cx="1500188" cy="2257425"/>
            <a:chOff x="4176" y="878"/>
            <a:chExt cx="1254" cy="1422"/>
          </a:xfrm>
        </p:grpSpPr>
        <p:sp>
          <p:nvSpPr>
            <p:cNvPr id="2577" name="Freeform 259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8" name="Freeform 260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9" name="Freeform 261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0" name="Freeform 262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1" name="Freeform 263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2" name="Freeform 264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3" name="Freeform 265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4" name="Freeform 266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5" name="Freeform 267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6" name="Freeform 268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7" name="Freeform 269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8" name="Freeform 270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89" name="Freeform 271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0" name="Freeform 272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1" name="Freeform 273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2" name="Freeform 274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3" name="Freeform 275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4" name="Freeform 276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5" name="Freeform 277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6" name="Freeform 278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7" name="Freeform 279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8" name="Freeform 280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99" name="Freeform 281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0" name="Freeform 282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1" name="Freeform 283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2" name="Freeform 284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3" name="Freeform 285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4" name="Freeform 286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5" name="Freeform 287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6" name="Freeform 288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7" name="Freeform 289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8" name="Freeform 290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09" name="Freeform 291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0" name="Freeform 292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1" name="Freeform 293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2" name="Freeform 294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3" name="Freeform 295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4" name="Freeform 296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5" name="Freeform 297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6" name="Freeform 298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7" name="Freeform 299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8" name="Freeform 300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19" name="Freeform 301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0" name="Freeform 302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1" name="Freeform 303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2" name="Freeform 304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3" name="Freeform 305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4" name="Freeform 306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5" name="Freeform 307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6" name="Freeform 308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7" name="Freeform 309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8" name="Freeform 310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29" name="Freeform 311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0" name="Freeform 312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1" name="Freeform 313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2" name="Freeform 314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3" name="Freeform 315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4" name="Freeform 316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5" name="Freeform 317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6" name="Freeform 318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7" name="Freeform 319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8" name="Freeform 320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39" name="Freeform 321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0" name="Freeform 322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1" name="Freeform 323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2" name="Freeform 324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3" name="Freeform 325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4" name="Freeform 326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5" name="Freeform 327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6" name="Freeform 328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7" name="Freeform 329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8" name="Freeform 330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49" name="Freeform 331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0" name="Freeform 332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1" name="Freeform 333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2" name="Freeform 334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3" name="Freeform 335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4" name="Freeform 336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5" name="Freeform 337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6" name="Freeform 338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7" name="Freeform 339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8" name="Freeform 340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59" name="Freeform 341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0" name="Freeform 342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1" name="Freeform 343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2" name="Freeform 344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3" name="Freeform 345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4" name="Freeform 346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5" name="Freeform 347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6" name="Freeform 348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7" name="Freeform 349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8" name="Freeform 350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69" name="Freeform 351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0" name="Freeform 352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1" name="Freeform 353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2" name="Freeform 354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3" name="Freeform 355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4" name="Freeform 356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5" name="Freeform 357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6" name="Freeform 358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7" name="Freeform 359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8" name="Freeform 360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79" name="Freeform 361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0" name="Freeform 362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1" name="Freeform 363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2" name="Freeform 364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3" name="Freeform 365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4" name="Freeform 366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5" name="Freeform 367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6" name="Freeform 368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7" name="Freeform 369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8" name="Freeform 370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89" name="Freeform 371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0" name="Freeform 372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1" name="Freeform 373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2" name="Freeform 374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3" name="Freeform 375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4" name="Freeform 376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5" name="Freeform 377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6" name="Freeform 378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7" name="Freeform 379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8" name="Freeform 380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99" name="Freeform 381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0" name="Freeform 382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1" name="Freeform 383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2" name="Freeform 384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3" name="Freeform 385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4" name="Freeform 386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5" name="Freeform 387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6" name="Freeform 388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7" name="Freeform 389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8" name="Freeform 390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09" name="Freeform 391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0" name="Freeform 392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1" name="Freeform 393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2" name="Freeform 394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3" name="Freeform 395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4" name="Freeform 396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5" name="Freeform 397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6" name="Freeform 398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7" name="Freeform 399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8" name="Freeform 400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19" name="Freeform 401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0" name="Freeform 402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1" name="Freeform 403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2" name="Freeform 404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3" name="Freeform 405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4" name="Freeform 406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5" name="Freeform 407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6" name="Freeform 408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7" name="Freeform 409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8" name="Freeform 410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29" name="Freeform 411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0" name="Freeform 412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1" name="Freeform 413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2" name="Freeform 414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3" name="Freeform 415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4" name="Freeform 416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5" name="Freeform 417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6" name="Freeform 418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7" name="Freeform 419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8" name="Freeform 420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39" name="Freeform 421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0" name="Freeform 422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1" name="Freeform 423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2" name="Freeform 424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3" name="Freeform 425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4" name="Freeform 426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5" name="Freeform 427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6" name="Freeform 428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7" name="Freeform 429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8" name="Freeform 430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49" name="Freeform 431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0" name="Freeform 432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1" name="Freeform 433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2" name="Freeform 434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3" name="Freeform 435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4" name="Freeform 436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5" name="Freeform 437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6" name="Freeform 438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7" name="Freeform 439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8" name="Freeform 440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59" name="Freeform 441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0" name="Freeform 442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1" name="Freeform 443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2" name="Freeform 444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3" name="Freeform 445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4" name="Freeform 446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5" name="Freeform 447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6" name="Freeform 448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7" name="Freeform 449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8" name="Freeform 450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9" name="Freeform 451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0" name="Freeform 452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1" name="Freeform 453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2" name="Freeform 454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3" name="Freeform 455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4" name="Freeform 456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5" name="Freeform 457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6" name="Freeform 458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7" name="Freeform 459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8" name="Freeform 460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79" name="Freeform 461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0" name="Freeform 462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1" name="Freeform 463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2" name="Freeform 464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3" name="Freeform 465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4" name="Freeform 466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5" name="Freeform 467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6" name="Freeform 468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7" name="Freeform 469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8" name="Freeform 470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89" name="Freeform 471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0" name="Freeform 472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1" name="Freeform 473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2" name="Freeform 474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3" name="Freeform 475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4" name="Freeform 476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5" name="Freeform 477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6" name="Freeform 478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7" name="Freeform 479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8" name="Freeform 480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99" name="Freeform 481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0" name="Freeform 482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1" name="Freeform 483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2" name="Freeform 484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3" name="Freeform 485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4" name="Freeform 486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5" name="Freeform 487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6" name="Freeform 488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7" name="Freeform 489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8" name="Freeform 490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09" name="Freeform 491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0" name="Freeform 492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1" name="Freeform 493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2" name="Freeform 494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3" name="Freeform 495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4" name="Freeform 496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5" name="Freeform 497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6" name="Freeform 498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7" name="Freeform 499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8" name="Freeform 500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19" name="Freeform 501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0" name="Freeform 502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1" name="Freeform 503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2" name="Freeform 504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3" name="Freeform 505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4" name="Freeform 506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5" name="Freeform 507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6" name="Freeform 508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7" name="Freeform 509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8" name="Freeform 510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29" name="Freeform 511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58"/>
          <p:cNvGrpSpPr>
            <a:grpSpLocks/>
          </p:cNvGrpSpPr>
          <p:nvPr/>
        </p:nvGrpSpPr>
        <p:grpSpPr bwMode="auto">
          <a:xfrm rot="6358581" flipV="1">
            <a:off x="7053464" y="3052962"/>
            <a:ext cx="2087165" cy="2093912"/>
            <a:chOff x="4176" y="878"/>
            <a:chExt cx="1254" cy="1422"/>
          </a:xfrm>
        </p:grpSpPr>
        <p:sp>
          <p:nvSpPr>
            <p:cNvPr id="2324" name="Freeform 259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5" name="Freeform 260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6" name="Freeform 261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7" name="Freeform 262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8" name="Freeform 263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9" name="Freeform 264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0" name="Freeform 265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1" name="Freeform 266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2" name="Freeform 267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3" name="Freeform 268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4" name="Freeform 269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5" name="Freeform 270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6" name="Freeform 271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7" name="Freeform 272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8" name="Freeform 273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39" name="Freeform 274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0" name="Freeform 275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1" name="Freeform 276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2" name="Freeform 277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3" name="Freeform 278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4" name="Freeform 279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5" name="Freeform 280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6" name="Freeform 281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7" name="Freeform 282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8" name="Freeform 283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49" name="Freeform 284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0" name="Freeform 285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1" name="Freeform 286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2" name="Freeform 287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3" name="Freeform 288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4" name="Freeform 289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5" name="Freeform 290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6" name="Freeform 291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7" name="Freeform 292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8" name="Freeform 293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59" name="Freeform 294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0" name="Freeform 295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1" name="Freeform 296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2" name="Freeform 297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3" name="Freeform 298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4" name="Freeform 299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5" name="Freeform 300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6" name="Freeform 301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7" name="Freeform 302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8" name="Freeform 303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69" name="Freeform 304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0" name="Freeform 305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1" name="Freeform 306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2" name="Freeform 307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3" name="Freeform 308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4" name="Freeform 309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5" name="Freeform 310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6" name="Freeform 311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7" name="Freeform 312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8" name="Freeform 313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79" name="Freeform 314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0" name="Freeform 315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1" name="Freeform 316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2" name="Freeform 317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3" name="Freeform 318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4" name="Freeform 319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5" name="Freeform 320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6" name="Freeform 321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7" name="Freeform 322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8" name="Freeform 323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89" name="Freeform 324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0" name="Freeform 325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1" name="Freeform 326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2" name="Freeform 327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3" name="Freeform 328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4" name="Freeform 329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5" name="Freeform 330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6" name="Freeform 331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7" name="Freeform 332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8" name="Freeform 333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99" name="Freeform 334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0" name="Freeform 335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1" name="Freeform 336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2" name="Freeform 337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3" name="Freeform 338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4" name="Freeform 339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5" name="Freeform 340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6" name="Freeform 341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7" name="Freeform 342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8" name="Freeform 343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09" name="Freeform 344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0" name="Freeform 345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1" name="Freeform 346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2" name="Freeform 347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3" name="Freeform 348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4" name="Freeform 349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5" name="Freeform 350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6" name="Freeform 351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7" name="Freeform 352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8" name="Freeform 353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19" name="Freeform 354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0" name="Freeform 355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1" name="Freeform 356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2" name="Freeform 357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3" name="Freeform 358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4" name="Freeform 359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5" name="Freeform 360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6" name="Freeform 361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7" name="Freeform 362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8" name="Freeform 363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29" name="Freeform 364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0" name="Freeform 365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1" name="Freeform 366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2" name="Freeform 367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3" name="Freeform 368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4" name="Freeform 369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5" name="Freeform 370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6" name="Freeform 371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7" name="Freeform 372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8" name="Freeform 373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39" name="Freeform 374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0" name="Freeform 375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1" name="Freeform 376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2" name="Freeform 377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3" name="Freeform 378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4" name="Freeform 379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5" name="Freeform 380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6" name="Freeform 381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7" name="Freeform 382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8" name="Freeform 383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49" name="Freeform 384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0" name="Freeform 385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1" name="Freeform 386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2" name="Freeform 387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3" name="Freeform 388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4" name="Freeform 389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5" name="Freeform 390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6" name="Freeform 391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7" name="Freeform 392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8" name="Freeform 393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59" name="Freeform 394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0" name="Freeform 395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1" name="Freeform 396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2" name="Freeform 397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3" name="Freeform 398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4" name="Freeform 399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5" name="Freeform 400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6" name="Freeform 401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7" name="Freeform 402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8" name="Freeform 403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69" name="Freeform 404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0" name="Freeform 405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1" name="Freeform 406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2" name="Freeform 407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3" name="Freeform 408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4" name="Freeform 409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5" name="Freeform 410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6" name="Freeform 411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7" name="Freeform 412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8" name="Freeform 413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79" name="Freeform 414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0" name="Freeform 415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1" name="Freeform 416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2" name="Freeform 417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3" name="Freeform 418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4" name="Freeform 419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5" name="Freeform 420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6" name="Freeform 421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7" name="Freeform 422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8" name="Freeform 423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89" name="Freeform 424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0" name="Freeform 425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1" name="Freeform 426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2" name="Freeform 427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3" name="Freeform 428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4" name="Freeform 429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5" name="Freeform 430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6" name="Freeform 431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7" name="Freeform 432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8" name="Freeform 433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99" name="Freeform 434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0" name="Freeform 435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1" name="Freeform 436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2" name="Freeform 437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3" name="Freeform 438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4" name="Freeform 439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5" name="Freeform 440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6" name="Freeform 441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7" name="Freeform 442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8" name="Freeform 443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09" name="Freeform 444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0" name="Freeform 445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1" name="Freeform 446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2" name="Freeform 447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3" name="Freeform 448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4" name="Freeform 449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5" name="Freeform 450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6" name="Freeform 451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7" name="Freeform 452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8" name="Freeform 453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19" name="Freeform 454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0" name="Freeform 455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1" name="Freeform 456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2" name="Freeform 457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3" name="Freeform 458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4" name="Freeform 459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5" name="Freeform 460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6" name="Freeform 461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7" name="Freeform 462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8" name="Freeform 463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29" name="Freeform 464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0" name="Freeform 465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1" name="Freeform 466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2" name="Freeform 467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3" name="Freeform 468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4" name="Freeform 469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5" name="Freeform 470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6" name="Freeform 471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7" name="Freeform 472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8" name="Freeform 473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39" name="Freeform 474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0" name="Freeform 475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1" name="Freeform 476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2" name="Freeform 477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3" name="Freeform 478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4" name="Freeform 479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5" name="Freeform 480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6" name="Freeform 481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7" name="Freeform 482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8" name="Freeform 483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49" name="Freeform 484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0" name="Freeform 485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1" name="Freeform 486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2" name="Freeform 487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3" name="Freeform 488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4" name="Freeform 489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5" name="Freeform 490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6" name="Freeform 491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7" name="Freeform 492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8" name="Freeform 493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59" name="Freeform 494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0" name="Freeform 495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1" name="Freeform 496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2" name="Freeform 497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3" name="Freeform 498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4" name="Freeform 499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5" name="Freeform 500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6" name="Freeform 501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7" name="Freeform 502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8" name="Freeform 503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69" name="Freeform 504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0" name="Freeform 505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1" name="Freeform 506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2" name="Freeform 507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3" name="Freeform 508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4" name="Freeform 509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5" name="Freeform 510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76" name="Freeform 511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60" name="Group 4"/>
          <p:cNvGrpSpPr>
            <a:grpSpLocks/>
          </p:cNvGrpSpPr>
          <p:nvPr/>
        </p:nvGrpSpPr>
        <p:grpSpPr bwMode="auto">
          <a:xfrm rot="5060217">
            <a:off x="277614" y="3111699"/>
            <a:ext cx="1775222" cy="2286000"/>
            <a:chOff x="4176" y="878"/>
            <a:chExt cx="1254" cy="1422"/>
          </a:xfrm>
        </p:grpSpPr>
        <p:sp>
          <p:nvSpPr>
            <p:cNvPr id="2071" name="Freeform 5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2" name="Freeform 6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3" name="Freeform 7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4" name="Freeform 8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Freeform 9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Freeform 10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Freeform 11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Freeform 12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79" name="Freeform 13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0" name="Freeform 14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1" name="Freeform 15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2" name="Freeform 16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3" name="Freeform 17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4" name="Freeform 18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5" name="Freeform 19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6" name="Freeform 20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7" name="Freeform 21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8" name="Freeform 22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89" name="Freeform 23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0" name="Freeform 24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1" name="Freeform 25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2" name="Freeform 26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3" name="Freeform 27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4" name="Freeform 28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5" name="Freeform 29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6" name="Freeform 30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7" name="Freeform 31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8" name="Freeform 32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99" name="Freeform 33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0" name="Freeform 34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1" name="Freeform 35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2" name="Freeform 36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3" name="Freeform 37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4" name="Freeform 38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5" name="Freeform 39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6" name="Freeform 40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7" name="Freeform 41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8" name="Freeform 42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09" name="Freeform 43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0" name="Freeform 44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1" name="Freeform 45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2" name="Freeform 46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3" name="Freeform 47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4" name="Freeform 48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5" name="Freeform 49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6" name="Freeform 50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7" name="Freeform 51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8" name="Freeform 52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19" name="Freeform 53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0" name="Freeform 54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1" name="Freeform 55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2" name="Freeform 56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3" name="Freeform 57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4" name="Freeform 58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5" name="Freeform 59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6" name="Freeform 60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7" name="Freeform 61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8" name="Freeform 62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29" name="Freeform 63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0" name="Freeform 64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1" name="Freeform 65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2" name="Freeform 66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3" name="Freeform 67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4" name="Freeform 68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5" name="Freeform 69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6" name="Freeform 70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7" name="Freeform 71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8" name="Freeform 72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39" name="Freeform 73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0" name="Freeform 74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1" name="Freeform 75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2" name="Freeform 76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3" name="Freeform 77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4" name="Freeform 78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5" name="Freeform 79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6" name="Freeform 80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7" name="Freeform 81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8" name="Freeform 82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49" name="Freeform 83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0" name="Freeform 84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1" name="Freeform 85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2" name="Freeform 86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3" name="Freeform 87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4" name="Freeform 88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5" name="Freeform 89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6" name="Freeform 90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7" name="Freeform 91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8" name="Freeform 92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59" name="Freeform 93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0" name="Freeform 94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1" name="Freeform 95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2" name="Freeform 96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3" name="Freeform 97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4" name="Freeform 98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5" name="Freeform 99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6" name="Freeform 100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7" name="Freeform 101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8" name="Freeform 102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69" name="Freeform 103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0" name="Freeform 104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1" name="Freeform 105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2" name="Freeform 106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3" name="Freeform 107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4" name="Freeform 108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5" name="Freeform 109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6" name="Freeform 110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7" name="Freeform 111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8" name="Freeform 112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79" name="Freeform 113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0" name="Freeform 114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1" name="Freeform 115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2" name="Freeform 116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3" name="Freeform 117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4" name="Freeform 118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5" name="Freeform 119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6" name="Freeform 120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7" name="Freeform 121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8" name="Freeform 122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89" name="Freeform 123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0" name="Freeform 124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1" name="Freeform 125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2" name="Freeform 126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3" name="Freeform 127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4" name="Freeform 128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5" name="Freeform 129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6" name="Freeform 130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7" name="Freeform 131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8" name="Freeform 132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99" name="Freeform 133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0" name="Freeform 134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1" name="Freeform 135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2" name="Freeform 136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3" name="Freeform 137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4" name="Freeform 138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5" name="Freeform 139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6" name="Freeform 140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7" name="Freeform 141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8" name="Freeform 142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09" name="Freeform 143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0" name="Freeform 144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1" name="Freeform 145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2" name="Freeform 146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3" name="Freeform 147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4" name="Freeform 148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5" name="Freeform 149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6" name="Freeform 150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7" name="Freeform 151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8" name="Freeform 152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19" name="Freeform 153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0" name="Freeform 154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1" name="Freeform 155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2" name="Freeform 156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3" name="Freeform 157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4" name="Freeform 158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5" name="Freeform 159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6" name="Freeform 160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7" name="Freeform 161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8" name="Freeform 162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29" name="Freeform 163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0" name="Freeform 164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1" name="Freeform 165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2" name="Freeform 166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3" name="Freeform 167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4" name="Freeform 168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5" name="Freeform 169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6" name="Freeform 170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7" name="Freeform 171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8" name="Freeform 172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39" name="Freeform 173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0" name="Freeform 174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1" name="Freeform 175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2" name="Freeform 176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3" name="Freeform 177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4" name="Freeform 178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5" name="Freeform 179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6" name="Freeform 180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7" name="Freeform 181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8" name="Freeform 182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49" name="Freeform 183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0" name="Freeform 184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1" name="Freeform 185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2" name="Freeform 186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3" name="Freeform 187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4" name="Freeform 188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5" name="Freeform 189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6" name="Freeform 190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7" name="Freeform 191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8" name="Freeform 192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59" name="Freeform 193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0" name="Freeform 194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1" name="Freeform 195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2" name="Freeform 196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3" name="Freeform 197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4" name="Freeform 198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5" name="Freeform 199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6" name="Freeform 200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7" name="Freeform 201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8" name="Freeform 202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69" name="Freeform 203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0" name="Freeform 204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1" name="Freeform 205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2" name="Freeform 206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3" name="Freeform 207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4" name="Freeform 208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5" name="Freeform 209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6" name="Freeform 210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7" name="Freeform 211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8" name="Freeform 212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79" name="Freeform 213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0" name="Freeform 214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1" name="Freeform 215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2" name="Freeform 216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3" name="Freeform 217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4" name="Freeform 218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5" name="Freeform 219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6" name="Freeform 220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7" name="Freeform 221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8" name="Freeform 222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89" name="Freeform 223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0" name="Freeform 224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1" name="Freeform 225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2" name="Freeform 226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3" name="Freeform 227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4" name="Freeform 228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5" name="Freeform 229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6" name="Freeform 230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7" name="Freeform 231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8" name="Freeform 232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99" name="Freeform 233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0" name="Freeform 234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1" name="Freeform 235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2" name="Freeform 236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3" name="Freeform 237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4" name="Freeform 238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5" name="Freeform 239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6" name="Freeform 240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7" name="Freeform 241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8" name="Freeform 242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09" name="Freeform 243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0" name="Freeform 244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1" name="Freeform 245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2" name="Freeform 246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3" name="Freeform 247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4" name="Freeform 248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5" name="Freeform 249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6" name="Freeform 250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7" name="Freeform 251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8" name="Freeform 252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19" name="Freeform 253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0" name="Freeform 254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1" name="Freeform 255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2" name="Freeform 256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23" name="Freeform 257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61" name="Picture 1038" descr="pHAO HOA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3" y="742951"/>
            <a:ext cx="885825" cy="657225"/>
          </a:xfrm>
          <a:noFill/>
        </p:spPr>
      </p:pic>
      <p:pic>
        <p:nvPicPr>
          <p:cNvPr id="2062" name="Picture 1039" descr="pHAO HOA"/>
          <p:cNvPicPr>
            <a:picLocks noChangeAspect="1" noChangeArrowheads="1" noCrop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3" y="1085851"/>
            <a:ext cx="2957513" cy="21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WordArt 1040"/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64008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istote"/>
            </a:endParaRPr>
          </a:p>
        </p:txBody>
      </p:sp>
      <p:pic>
        <p:nvPicPr>
          <p:cNvPr id="2064" name="Picture 1042" descr="pHAO 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3" y="1"/>
            <a:ext cx="2957513" cy="21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043" descr="pHAO 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3" y="1"/>
            <a:ext cx="2957513" cy="21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WordArt 1044"/>
          <p:cNvSpPr>
            <a:spLocks noChangeArrowheads="1" noChangeShapeType="1" noTextEdit="1"/>
          </p:cNvSpPr>
          <p:nvPr/>
        </p:nvSpPr>
        <p:spPr bwMode="auto">
          <a:xfrm>
            <a:off x="1447800" y="1600200"/>
            <a:ext cx="50292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c¸c thÇy c«</a:t>
            </a:r>
          </a:p>
        </p:txBody>
      </p:sp>
      <p:sp>
        <p:nvSpPr>
          <p:cNvPr id="2067" name="WordArt 1045"/>
          <p:cNvSpPr>
            <a:spLocks noChangeArrowheads="1" noChangeShapeType="1" noTextEdit="1"/>
          </p:cNvSpPr>
          <p:nvPr/>
        </p:nvSpPr>
        <p:spPr bwMode="auto">
          <a:xfrm>
            <a:off x="685800" y="285750"/>
            <a:ext cx="41148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Chµo mõng</a:t>
            </a:r>
          </a:p>
        </p:txBody>
      </p:sp>
      <p:sp>
        <p:nvSpPr>
          <p:cNvPr id="2068" name="WordArt 1046"/>
          <p:cNvSpPr>
            <a:spLocks noChangeArrowheads="1" noChangeShapeType="1" noTextEdit="1"/>
          </p:cNvSpPr>
          <p:nvPr/>
        </p:nvSpPr>
        <p:spPr bwMode="auto">
          <a:xfrm>
            <a:off x="3200400" y="4057650"/>
            <a:ext cx="5410200" cy="5143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Người thực hiện : Nguyễn H</a:t>
            </a:r>
            <a:r>
              <a:rPr lang="en-US" sz="36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ương</a:t>
            </a:r>
            <a:r>
              <a:rPr lang="en-US" sz="36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Thuỷ</a:t>
            </a:r>
            <a:endParaRPr lang="en-US" sz="3600" i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95" name="AutoShape 1047"/>
          <p:cNvSpPr>
            <a:spLocks noChangeArrowheads="1"/>
          </p:cNvSpPr>
          <p:nvPr/>
        </p:nvSpPr>
        <p:spPr bwMode="auto">
          <a:xfrm>
            <a:off x="6324600" y="514350"/>
            <a:ext cx="990600" cy="74295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2070" name="WordArt 1044"/>
          <p:cNvSpPr>
            <a:spLocks noChangeArrowheads="1" noChangeShapeType="1" noTextEdit="1"/>
          </p:cNvSpPr>
          <p:nvPr/>
        </p:nvSpPr>
        <p:spPr bwMode="auto">
          <a:xfrm>
            <a:off x="2590800" y="3028950"/>
            <a:ext cx="54864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vÒ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dù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giê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líp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 1A5</a:t>
            </a:r>
          </a:p>
        </p:txBody>
      </p:sp>
    </p:spTree>
    <p:extLst>
      <p:ext uri="{BB962C8B-B14F-4D97-AF65-F5344CB8AC3E}">
        <p14:creationId xmlns:p14="http://schemas.microsoft.com/office/powerpoint/2010/main" val="41054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427512"/>
            <a:ext cx="9143999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2564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8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18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85318" y="739503"/>
            <a:ext cx="350956" cy="36490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85318" y="2434709"/>
            <a:ext cx="350956" cy="36490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85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ên khúc nhạc thiếu nhi về các loài chim online video cutter com 1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84.80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58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427512"/>
            <a:ext cx="9143999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3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0121" y="1253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-1" y="805082"/>
            <a:ext cx="9143999" cy="4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m bay nhanh hơn do biến đổi khí hậu - Báo Quảng Ngãi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0"/>
            <a:ext cx="9143999" cy="51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3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9176" y="3482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" y="619600"/>
            <a:ext cx="9143999" cy="45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Kiểm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</a:t>
            </a:r>
            <a:endParaRPr lang="en-US" altLang="zh-CN" sz="3600" dirty="0" smtClean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ểm tin kỷ lục: Loài chim hải âu lớn nhất thế giới - HỘI KỶ LỤC GIA VIỆT  NAM - TỔ CHỨC KỶ LỤC VIỆT NAM(VIETKING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7"/>
            <a:ext cx="9144000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2564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8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96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196" y="1253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" y="710082"/>
            <a:ext cx="9143999" cy="44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ởng thức tuyệt cảnh chim hải âu săn mồi trên biể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2.4658" end="4768.6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"/>
            <a:ext cx="9143999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600" dirty="0" smtClean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494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</a:pP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Hải âu bay suốt ngày trên mặt biển. Đôi khi, chúng đậu ngay trên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m</a:t>
            </a:r>
            <a:r>
              <a:rPr lang="en-US" sz="1300" dirty="0" smtClean="0">
                <a:solidFill>
                  <a:prstClr val="black"/>
                </a:solidFill>
                <a:latin typeface="Arial"/>
                <a:ea typeface="Arial"/>
              </a:rPr>
              <a:t>ặ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t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nước dập dềnh. Khi trời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s</a:t>
            </a:r>
            <a:r>
              <a:rPr lang="en-US" sz="1300" dirty="0" smtClean="0">
                <a:solidFill>
                  <a:prstClr val="black"/>
                </a:solidFill>
                <a:latin typeface="Arial"/>
                <a:ea typeface="Arial"/>
              </a:rPr>
              <a:t>ắ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p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có bão, chúng bay thành đàn tìm nơi trú ẩn. Vì vậy,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h</a:t>
            </a:r>
            <a:r>
              <a:rPr lang="en-US" sz="1300" dirty="0">
                <a:solidFill>
                  <a:prstClr val="black"/>
                </a:solidFill>
                <a:latin typeface="Arial"/>
                <a:ea typeface="Arial"/>
              </a:rPr>
              <a:t>ả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i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âu được gọi là loài chim báo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bão.</a:t>
            </a:r>
            <a:r>
              <a:rPr lang="en-US" sz="1300" dirty="0" smtClean="0">
                <a:solidFill>
                  <a:prstClr val="black"/>
                </a:solidFill>
                <a:latin typeface="Arial"/>
                <a:ea typeface="Arial"/>
              </a:rPr>
              <a:t>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Chúng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cũng được coi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l</a:t>
            </a:r>
            <a:r>
              <a:rPr lang="en-US" sz="1300" dirty="0">
                <a:solidFill>
                  <a:prstClr val="black"/>
                </a:solidFill>
                <a:latin typeface="Arial"/>
                <a:ea typeface="Arial"/>
              </a:rPr>
              <a:t>à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bạn của những người đi biển.</a:t>
            </a:r>
            <a:endParaRPr lang="en-US" sz="13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</a:pP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Hâi âu là loài chim của biển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c</a:t>
            </a:r>
            <a:r>
              <a:rPr lang="en-US" sz="1300" dirty="0">
                <a:solidFill>
                  <a:prstClr val="black"/>
                </a:solidFill>
                <a:latin typeface="Arial"/>
                <a:ea typeface="Arial"/>
              </a:rPr>
              <a:t>ả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.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Chúng có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s</a:t>
            </a:r>
            <a:r>
              <a:rPr lang="en-US" sz="1300" dirty="0">
                <a:solidFill>
                  <a:prstClr val="black"/>
                </a:solidFill>
                <a:latin typeface="Arial"/>
                <a:ea typeface="Arial"/>
              </a:rPr>
              <a:t>ả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i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cánh lớn, nên có thể bay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r</a:t>
            </a:r>
            <a:r>
              <a:rPr lang="en-US" sz="1300" dirty="0">
                <a:solidFill>
                  <a:prstClr val="black"/>
                </a:solidFill>
                <a:latin typeface="Arial"/>
                <a:ea typeface="Arial"/>
              </a:rPr>
              <a:t>â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t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xa, vượt qua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c</a:t>
            </a:r>
            <a:r>
              <a:rPr lang="en-US" sz="1300" dirty="0">
                <a:solidFill>
                  <a:prstClr val="black"/>
                </a:solidFill>
                <a:latin typeface="Arial"/>
                <a:ea typeface="Arial"/>
              </a:rPr>
              <a:t>ả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những đại dương mênh mông. Hài âu còn bơi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r</a:t>
            </a:r>
            <a:r>
              <a:rPr lang="en-US" sz="1300" dirty="0" smtClean="0">
                <a:solidFill>
                  <a:prstClr val="black"/>
                </a:solidFill>
                <a:latin typeface="Arial"/>
                <a:ea typeface="Arial"/>
              </a:rPr>
              <a:t>ấ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t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giỏi nhờ 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ch</a:t>
            </a:r>
            <a:r>
              <a:rPr lang="en-US" sz="1300" dirty="0">
                <a:solidFill>
                  <a:prstClr val="black"/>
                </a:solidFill>
                <a:latin typeface="Arial"/>
                <a:ea typeface="Arial"/>
              </a:rPr>
              <a:t>â</a:t>
            </a:r>
            <a:r>
              <a:rPr lang="vi-VN" sz="1300" dirty="0" smtClean="0">
                <a:solidFill>
                  <a:prstClr val="black"/>
                </a:solidFill>
                <a:latin typeface="Arial"/>
                <a:ea typeface="Arial"/>
              </a:rPr>
              <a:t>n </a:t>
            </a:r>
            <a:r>
              <a:rPr lang="vi-VN" sz="1300" dirty="0">
                <a:solidFill>
                  <a:prstClr val="black"/>
                </a:solidFill>
                <a:latin typeface="Arial"/>
                <a:ea typeface="Arial"/>
              </a:rPr>
              <a:t>của chúng có màng như chân vịt.</a:t>
            </a:r>
            <a:endParaRPr lang="en-US" sz="13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710580" y="1078282"/>
            <a:ext cx="1136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30570" y="1541420"/>
            <a:ext cx="14215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7879" y="2028308"/>
            <a:ext cx="17659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31108" y="3263341"/>
            <a:ext cx="14334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97688" y="4082737"/>
            <a:ext cx="14334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6437" y="156640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ải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6437" y="1067426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6437" y="1970928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6437" y="2914587"/>
            <a:ext cx="3322572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ập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6437" y="3817112"/>
            <a:ext cx="3322572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en-US" sz="4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9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15943" y="680128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680960" y="692002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110521" y="1544059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9234" y="2384784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400800" y="2375334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632189" y="2850348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716585" y="3245201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164953" y="3720206"/>
            <a:ext cx="220328" cy="2704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0"/>
            <a:ext cx="9143999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85318" y="739503"/>
            <a:ext cx="350956" cy="36490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85318" y="2434709"/>
            <a:ext cx="350956" cy="36490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1163</Words>
  <Application>Microsoft Office PowerPoint</Application>
  <PresentationFormat>On-screen Show (16:9)</PresentationFormat>
  <Paragraphs>59</Paragraphs>
  <Slides>23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华康少女文字W5</vt:lpstr>
      <vt:lpstr>宋体</vt:lpstr>
      <vt:lpstr>Calibri</vt:lpstr>
      <vt:lpstr>.VnAristote</vt:lpstr>
      <vt:lpstr>Arial-Rounded</vt:lpstr>
      <vt:lpstr>Times New Roman</vt:lpstr>
      <vt:lpstr>DFPOP1-W9</vt:lpstr>
      <vt:lpstr>Office 主题</vt:lpstr>
      <vt:lpstr>1_Office 主题</vt:lpstr>
      <vt:lpstr>3_Office 主题</vt:lpstr>
      <vt:lpstr>4_Office 主题</vt:lpstr>
      <vt:lpstr>2_Office 主题</vt:lpstr>
      <vt:lpstr>5_Office 主题</vt:lpstr>
      <vt:lpstr>6_Office 主题</vt:lpstr>
      <vt:lpstr>7_Office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85</cp:revision>
  <dcterms:created xsi:type="dcterms:W3CDTF">2020-08-13T09:19:08Z</dcterms:created>
  <dcterms:modified xsi:type="dcterms:W3CDTF">2021-04-05T03:36:15Z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