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3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304" r:id="rId18"/>
    <p:sldId id="305" r:id="rId19"/>
    <p:sldId id="267" r:id="rId20"/>
    <p:sldId id="279" r:id="rId21"/>
    <p:sldId id="268" r:id="rId22"/>
    <p:sldId id="281" r:id="rId23"/>
    <p:sldId id="300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294" r:id="rId36"/>
    <p:sldId id="295" r:id="rId37"/>
    <p:sldId id="296" r:id="rId38"/>
    <p:sldId id="297" r:id="rId39"/>
    <p:sldId id="298" r:id="rId40"/>
    <p:sldId id="274" r:id="rId41"/>
    <p:sldId id="301" r:id="rId42"/>
  </p:sldIdLst>
  <p:sldSz cx="9144000" cy="5143500" type="screen16x9"/>
  <p:notesSz cx="6858000" cy="9144000"/>
  <p:embeddedFontLst>
    <p:embeddedFont>
      <p:font typeface="DFPOP1-W9" panose="020B0600070205080204" charset="-128"/>
      <p:regular r:id="rId44"/>
    </p:embeddedFont>
    <p:embeddedFont>
      <p:font typeface="宋体" panose="02010600030101010101" pitchFamily="2" charset="-122"/>
      <p:regular r:id="rId45"/>
    </p:embeddedFont>
    <p:embeddedFont>
      <p:font typeface="Arial-Rounded" panose="020B0500000000000000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  <p14:sldId id="304"/>
            <p14:sldId id="305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300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 varScale="1">
        <p:scale>
          <a:sx n="92" d="100"/>
          <a:sy n="92" d="100"/>
        </p:scale>
        <p:origin x="7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54045" y="25060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191" y="240022"/>
            <a:ext cx="8451382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100" y="406276"/>
            <a:ext cx="807830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22774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7"/>
          <a:stretch/>
        </p:blipFill>
        <p:spPr bwMode="auto">
          <a:xfrm rot="16200000">
            <a:off x="2942247" y="-2814233"/>
            <a:ext cx="3280231" cy="91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1224</Words>
  <Application>Microsoft Office PowerPoint</Application>
  <PresentationFormat>On-screen Show (16:9)</PresentationFormat>
  <Paragraphs>184</Paragraphs>
  <Slides>38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DFPOP1-W9</vt:lpstr>
      <vt:lpstr>Arial</vt:lpstr>
      <vt:lpstr>宋体</vt:lpstr>
      <vt:lpstr>Arial-Rounded</vt:lpstr>
      <vt:lpstr>Calibri</vt:lpstr>
      <vt:lpstr>华康少女文字W5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37</cp:revision>
  <dcterms:created xsi:type="dcterms:W3CDTF">2020-08-13T09:19:08Z</dcterms:created>
  <dcterms:modified xsi:type="dcterms:W3CDTF">2022-04-19T14:35:28Z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