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8" r:id="rId3"/>
    <p:sldId id="281" r:id="rId4"/>
    <p:sldId id="290" r:id="rId5"/>
    <p:sldId id="282" r:id="rId6"/>
    <p:sldId id="283" r:id="rId7"/>
    <p:sldId id="284" r:id="rId8"/>
    <p:sldId id="279" r:id="rId9"/>
    <p:sldId id="285" r:id="rId10"/>
    <p:sldId id="286" r:id="rId11"/>
    <p:sldId id="287" r:id="rId12"/>
    <p:sldId id="288" r:id="rId13"/>
  </p:sldIdLst>
  <p:sldSz cx="9144000" cy="5143500" type="screen16x9"/>
  <p:notesSz cx="6858000" cy="9144000"/>
  <p:custDataLst>
    <p:tags r:id="rId15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7713042B-E3DF-4886-961E-1A57990D5C02}">
          <p14:sldIdLst>
            <p14:sldId id="256"/>
          </p14:sldIdLst>
        </p14:section>
        <p14:section name="Tiết 1" id="{29C178FB-5098-4551-BE1B-302196ADB65A}">
          <p14:sldIdLst>
            <p14:sldId id="258"/>
            <p14:sldId id="281"/>
            <p14:sldId id="290"/>
            <p14:sldId id="282"/>
            <p14:sldId id="283"/>
            <p14:sldId id="284"/>
          </p14:sldIdLst>
        </p14:section>
        <p14:section name="Tiết 2" id="{9F60823D-ED45-406B-A127-289E07A3A261}">
          <p14:sldIdLst>
            <p14:sldId id="279"/>
            <p14:sldId id="285"/>
            <p14:sldId id="286"/>
            <p14:sldId id="287"/>
            <p14:sldId id="288"/>
          </p14:sldIdLst>
        </p14:section>
      </p14:sectionLst>
    </p:ex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AB00"/>
    <a:srgbClr val="1F88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10" autoAdjust="0"/>
    <p:restoredTop sz="86885" autoAdjust="0"/>
  </p:normalViewPr>
  <p:slideViewPr>
    <p:cSldViewPr snapToGrid="0">
      <p:cViewPr varScale="1">
        <p:scale>
          <a:sx n="66" d="100"/>
          <a:sy n="66" d="100"/>
        </p:scale>
        <p:origin x="-1224" y="-9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6" d="100"/>
          <a:sy n="66" d="100"/>
        </p:scale>
        <p:origin x="2772" y="5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F75ED-520F-4A5B-AA15-EE2905656148}" type="datetimeFigureOut">
              <a:rPr lang="vi-VN" smtClean="0"/>
              <a:pPr/>
              <a:t>19/04/2021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A17111-0E80-4DBD-8E49-1DE28FD8D9F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3895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477656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>
                <a:solidFill>
                  <a:prstClr val="black"/>
                </a:solidFill>
              </a:rPr>
              <a:pPr/>
              <a:t>4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7656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985899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485445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546522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9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0231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10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511929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25852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2021/4/19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4629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2021/4/19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3616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2021/4/19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0891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473866" y="265515"/>
            <a:ext cx="275399" cy="275363"/>
          </a:xfrm>
          <a:prstGeom prst="rect">
            <a:avLst/>
          </a:prstGeom>
          <a:solidFill>
            <a:srgbClr val="10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961066" y="591446"/>
            <a:ext cx="6751629" cy="0"/>
          </a:xfrm>
          <a:prstGeom prst="line">
            <a:avLst/>
          </a:prstGeom>
          <a:ln>
            <a:solidFill>
              <a:srgbClr val="AE93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 userDrawn="1"/>
        </p:nvSpPr>
        <p:spPr>
          <a:xfrm>
            <a:off x="573689" y="363037"/>
            <a:ext cx="275399" cy="275363"/>
          </a:xfrm>
          <a:prstGeom prst="rect">
            <a:avLst/>
          </a:prstGeom>
          <a:solidFill>
            <a:srgbClr val="1F881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>
              <a:latin typeface="AvantGarde Md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00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2021/4/19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5111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2021/4/19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7419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2021/4/19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7130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2021/4/19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6796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2021/4/19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68230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2021/4/19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5799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2021/4/19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2376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300F3-8A30-4964-9FF2-12F2700C5305}" type="datetimeFigureOut">
              <a:rPr lang="zh-CN" altLang="en-US" smtClean="0"/>
              <a:pPr/>
              <a:t>2021/4/19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6385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577" y="2268071"/>
            <a:ext cx="9124845" cy="238738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103911" y="310388"/>
            <a:ext cx="70431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err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Bài</a:t>
            </a:r>
            <a:r>
              <a:rPr lang="en-US" altLang="zh-CN" sz="4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35: </a:t>
            </a:r>
            <a:endParaRPr lang="en-US" altLang="zh-CN" sz="4000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/>
            <a:r>
              <a:rPr lang="en-US" altLang="zh-CN" sz="4000" b="1" dirty="0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CÁC NGÀY TRONG TUẦN</a:t>
            </a:r>
            <a:endParaRPr lang="zh-CN" altLang="en-US" sz="4000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0" name="纯音乐 - 纯净小清新 - 钢琴版纯音乐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5204883" y="-1310125"/>
            <a:ext cx="609600" cy="6096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258764" y="2305454"/>
            <a:ext cx="256031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Giáo</a:t>
            </a:r>
            <a:r>
              <a:rPr lang="en-US" altLang="zh-CN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viên</a:t>
            </a:r>
            <a:r>
              <a:rPr lang="en-US" altLang="zh-CN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 </a:t>
            </a:r>
            <a:r>
              <a:rPr lang="en-US" altLang="zh-CN" b="1" i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Phan </a:t>
            </a:r>
            <a:r>
              <a:rPr lang="en-US" altLang="zh-CN" b="1" i="1" dirty="0" err="1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Thị</a:t>
            </a:r>
            <a:r>
              <a:rPr lang="en-US" altLang="zh-CN" b="1" i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b="1" i="1" dirty="0" err="1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Phương</a:t>
            </a:r>
            <a:r>
              <a:rPr lang="en-US" altLang="zh-CN" b="1" i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Chi</a:t>
            </a:r>
            <a:endParaRPr lang="zh-CN" altLang="en-US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61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dissolve/>
      </p:transition>
    </mc:Choice>
    <mc:Fallback xmlns="">
      <p:transition spd="slow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82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2" decel="50000" autoRev="1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4" fill="hold">
                                          <p:stCondLst>
                                            <p:cond delay="3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1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31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=""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342900" y="48854"/>
            <a:ext cx="3022600" cy="131590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7926" y="1166487"/>
            <a:ext cx="7848288" cy="38481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10017" y="4103370"/>
            <a:ext cx="8249955" cy="3657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Rô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2878" y="4551125"/>
            <a:ext cx="8249955" cy="363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Rô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997067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=""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342900" y="48855"/>
            <a:ext cx="3022600" cy="88053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2475" y="0"/>
            <a:ext cx="4581525" cy="51435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40377" y="697659"/>
            <a:ext cx="4422098" cy="421410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just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Rô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Rô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Cao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)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Rô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bốt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Rô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bốt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Đà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Nẵng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Rô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bốt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0377" y="2225385"/>
            <a:ext cx="4422098" cy="204599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Rô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Ninh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3843" y="2692928"/>
            <a:ext cx="4195166" cy="4634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Rô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Nẵng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6929" y="3250419"/>
            <a:ext cx="4415546" cy="7328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897952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grpSp>
        <p:nvGrpSpPr>
          <p:cNvPr id="2" name="组合 5"/>
          <p:cNvGrpSpPr/>
          <p:nvPr/>
        </p:nvGrpSpPr>
        <p:grpSpPr>
          <a:xfrm>
            <a:off x="1211580" y="1263921"/>
            <a:ext cx="7223760" cy="1307829"/>
            <a:chOff x="1302141" y="2644047"/>
            <a:chExt cx="8163513" cy="3277030"/>
          </a:xfrm>
        </p:grpSpPr>
        <p:sp>
          <p:nvSpPr>
            <p:cNvPr id="7" name="椭圆 6"/>
            <p:cNvSpPr/>
            <p:nvPr/>
          </p:nvSpPr>
          <p:spPr>
            <a:xfrm>
              <a:off x="1302141" y="2644047"/>
              <a:ext cx="8137679" cy="3277030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1340892" y="2790633"/>
              <a:ext cx="8124762" cy="27763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Củng</a:t>
              </a:r>
              <a:r>
                <a:rPr lang="en-US" altLang="zh-CN" sz="66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66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cố</a:t>
              </a:r>
              <a:r>
                <a:rPr lang="en-US" altLang="zh-CN" sz="66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- </a:t>
              </a:r>
              <a:r>
                <a:rPr lang="en-US" altLang="zh-CN" sz="66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Dặn</a:t>
              </a:r>
              <a:r>
                <a:rPr lang="en-US" altLang="zh-CN" sz="66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66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dò</a:t>
              </a:r>
              <a:endParaRPr lang="zh-CN" altLang="en-US" sz="6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7822686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390900" y="1263921"/>
            <a:ext cx="2635827" cy="1307829"/>
            <a:chOff x="3764973" y="2644047"/>
            <a:chExt cx="2978727" cy="3277030"/>
          </a:xfrm>
        </p:grpSpPr>
        <p:sp>
          <p:nvSpPr>
            <p:cNvPr id="7" name="椭圆 6"/>
            <p:cNvSpPr/>
            <p:nvPr/>
          </p:nvSpPr>
          <p:spPr>
            <a:xfrm>
              <a:off x="3764973" y="2644047"/>
              <a:ext cx="2978727" cy="3277030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900055" y="2761993"/>
              <a:ext cx="2757457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altLang="zh-CN" sz="6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</a:t>
              </a:r>
              <a:endParaRPr lang="zh-CN" altLang="en-US" sz="6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7822686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=""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5" t="22596" r="60943" b="71788"/>
          <a:stretch/>
        </p:blipFill>
        <p:spPr>
          <a:xfrm>
            <a:off x="0" y="48855"/>
            <a:ext cx="2343122" cy="10200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7144" y="171711"/>
            <a:ext cx="6966856" cy="4971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8645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=""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5" t="22596" r="60943" b="71788"/>
          <a:stretch/>
        </p:blipFill>
        <p:spPr>
          <a:xfrm>
            <a:off x="342900" y="48855"/>
            <a:ext cx="2343122" cy="10200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6114" y="1288092"/>
            <a:ext cx="90278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061129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=""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251238" cy="9541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450" y="1060835"/>
            <a:ext cx="8573304" cy="393042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0932" y="1576943"/>
            <a:ext cx="8972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endParaRPr lang="en-US" sz="2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199623" y="4365542"/>
            <a:ext cx="91721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1450" y="3989311"/>
            <a:ext cx="8573304" cy="83789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342900" indent="-342900">
              <a:buAutoNum type="alphaLcParenR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đậu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nảy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Ba,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171450" y="4454541"/>
            <a:ext cx="8972550" cy="36325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đậu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22465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2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=""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1348958"/>
            <a:ext cx="7713662" cy="29718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4101088" y="3681931"/>
            <a:ext cx="1340285" cy="53861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endParaRPr lang="en-US" sz="2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287776" y="3681931"/>
            <a:ext cx="1340285" cy="53861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endParaRPr lang="en-US" sz="2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0126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=""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899" y="1219200"/>
            <a:ext cx="7759701" cy="39243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765810" y="2826607"/>
            <a:ext cx="875099" cy="83924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3096284" y="2826607"/>
            <a:ext cx="915646" cy="83924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5784891" y="2826607"/>
            <a:ext cx="855991" cy="83924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7008463" y="2773158"/>
            <a:ext cx="889667" cy="83924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5956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390900" y="1263921"/>
            <a:ext cx="2635827" cy="1307829"/>
            <a:chOff x="3764973" y="2644047"/>
            <a:chExt cx="2978727" cy="3277030"/>
          </a:xfrm>
        </p:grpSpPr>
        <p:sp>
          <p:nvSpPr>
            <p:cNvPr id="7" name="椭圆 6"/>
            <p:cNvSpPr/>
            <p:nvPr/>
          </p:nvSpPr>
          <p:spPr>
            <a:xfrm>
              <a:off x="3764973" y="2644047"/>
              <a:ext cx="2978727" cy="3277030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900055" y="2761993"/>
              <a:ext cx="2757457" cy="27763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altLang="zh-CN" sz="6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</a:t>
              </a:r>
              <a:endParaRPr lang="zh-CN" altLang="en-US" sz="6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2162647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=""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342900" y="48854"/>
            <a:ext cx="3022600" cy="125999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1625" y="1209675"/>
            <a:ext cx="6781800" cy="3466142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3152775" y="2202968"/>
            <a:ext cx="990600" cy="3810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endParaRPr lang="en-US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4305299" y="2942746"/>
            <a:ext cx="1228725" cy="3810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endParaRPr lang="en-US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4148137" y="3624406"/>
            <a:ext cx="1081087" cy="3810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endParaRPr lang="en-US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5505448" y="3323746"/>
            <a:ext cx="1162051" cy="3810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endParaRPr lang="en-US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5648325" y="3999781"/>
            <a:ext cx="1190625" cy="3810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7706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1" grpId="0" animBg="1"/>
      <p:bldP spid="12" grpId="0" animBg="1"/>
      <p:bldP spid="1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2643e9d979e23c9119641affadf6bb690d812c1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473</TotalTime>
  <Words>260</Words>
  <Application>Microsoft Office PowerPoint</Application>
  <PresentationFormat>On-screen Show (16:9)</PresentationFormat>
  <Paragraphs>38</Paragraphs>
  <Slides>12</Slides>
  <Notes>8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 R 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China</dc:creator>
  <cp:lastModifiedBy>Windows User</cp:lastModifiedBy>
  <cp:revision>49</cp:revision>
  <dcterms:created xsi:type="dcterms:W3CDTF">2017-01-10T13:46:13Z</dcterms:created>
  <dcterms:modified xsi:type="dcterms:W3CDTF">2021-04-19T02:26:46Z</dcterms:modified>
</cp:coreProperties>
</file>