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81" r:id="rId17"/>
    <p:sldId id="285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70" d="100"/>
          <a:sy n="70" d="100"/>
        </p:scale>
        <p:origin x="8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17/04/2022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41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 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0"/>
            <a:ext cx="3022600" cy="1143000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0" y="1295400"/>
            <a:ext cx="9067800" cy="5562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876800" y="16002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0" y="1600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1752600"/>
            <a:ext cx="228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0"/>
            <a:ext cx="3022600" cy="114300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0" y="1143001"/>
            <a:ext cx="9144000" cy="57149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469520"/>
              </p:ext>
            </p:extLst>
          </p:nvPr>
        </p:nvGraphicFramePr>
        <p:xfrm>
          <a:off x="2895600" y="35814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92171"/>
              </p:ext>
            </p:extLst>
          </p:nvPr>
        </p:nvGraphicFramePr>
        <p:xfrm>
          <a:off x="3068093" y="19812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172200" y="16002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18288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1714500"/>
            <a:ext cx="228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33528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332664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7083" y="3238500"/>
            <a:ext cx="228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224</Words>
  <Application>Microsoft Office PowerPoint</Application>
  <PresentationFormat>On-screen Show (4:3)</PresentationFormat>
  <Paragraphs>149</Paragraphs>
  <Slides>27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65</cp:revision>
  <dcterms:created xsi:type="dcterms:W3CDTF">2020-08-14T12:58:13Z</dcterms:created>
  <dcterms:modified xsi:type="dcterms:W3CDTF">2022-04-17T16:02:10Z</dcterms:modified>
</cp:coreProperties>
</file>