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66" r:id="rId11"/>
    <p:sldId id="284" r:id="rId12"/>
    <p:sldId id="267" r:id="rId13"/>
    <p:sldId id="268" r:id="rId14"/>
    <p:sldId id="269" r:id="rId15"/>
    <p:sldId id="270" r:id="rId16"/>
    <p:sldId id="281" r:id="rId17"/>
    <p:sldId id="285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3848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34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609600" y="1524000"/>
            <a:ext cx="8534400" cy="5334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37338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2209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224</Words>
  <Application>Microsoft Office PowerPoint</Application>
  <PresentationFormat>On-screen Show (4:3)</PresentationFormat>
  <Paragraphs>149</Paragraphs>
  <Slides>27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64</cp:revision>
  <dcterms:created xsi:type="dcterms:W3CDTF">2020-08-14T12:58:13Z</dcterms:created>
  <dcterms:modified xsi:type="dcterms:W3CDTF">2021-04-07T02:18:57Z</dcterms:modified>
</cp:coreProperties>
</file>