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</p:sldMasterIdLst>
  <p:notesMasterIdLst>
    <p:notesMasterId r:id="rId43"/>
  </p:notesMasterIdLst>
  <p:sldIdLst>
    <p:sldId id="256" r:id="rId6"/>
    <p:sldId id="258" r:id="rId7"/>
    <p:sldId id="288" r:id="rId8"/>
    <p:sldId id="266" r:id="rId9"/>
    <p:sldId id="290" r:id="rId10"/>
    <p:sldId id="310" r:id="rId11"/>
    <p:sldId id="309" r:id="rId12"/>
    <p:sldId id="308" r:id="rId13"/>
    <p:sldId id="311" r:id="rId14"/>
    <p:sldId id="312" r:id="rId15"/>
    <p:sldId id="316" r:id="rId16"/>
    <p:sldId id="317" r:id="rId17"/>
    <p:sldId id="318" r:id="rId18"/>
    <p:sldId id="320" r:id="rId19"/>
    <p:sldId id="297" r:id="rId20"/>
    <p:sldId id="313" r:id="rId21"/>
    <p:sldId id="267" r:id="rId22"/>
    <p:sldId id="279" r:id="rId23"/>
    <p:sldId id="298" r:id="rId24"/>
    <p:sldId id="299" r:id="rId25"/>
    <p:sldId id="300" r:id="rId26"/>
    <p:sldId id="268" r:id="rId27"/>
    <p:sldId id="315" r:id="rId28"/>
    <p:sldId id="281" r:id="rId29"/>
    <p:sldId id="269" r:id="rId30"/>
    <p:sldId id="282" r:id="rId31"/>
    <p:sldId id="270" r:id="rId32"/>
    <p:sldId id="283" r:id="rId33"/>
    <p:sldId id="271" r:id="rId34"/>
    <p:sldId id="284" r:id="rId35"/>
    <p:sldId id="285" r:id="rId36"/>
    <p:sldId id="272" r:id="rId37"/>
    <p:sldId id="286" r:id="rId38"/>
    <p:sldId id="273" r:id="rId39"/>
    <p:sldId id="287" r:id="rId40"/>
    <p:sldId id="314" r:id="rId41"/>
    <p:sldId id="274" r:id="rId42"/>
  </p:sldIdLst>
  <p:sldSz cx="9144000" cy="5143500" type="screen16x9"/>
  <p:notesSz cx="6858000" cy="9144000"/>
  <p:embeddedFontLst>
    <p:embeddedFont>
      <p:font typeface="微软雅黑" pitchFamily="34" charset="-122"/>
      <p:regular r:id="rId44"/>
      <p:bold r:id="rId45"/>
    </p:embeddedFont>
    <p:embeddedFont>
      <p:font typeface="DFPOP1-W9" charset="-128"/>
      <p:regular r:id="rId46"/>
    </p:embeddedFont>
    <p:embeddedFont>
      <p:font typeface="Arial-Rounded" charset="0"/>
      <p:regular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HL Hoctro" charset="0"/>
      <p:regular r:id="rId52"/>
    </p:embeddedFont>
    <p:embeddedFont>
      <p:font typeface="宋体" pitchFamily="2" charset="-122"/>
      <p:regular r:id="rId53"/>
    </p:embeddedFont>
  </p:embeddedFontLst>
  <p:custDataLst>
    <p:tags r:id="rId5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316"/>
            <p14:sldId id="317"/>
            <p14:sldId id="318"/>
            <p14:sldId id="320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-133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3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8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93809" y="4151077"/>
            <a:ext cx="34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013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098" y="252199"/>
            <a:ext cx="8655485" cy="339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endParaRPr lang="en-US" altLang="zh-CN" sz="3200" b="1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lvl="0" algn="just"/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Ở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 hiệu phải đi chậm lại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sz="3200" baseline="-25000" dirty="0">
              <a:solidFill>
                <a:srgbClr val="4472C4">
                  <a:lumMod val="75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2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358" y="743450"/>
            <a:ext cx="8505173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Nó điều khiển việc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44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44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4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r>
              <a:rPr lang="en-US" sz="3200" baseline="-25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255" y="814431"/>
            <a:ext cx="853022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4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sz="3600" baseline="-25000" dirty="0">
              <a:solidFill>
                <a:srgbClr val="4472C4">
                  <a:lumMod val="75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40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	</a:t>
            </a:r>
            <a:endParaRPr lang="zh-CN" alt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013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xmlns="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xmlns="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xmlns="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823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924</Words>
  <Application>Microsoft Office PowerPoint</Application>
  <PresentationFormat>On-screen Show (16:9)</PresentationFormat>
  <Paragraphs>201</Paragraphs>
  <Slides>37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Times New Roman</vt:lpstr>
      <vt:lpstr>微软雅黑</vt:lpstr>
      <vt:lpstr>DFPOP1-W9</vt:lpstr>
      <vt:lpstr>Arial-Rounded</vt:lpstr>
      <vt:lpstr>华康少女文字W5</vt:lpstr>
      <vt:lpstr>Calibri</vt:lpstr>
      <vt:lpstr>HL Hoctro</vt:lpstr>
      <vt:lpstr>宋体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107</cp:revision>
  <dcterms:created xsi:type="dcterms:W3CDTF">2020-08-13T09:19:08Z</dcterms:created>
  <dcterms:modified xsi:type="dcterms:W3CDTF">2021-03-17T01:10:20Z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