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256" r:id="rId5"/>
    <p:sldId id="258" r:id="rId6"/>
    <p:sldId id="275" r:id="rId7"/>
    <p:sldId id="266" r:id="rId8"/>
    <p:sldId id="276" r:id="rId9"/>
    <p:sldId id="291" r:id="rId10"/>
    <p:sldId id="277" r:id="rId11"/>
    <p:sldId id="289" r:id="rId12"/>
    <p:sldId id="292" r:id="rId13"/>
    <p:sldId id="293" r:id="rId14"/>
    <p:sldId id="295" r:id="rId15"/>
    <p:sldId id="267" r:id="rId16"/>
    <p:sldId id="279" r:id="rId17"/>
    <p:sldId id="268" r:id="rId18"/>
    <p:sldId id="288" r:id="rId19"/>
    <p:sldId id="280" r:id="rId20"/>
    <p:sldId id="281" r:id="rId21"/>
    <p:sldId id="269" r:id="rId22"/>
    <p:sldId id="282" r:id="rId23"/>
    <p:sldId id="270" r:id="rId24"/>
    <p:sldId id="283" r:id="rId25"/>
    <p:sldId id="271" r:id="rId26"/>
    <p:sldId id="284" r:id="rId27"/>
    <p:sldId id="285" r:id="rId28"/>
    <p:sldId id="272" r:id="rId29"/>
    <p:sldId id="286" r:id="rId30"/>
    <p:sldId id="273" r:id="rId31"/>
    <p:sldId id="287" r:id="rId32"/>
    <p:sldId id="290" r:id="rId33"/>
    <p:sldId id="274" r:id="rId34"/>
  </p:sldIdLst>
  <p:sldSz cx="9144000" cy="5143500" type="screen16x9"/>
  <p:notesSz cx="6858000" cy="9144000"/>
  <p:embeddedFontLst>
    <p:embeddedFont>
      <p:font typeface="Arial-Rounded" charset="0"/>
      <p:regular r:id="rId36"/>
    </p:embeddedFont>
    <p:embeddedFont>
      <p:font typeface="微软雅黑" pitchFamily="34" charset="-122"/>
      <p:regular r:id="rId37"/>
      <p:bold r:id="rId38"/>
    </p:embeddedFont>
    <p:embeddedFont>
      <p:font typeface="DFPOP1-W9" charset="-128"/>
      <p:regular r:id="rId39"/>
    </p:embeddedFont>
    <p:embeddedFont>
      <p:font typeface="宋体" pitchFamily="2" charset="-122"/>
      <p:regular r:id="rId40"/>
    </p:embeddedFont>
    <p:embeddedFont>
      <p:font typeface="Calibri" pitchFamily="34" charset="0"/>
      <p:regular r:id="rId41"/>
      <p:bold r:id="rId42"/>
      <p:italic r:id="rId43"/>
      <p:boldItalic r:id="rId44"/>
    </p:embeddedFont>
    <p:embeddedFont>
      <p:font typeface="HP001 4 hàng" charset="0"/>
      <p:regular r:id="rId45"/>
      <p:bold r:id="rId46"/>
    </p:embeddedFont>
    <p:embeddedFont>
      <p:font typeface="HL Hoctro" charset="0"/>
      <p:regular r:id="rId47"/>
    </p:embeddedFont>
  </p:embeddedFontLst>
  <p:custDataLst>
    <p:tags r:id="rId4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 id="292"/>
            <p14:sldId id="293"/>
            <p14:sldId id="295"/>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1176"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30</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502608"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Trần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Thu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Hiền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24927"/>
            <a:ext cx="8610600" cy="5078313"/>
          </a:xfrm>
          <a:prstGeom prst="rect">
            <a:avLst/>
          </a:prstGeom>
        </p:spPr>
        <p:txBody>
          <a:bodyPr wrap="square">
            <a:spAutoFit/>
          </a:bodyPr>
          <a:lstStyle/>
          <a:p>
            <a:pPr lvl="0" algn="just"/>
            <a:r>
              <a:rPr lang="vi-VN" sz="3600" dirty="0">
                <a:latin typeface="Arial-Rounded" charset="0"/>
                <a:ea typeface="Arial-Rounded" charset="0"/>
                <a:cs typeface="Arial-Rounded" charset="0"/>
              </a:rPr>
              <a:t>Công viên đ</a:t>
            </a:r>
            <a:r>
              <a:rPr lang="en-US" sz="3600" dirty="0">
                <a:latin typeface="Arial-Rounded" charset="0"/>
                <a:ea typeface="Arial-Rounded" charset="0"/>
                <a:cs typeface="Arial-Rounded" charset="0"/>
              </a:rPr>
              <a:t>ẹ</a:t>
            </a:r>
            <a:r>
              <a:rPr lang="vi-VN" sz="3600" dirty="0">
                <a:latin typeface="Arial-Rounded" charset="0"/>
                <a:ea typeface="Arial-Rounded" charset="0"/>
                <a:cs typeface="Arial-Rounded" charset="0"/>
              </a:rPr>
              <a:t>p qu</a:t>
            </a:r>
            <a:r>
              <a:rPr lang="en-US" sz="3600" dirty="0">
                <a:latin typeface="Arial-Rounded" charset="0"/>
                <a:ea typeface="Arial-Rounded" charset="0"/>
                <a:cs typeface="Arial-Rounded" charset="0"/>
              </a:rPr>
              <a:t>á</a:t>
            </a:r>
            <a:r>
              <a:rPr lang="vi-VN" sz="3600" dirty="0">
                <a:latin typeface="Arial-Rounded" charset="0"/>
                <a:ea typeface="Arial-Rounded" charset="0"/>
                <a:cs typeface="Arial-Rounded" charset="0"/>
              </a:rPr>
              <a:t>. Nam cứ m</a:t>
            </a:r>
            <a:r>
              <a:rPr lang="en-US" sz="3600" dirty="0">
                <a:latin typeface="Arial-Rounded" charset="0"/>
                <a:ea typeface="Arial-Rounded" charset="0"/>
                <a:cs typeface="Arial-Rounded" charset="0"/>
              </a:rPr>
              <a:t>ả</a:t>
            </a:r>
            <a:r>
              <a:rPr lang="vi-VN" sz="3600" dirty="0">
                <a:latin typeface="Arial-Rounded" charset="0"/>
                <a:ea typeface="Arial-Rounded" charset="0"/>
                <a:cs typeface="Arial-Rounded" charset="0"/>
              </a:rPr>
              <a:t>i mê xem hết chỗ này đến chỗ khác. Lúc ngoảnh </a:t>
            </a:r>
            <a:r>
              <a:rPr lang="vi-VN" sz="3600" dirty="0" smtClean="0">
                <a:latin typeface="Arial-Rounded" charset="0"/>
                <a:ea typeface="Arial-Rounded" charset="0"/>
                <a:cs typeface="Arial-Rounded" charset="0"/>
              </a:rPr>
              <a:t>l</a:t>
            </a:r>
            <a:r>
              <a:rPr lang="en-US" sz="3600" dirty="0">
                <a:latin typeface="Arial-Rounded" charset="0"/>
                <a:ea typeface="Arial-Rounded" charset="0"/>
                <a:cs typeface="Arial-Rounded" charset="0"/>
              </a:rPr>
              <a:t>ạ</a:t>
            </a:r>
            <a:r>
              <a:rPr lang="vi-VN" sz="3600" dirty="0" smtClean="0">
                <a:latin typeface="Arial-Rounded" charset="0"/>
                <a:ea typeface="Arial-Rounded" charset="0"/>
                <a:cs typeface="Arial-Rounded" charset="0"/>
              </a:rPr>
              <a:t>i </a:t>
            </a:r>
            <a:r>
              <a:rPr lang="vi-VN" sz="3600" dirty="0">
                <a:latin typeface="Arial-Rounded" charset="0"/>
                <a:ea typeface="Arial-Rounded" charset="0"/>
                <a:cs typeface="Arial-Rounded" charset="0"/>
              </a:rPr>
              <a:t>thì không th</a:t>
            </a:r>
            <a:r>
              <a:rPr lang="en-GB" sz="3600" dirty="0">
                <a:latin typeface="Arial-Rounded" charset="0"/>
                <a:ea typeface="Arial-Rounded" charset="0"/>
                <a:cs typeface="Arial-Rounded" charset="0"/>
              </a:rPr>
              <a:t>ấ</a:t>
            </a:r>
            <a:r>
              <a:rPr lang="vi-VN" sz="3600" dirty="0">
                <a:latin typeface="Arial-Rounded" charset="0"/>
                <a:ea typeface="Arial-Rounded" charset="0"/>
                <a:cs typeface="Arial-Rounded" charset="0"/>
              </a:rPr>
              <a:t>y bố và em đâu. Nam vừa chạy tìm vừa gọi “Bố ơi! Bố ơi!”. Hoảng hốt, Nam suýt khóc. Ch</a:t>
            </a:r>
            <a:r>
              <a:rPr lang="en-US" sz="3600" dirty="0" err="1">
                <a:latin typeface="Arial-Rounded" charset="0"/>
                <a:ea typeface="Arial-Rounded" charset="0"/>
                <a:cs typeface="Arial-Rounded" charset="0"/>
              </a:rPr>
              <a:t>ợt</a:t>
            </a:r>
            <a:r>
              <a:rPr lang="vi-VN" sz="3600" dirty="0">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3600" dirty="0">
              <a:latin typeface="Arial-Rounded" charset="0"/>
              <a:ea typeface="Arial-Rounded" charset="0"/>
              <a:cs typeface="Arial-Rounded" charset="0"/>
            </a:endParaRPr>
          </a:p>
        </p:txBody>
      </p:sp>
    </p:spTree>
    <p:extLst>
      <p:ext uri="{BB962C8B-B14F-4D97-AF65-F5344CB8AC3E}">
        <p14:creationId xmlns:p14="http://schemas.microsoft.com/office/powerpoint/2010/main" val="1558963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a:t>
            </a:r>
            <a:r>
              <a:rPr lang="vi-VN" sz="2600" dirty="0">
                <a:solidFill>
                  <a:srgbClr val="4CA420"/>
                </a:solidFill>
                <a:latin typeface="Arial-Rounded" charset="0"/>
                <a:ea typeface="Arial-Rounded" charset="0"/>
                <a:cs typeface="Arial-Rounded" charset="0"/>
              </a:rPr>
              <a:t>Nếu không may bị lạc, các con nhớ đi ra cổng </a:t>
            </a:r>
            <a:r>
              <a:rPr lang="vi-VN" sz="2600" dirty="0" smtClean="0">
                <a:solidFill>
                  <a:srgbClr val="4CA420"/>
                </a:solidFill>
                <a:latin typeface="Arial-Rounded" charset="0"/>
                <a:ea typeface="Arial-Rounded" charset="0"/>
                <a:cs typeface="Arial-Rounded" charset="0"/>
              </a:rPr>
              <a:t>n</a:t>
            </a:r>
            <a:r>
              <a:rPr lang="en-US" sz="2600" dirty="0">
                <a:solidFill>
                  <a:srgbClr val="4CA420"/>
                </a:solidFill>
                <a:latin typeface="Arial-Rounded" charset="0"/>
                <a:ea typeface="Arial-Rounded" charset="0"/>
                <a:cs typeface="Arial-Rounded" charset="0"/>
              </a:rPr>
              <a:t>à</a:t>
            </a:r>
            <a:r>
              <a:rPr lang="vi-VN" sz="2600" dirty="0" smtClean="0">
                <a:solidFill>
                  <a:srgbClr val="4CA420"/>
                </a:solidFill>
                <a:latin typeface="Arial-Rounded" charset="0"/>
                <a:ea typeface="Arial-Rounded" charset="0"/>
                <a:cs typeface="Arial-Rounded" charset="0"/>
              </a:rPr>
              <a:t>y</a:t>
            </a:r>
            <a:r>
              <a:rPr lang="vi-VN" sz="2600" dirty="0">
                <a:solidFill>
                  <a:srgbClr val="4CA420"/>
                </a:solidFill>
                <a:latin typeface="Arial-Rounded" charset="0"/>
                <a:ea typeface="Arial-Rounded" charset="0"/>
                <a:cs typeface="Arial-Rounded" charset="0"/>
              </a:rPr>
              <a:t>. </a:t>
            </a:r>
            <a:r>
              <a:rPr lang="vi-VN" sz="2600" dirty="0">
                <a:solidFill>
                  <a:srgbClr val="4CA420"/>
                </a:solidFill>
                <a:latin typeface="Arial-Rounded" charset="0"/>
                <a:ea typeface="Arial-Rounded" charset="0"/>
                <a:cs typeface="Arial-Rounded" charset="0"/>
              </a:rPr>
              <a:t>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solidFill>
                  <a:srgbClr val="70AD47"/>
                </a:solidFill>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a:t>
            </a:r>
            <a:r>
              <a:rPr lang="vi-VN" sz="2600" dirty="0" smtClean="0">
                <a:solidFill>
                  <a:srgbClr val="0070C0"/>
                </a:solidFill>
                <a:latin typeface="Arial-Rounded" charset="0"/>
                <a:ea typeface="Arial-Rounded" charset="0"/>
                <a:cs typeface="Arial-Rounded" charset="0"/>
              </a:rPr>
              <a:t>m</a:t>
            </a:r>
            <a:r>
              <a:rPr lang="en-US" sz="2600" dirty="0">
                <a:solidFill>
                  <a:srgbClr val="0070C0"/>
                </a:solidFill>
                <a:latin typeface="Arial-Rounded" charset="0"/>
                <a:ea typeface="Arial-Rounded" charset="0"/>
                <a:cs typeface="Arial-Rounded" charset="0"/>
              </a:rPr>
              <a:t>ả</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mê xem hết chỗ này đến chỗ khác. </a:t>
            </a:r>
            <a:r>
              <a:rPr lang="vi-VN" sz="2600" dirty="0">
                <a:solidFill>
                  <a:srgbClr val="0070C0"/>
                </a:solidFill>
                <a:latin typeface="Arial-Rounded" charset="0"/>
                <a:ea typeface="Arial-Rounded" charset="0"/>
                <a:cs typeface="Arial-Rounded" charset="0"/>
              </a:rPr>
              <a:t>Lúc ngoảnh </a:t>
            </a:r>
            <a:r>
              <a:rPr lang="vi-VN" sz="2600" dirty="0" smtClean="0">
                <a:solidFill>
                  <a:srgbClr val="0070C0"/>
                </a:solidFill>
                <a:latin typeface="Arial-Rounded" charset="0"/>
                <a:ea typeface="Arial-Rounded" charset="0"/>
                <a:cs typeface="Arial-Rounded" charset="0"/>
              </a:rPr>
              <a:t>l</a:t>
            </a:r>
            <a:r>
              <a:rPr lang="en-US" sz="2600" dirty="0">
                <a:solidFill>
                  <a:srgbClr val="0070C0"/>
                </a:solidFill>
                <a:latin typeface="Arial-Rounded" charset="0"/>
                <a:ea typeface="Arial-Rounded" charset="0"/>
                <a:cs typeface="Arial-Rounded" charset="0"/>
              </a:rPr>
              <a:t>ạ</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1</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2</a:t>
            </a:r>
            <a:endParaRPr lang="vi-VN"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32823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a:t>
            </a:r>
            <a:r>
              <a:rPr lang="vi-VN" sz="2600" dirty="0" smtClean="0">
                <a:solidFill>
                  <a:schemeClr val="tx1"/>
                </a:solidFill>
                <a:latin typeface="Arial-Rounded" charset="0"/>
                <a:ea typeface="Arial-Rounded" charset="0"/>
                <a:cs typeface="Arial-Rounded" charset="0"/>
              </a:rPr>
              <a:t>m</a:t>
            </a:r>
            <a:r>
              <a:rPr lang="en-US" sz="2600" dirty="0">
                <a:solidFill>
                  <a:schemeClr val="tx1"/>
                </a:solidFill>
                <a:latin typeface="Arial-Rounded" charset="0"/>
                <a:ea typeface="Arial-Rounded" charset="0"/>
                <a:cs typeface="Arial-Rounded" charset="0"/>
              </a:rPr>
              <a:t>ả</a:t>
            </a:r>
            <a:r>
              <a:rPr lang="vi-VN" sz="2600" dirty="0" smtClean="0">
                <a:solidFill>
                  <a:schemeClr val="tx1"/>
                </a:solidFill>
                <a:latin typeface="Arial-Rounded" charset="0"/>
                <a:ea typeface="Arial-Rounded" charset="0"/>
                <a:cs typeface="Arial-Rounded" charset="0"/>
              </a:rPr>
              <a:t>i </a:t>
            </a:r>
            <a:r>
              <a:rPr lang="vi-VN" sz="2600" dirty="0">
                <a:solidFill>
                  <a:schemeClr val="tx1"/>
                </a:solidFill>
                <a:latin typeface="Arial-Rounded" charset="0"/>
                <a:ea typeface="Arial-Rounded" charset="0"/>
                <a:cs typeface="Arial-Rounded" charset="0"/>
              </a:rPr>
              <a:t>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a:t>
            </a:r>
            <a:r>
              <a:rPr lang="vi-VN" sz="2600" dirty="0" smtClean="0">
                <a:solidFill>
                  <a:srgbClr val="0070C0"/>
                </a:solidFill>
                <a:latin typeface="Arial-Rounded" charset="0"/>
                <a:ea typeface="Arial-Rounded" charset="0"/>
                <a:cs typeface="Arial-Rounded" charset="0"/>
              </a:rPr>
              <a:t>m</a:t>
            </a:r>
            <a:r>
              <a:rPr lang="en-US" sz="2600" dirty="0">
                <a:solidFill>
                  <a:srgbClr val="0070C0"/>
                </a:solidFill>
                <a:latin typeface="Arial-Rounded" charset="0"/>
                <a:ea typeface="Arial-Rounded" charset="0"/>
                <a:cs typeface="Arial-Rounded" charset="0"/>
              </a:rPr>
              <a:t>ả</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mê xem hết chỗ này đến chỗ khác. Lúc ngoảnh lợi 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663536"/>
            <a:ext cx="8572500" cy="3970318"/>
          </a:xfrm>
          <a:prstGeom prst="rect">
            <a:avLst/>
          </a:prstGeom>
        </p:spPr>
        <p:txBody>
          <a:bodyPr wrap="square">
            <a:spAutoFit/>
          </a:bodyPr>
          <a:lstStyle/>
          <a:p>
            <a:pPr lvl="0" algn="ct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lvl="0" algn="just"/>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600" dirty="0">
                <a:latin typeface="Arial-Rounded" charset="0"/>
                <a:ea typeface="Arial-Rounded" charset="0"/>
                <a:cs typeface="Arial-Rounded" charset="0"/>
              </a:rPr>
              <a:t>Sáng chủ nhật, bố cho Nam và em đi công viên. Công viên đông như hội. Khi vào cổng, b</a:t>
            </a:r>
            <a:r>
              <a:rPr lang="en-US" sz="3600" dirty="0">
                <a:latin typeface="Arial-Rounded" charset="0"/>
                <a:ea typeface="Arial-Rounded" charset="0"/>
                <a:cs typeface="Arial-Rounded" charset="0"/>
              </a:rPr>
              <a:t>ố</a:t>
            </a:r>
            <a:r>
              <a:rPr lang="vi-VN" sz="3600" dirty="0">
                <a:latin typeface="Arial-Rounded" charset="0"/>
                <a:ea typeface="Arial-Rounded" charset="0"/>
                <a:cs typeface="Arial-Rounded" charset="0"/>
              </a:rPr>
              <a:t> dặn: "Các con cẩn thận kẻo bị lạc. Nếu không may bị lạc, các con nhớ đi ra cổng </a:t>
            </a:r>
            <a:r>
              <a:rPr lang="vi-VN" sz="3600" dirty="0" smtClean="0">
                <a:latin typeface="Arial-Rounded" charset="0"/>
                <a:ea typeface="Arial-Rounded" charset="0"/>
                <a:cs typeface="Arial-Rounded" charset="0"/>
              </a:rPr>
              <a:t>n</a:t>
            </a:r>
            <a:r>
              <a:rPr lang="en-US" sz="3600" dirty="0">
                <a:latin typeface="Arial-Rounded" charset="0"/>
                <a:ea typeface="Arial-Rounded" charset="0"/>
                <a:cs typeface="Arial-Rounded" charset="0"/>
              </a:rPr>
              <a:t>à</a:t>
            </a:r>
            <a:r>
              <a:rPr lang="vi-VN" sz="3600" dirty="0" smtClean="0">
                <a:latin typeface="Arial-Rounded" charset="0"/>
                <a:ea typeface="Arial-Rounded" charset="0"/>
                <a:cs typeface="Arial-Rounded" charset="0"/>
              </a:rPr>
              <a:t>y</a:t>
            </a:r>
            <a:r>
              <a:rPr lang="vi-VN" sz="3600" dirty="0">
                <a:latin typeface="Arial-Rounded" charset="0"/>
                <a:ea typeface="Arial-Rounded" charset="0"/>
                <a:cs typeface="Arial-Rounded" charset="0"/>
              </a:rPr>
              <a:t>. Nhìn kìa, trên cổng có lá cờ rất to"..</a:t>
            </a:r>
            <a:endParaRPr lang="en-US" sz="3600" dirty="0">
              <a:latin typeface="Arial-Rounded" charset="0"/>
              <a:ea typeface="Arial-Rounded" charset="0"/>
              <a:cs typeface="Arial-Rounded" charset="0"/>
            </a:endParaRPr>
          </a:p>
        </p:txBody>
      </p:sp>
    </p:spTree>
    <p:extLst>
      <p:ext uri="{BB962C8B-B14F-4D97-AF65-F5344CB8AC3E}">
        <p14:creationId xmlns:p14="http://schemas.microsoft.com/office/powerpoint/2010/main" val="2777657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631</TotalTime>
  <Words>614</Words>
  <Application>Microsoft Office PowerPoint</Application>
  <PresentationFormat>On-screen Show (16:9)</PresentationFormat>
  <Paragraphs>127</Paragraphs>
  <Slides>30</Slides>
  <Notes>11</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Arial-Rounded</vt:lpstr>
      <vt:lpstr>微软雅黑</vt:lpstr>
      <vt:lpstr>Times New Roman</vt:lpstr>
      <vt:lpstr>DFPOP1-W9</vt:lpstr>
      <vt:lpstr>华康少女文字W5</vt:lpstr>
      <vt:lpstr>宋体</vt:lpstr>
      <vt:lpstr>Calibri</vt:lpstr>
      <vt:lpstr>HP001 4 hàng</vt:lpstr>
      <vt:lpstr>HL Hoctro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Windows User</cp:lastModifiedBy>
  <cp:revision>57</cp:revision>
  <dcterms:created xsi:type="dcterms:W3CDTF">2020-08-13T09:19:08Z</dcterms:created>
  <dcterms:modified xsi:type="dcterms:W3CDTF">2021-03-15T04:09:52Z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