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3" r:id="rId5"/>
    <p:sldMasterId id="2147483677" r:id="rId6"/>
  </p:sldMasterIdLst>
  <p:notesMasterIdLst>
    <p:notesMasterId r:id="rId43"/>
  </p:notesMasterIdLst>
  <p:sldIdLst>
    <p:sldId id="256" r:id="rId7"/>
    <p:sldId id="258" r:id="rId8"/>
    <p:sldId id="275" r:id="rId9"/>
    <p:sldId id="266" r:id="rId10"/>
    <p:sldId id="276" r:id="rId11"/>
    <p:sldId id="301" r:id="rId12"/>
    <p:sldId id="297" r:id="rId13"/>
    <p:sldId id="303" r:id="rId14"/>
    <p:sldId id="304" r:id="rId15"/>
    <p:sldId id="305" r:id="rId16"/>
    <p:sldId id="307" r:id="rId17"/>
    <p:sldId id="267" r:id="rId18"/>
    <p:sldId id="279" r:id="rId19"/>
    <p:sldId id="268" r:id="rId20"/>
    <p:sldId id="281" r:id="rId21"/>
    <p:sldId id="289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90" r:id="rId31"/>
    <p:sldId id="273" r:id="rId32"/>
    <p:sldId id="287" r:id="rId33"/>
    <p:sldId id="291" r:id="rId34"/>
    <p:sldId id="292" r:id="rId35"/>
    <p:sldId id="293" r:id="rId36"/>
    <p:sldId id="294" r:id="rId37"/>
    <p:sldId id="274" r:id="rId38"/>
    <p:sldId id="295" r:id="rId39"/>
    <p:sldId id="308" r:id="rId40"/>
    <p:sldId id="309" r:id="rId41"/>
    <p:sldId id="310" r:id="rId42"/>
  </p:sldIdLst>
  <p:sldSz cx="9144000" cy="5143500" type="screen16x9"/>
  <p:notesSz cx="6858000" cy="9144000"/>
  <p:embeddedFontLst>
    <p:embeddedFont>
      <p:font typeface="DFPOP1-W9" charset="-128"/>
      <p:regular r:id="rId44"/>
    </p:embeddedFont>
    <p:embeddedFont>
      <p:font typeface="微软雅黑" pitchFamily="34" charset="-122"/>
      <p:regular r:id="rId45"/>
      <p:bold r:id="rId46"/>
    </p:embeddedFont>
    <p:embeddedFont>
      <p:font typeface="Arial-Rounded" charset="0"/>
      <p:regular r:id="rId47"/>
    </p:embeddedFont>
    <p:embeddedFont>
      <p:font typeface="HL Hoctro" charset="0"/>
      <p:regular r:id="rId48"/>
    </p:embeddedFont>
    <p:embeddedFont>
      <p:font typeface="宋体" pitchFamily="2" charset="-122"/>
      <p:regular r:id="rId49"/>
    </p:embeddedFont>
    <p:embeddedFont>
      <p:font typeface="Calibri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301"/>
            <p14:sldId id="297"/>
            <p14:sldId id="303"/>
            <p14:sldId id="304"/>
            <p14:sldId id="305"/>
            <p14:sldId id="30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  <p14:sldId id="295"/>
            <p14:sldId id="308"/>
            <p14:sldId id="309"/>
            <p14:sldId id="31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29" autoAdjust="0"/>
    <p:restoredTop sz="94660"/>
  </p:normalViewPr>
  <p:slideViewPr>
    <p:cSldViewPr snapToGrid="0">
      <p:cViewPr>
        <p:scale>
          <a:sx n="80" d="100"/>
          <a:sy n="80" d="100"/>
        </p:scale>
        <p:origin x="-80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4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3679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 Thị Loan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132" y="845709"/>
            <a:ext cx="86214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800" dirty="0">
              <a:solidFill>
                <a:prstClr val="black"/>
              </a:solidFill>
              <a:latin typeface="Arial-Rounded" charset="-93"/>
              <a:ea typeface="Arial-Rounded" charset="-93"/>
              <a:cs typeface="Arial-Rounded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936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84789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2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Xin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solidFill>
                <a:prstClr val="black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>
                <a:solidFill>
                  <a:srgbClr val="70AD47"/>
                </a:solidFill>
              </a:rPr>
              <a:t/>
            </a:r>
            <a:br>
              <a:rPr lang="vi-VN" sz="2400" dirty="0">
                <a:solidFill>
                  <a:srgbClr val="70AD47"/>
                </a:solidFill>
              </a:rPr>
            </a:br>
            <a:r>
              <a:rPr lang="en-US" sz="3200" i="1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>
                <a:solidFill>
                  <a:srgbClr val="70AD47"/>
                </a:solidFill>
              </a:rPr>
              <a:t/>
            </a:r>
            <a:br>
              <a:rPr lang="vi-VN" sz="3200" dirty="0">
                <a:solidFill>
                  <a:srgbClr val="70AD47"/>
                </a:solidFill>
              </a:rPr>
            </a:br>
            <a:endParaRPr lang="vi-VN" sz="3200" dirty="0">
              <a:solidFill>
                <a:srgbClr val="70AD47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>
                <a:solidFill>
                  <a:srgbClr val="70AD47"/>
                </a:solidFill>
              </a:rPr>
              <a:t/>
            </a:r>
            <a:br>
              <a:rPr lang="vi-VN" sz="3200" dirty="0">
                <a:solidFill>
                  <a:srgbClr val="70AD47"/>
                </a:solidFill>
              </a:rPr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984384" y="59858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98314" y="291625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xmlns="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5" t="3935" r="1573" b="2568"/>
          <a:stretch/>
        </p:blipFill>
        <p:spPr bwMode="auto">
          <a:xfrm rot="16200000">
            <a:off x="2873495" y="-2493487"/>
            <a:ext cx="339701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8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0" b="1664"/>
          <a:stretch/>
        </p:blipFill>
        <p:spPr bwMode="auto">
          <a:xfrm rot="16200000">
            <a:off x="3317722" y="-2712079"/>
            <a:ext cx="2505693" cy="914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1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1" r="40526" b="2572"/>
          <a:stretch/>
        </p:blipFill>
        <p:spPr bwMode="auto">
          <a:xfrm rot="16200000">
            <a:off x="3275909" y="-2682141"/>
            <a:ext cx="2588822" cy="914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6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2871849" y="-2293917"/>
            <a:ext cx="3408218" cy="90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84789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2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Xin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solidFill>
                <a:prstClr val="black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>
                <a:solidFill>
                  <a:srgbClr val="70AD47"/>
                </a:solidFill>
              </a:rPr>
              <a:t/>
            </a:r>
            <a:br>
              <a:rPr lang="vi-VN" sz="2400" dirty="0">
                <a:solidFill>
                  <a:srgbClr val="70AD47"/>
                </a:solidFill>
              </a:rPr>
            </a:br>
            <a:r>
              <a:rPr lang="en-US" sz="3200" i="1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>
                <a:solidFill>
                  <a:srgbClr val="70AD47"/>
                </a:solidFill>
              </a:rPr>
              <a:t/>
            </a:r>
            <a:br>
              <a:rPr lang="vi-VN" sz="3200" dirty="0">
                <a:solidFill>
                  <a:srgbClr val="70AD47"/>
                </a:solidFill>
              </a:rPr>
            </a:br>
            <a:endParaRPr lang="vi-VN" sz="3200" dirty="0">
              <a:solidFill>
                <a:srgbClr val="70AD47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>
                <a:solidFill>
                  <a:srgbClr val="70AD47"/>
                </a:solidFill>
              </a:rPr>
              <a:t/>
            </a:r>
            <a:br>
              <a:rPr lang="vi-VN" sz="3200" dirty="0">
                <a:solidFill>
                  <a:srgbClr val="70AD47"/>
                </a:solidFill>
              </a:rPr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72971" y="971404"/>
            <a:ext cx="7327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98061" y="971404"/>
            <a:ext cx="1136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18539" y="2586448"/>
            <a:ext cx="1136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66839" y="2586448"/>
            <a:ext cx="5682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9499" y="2883332"/>
            <a:ext cx="5606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6437" y="322895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huyền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6437" y="1316808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rượt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6437" y="231072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hảy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nhót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6437" y="3251626"/>
            <a:ext cx="3322572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uồn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9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84789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2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Xin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solidFill>
                <a:prstClr val="black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>
                <a:solidFill>
                  <a:srgbClr val="70AD47"/>
                </a:solidFill>
              </a:rPr>
              <a:t/>
            </a:r>
            <a:br>
              <a:rPr lang="vi-VN" sz="2400" dirty="0">
                <a:solidFill>
                  <a:srgbClr val="70AD47"/>
                </a:solidFill>
              </a:rPr>
            </a:br>
            <a:r>
              <a:rPr lang="en-US" sz="3200" i="1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>
                <a:solidFill>
                  <a:srgbClr val="70AD47"/>
                </a:solidFill>
              </a:rPr>
              <a:t/>
            </a:r>
            <a:br>
              <a:rPr lang="vi-VN" sz="3200" dirty="0">
                <a:solidFill>
                  <a:srgbClr val="70AD47"/>
                </a:solidFill>
              </a:rPr>
            </a:br>
            <a:endParaRPr lang="vi-VN" sz="3200" dirty="0">
              <a:solidFill>
                <a:srgbClr val="70AD47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>
                <a:solidFill>
                  <a:srgbClr val="70AD47"/>
                </a:solidFill>
              </a:rPr>
              <a:t/>
            </a:r>
            <a:br>
              <a:rPr lang="vi-VN" sz="3200" dirty="0">
                <a:solidFill>
                  <a:srgbClr val="70AD47"/>
                </a:solidFill>
              </a:rPr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984384" y="59858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98314" y="291625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883" y="307943"/>
            <a:ext cx="86452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</a:t>
            </a:r>
            <a:r>
              <a:rPr lang="vi-VN" sz="2800" dirty="0">
                <a:solidFill>
                  <a:srgbClr val="70AD47"/>
                </a:solidFill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Xin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800" dirty="0">
                <a:solidFill>
                  <a:prstClr val="black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07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327</Words>
  <Application>Microsoft Office PowerPoint</Application>
  <PresentationFormat>On-screen Show (16:9)</PresentationFormat>
  <Paragraphs>157</Paragraphs>
  <Slides>36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DFPOP1-W9</vt:lpstr>
      <vt:lpstr>Times New Roman</vt:lpstr>
      <vt:lpstr>Arial Rounded</vt:lpstr>
      <vt:lpstr>微软雅黑</vt:lpstr>
      <vt:lpstr>华康少女文字W5</vt:lpstr>
      <vt:lpstr>Arial-Rounded</vt:lpstr>
      <vt:lpstr>等线</vt:lpstr>
      <vt:lpstr>HL Hoctro</vt:lpstr>
      <vt:lpstr>宋体</vt:lpstr>
      <vt:lpstr>Calibri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58</cp:revision>
  <dcterms:created xsi:type="dcterms:W3CDTF">2020-08-13T09:19:08Z</dcterms:created>
  <dcterms:modified xsi:type="dcterms:W3CDTF">2021-03-25T13:42:56Z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