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video/unknown"/>
  <Default Extension="avi" ContentType="video/avi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8"/>
  </p:notesMasterIdLst>
  <p:sldIdLst>
    <p:sldId id="256" r:id="rId5"/>
    <p:sldId id="258" r:id="rId6"/>
    <p:sldId id="275" r:id="rId7"/>
    <p:sldId id="266" r:id="rId8"/>
    <p:sldId id="276" r:id="rId9"/>
    <p:sldId id="291" r:id="rId10"/>
    <p:sldId id="277" r:id="rId11"/>
    <p:sldId id="278" r:id="rId12"/>
    <p:sldId id="292" r:id="rId13"/>
    <p:sldId id="293" r:id="rId14"/>
    <p:sldId id="294" r:id="rId15"/>
    <p:sldId id="296" r:id="rId16"/>
    <p:sldId id="298" r:id="rId17"/>
    <p:sldId id="267" r:id="rId18"/>
    <p:sldId id="279" r:id="rId19"/>
    <p:sldId id="268" r:id="rId20"/>
    <p:sldId id="280" r:id="rId21"/>
    <p:sldId id="290" r:id="rId22"/>
    <p:sldId id="281" r:id="rId23"/>
    <p:sldId id="269" r:id="rId24"/>
    <p:sldId id="282" r:id="rId25"/>
    <p:sldId id="270" r:id="rId26"/>
    <p:sldId id="283" r:id="rId27"/>
    <p:sldId id="271" r:id="rId28"/>
    <p:sldId id="289" r:id="rId29"/>
    <p:sldId id="285" r:id="rId30"/>
    <p:sldId id="272" r:id="rId31"/>
    <p:sldId id="286" r:id="rId32"/>
    <p:sldId id="299" r:id="rId33"/>
    <p:sldId id="300" r:id="rId34"/>
    <p:sldId id="273" r:id="rId35"/>
    <p:sldId id="287" r:id="rId36"/>
    <p:sldId id="274" r:id="rId37"/>
  </p:sldIdLst>
  <p:sldSz cx="9144000" cy="5143500" type="screen16x9"/>
  <p:notesSz cx="6858000" cy="9144000"/>
  <p:embeddedFontLst>
    <p:embeddedFont>
      <p:font typeface="Arial-Rounded" charset="0"/>
      <p:regular r:id="rId39"/>
    </p:embeddedFont>
    <p:embeddedFont>
      <p:font typeface="HP001 5H" charset="0"/>
      <p:regular r:id="rId40"/>
      <p:bold r:id="rId41"/>
    </p:embeddedFont>
    <p:embeddedFont>
      <p:font typeface="宋体" pitchFamily="2" charset="-122"/>
      <p:regular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HL Hoctro" charset="0"/>
      <p:regular r:id="rId47"/>
    </p:embeddedFont>
    <p:embeddedFont>
      <p:font typeface="DFPOP1-W9" charset="-128"/>
      <p:regular r:id="rId48"/>
    </p:embeddedFont>
    <p:embeddedFont>
      <p:font typeface="微软雅黑" pitchFamily="34" charset="-122"/>
      <p:regular r:id="rId49"/>
      <p:bold r:id="rId50"/>
    </p:embeddedFont>
  </p:embeddedFontLst>
  <p:custDataLst>
    <p:tags r:id="rId5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91"/>
            <p14:sldId id="277"/>
            <p14:sldId id="278"/>
            <p14:sldId id="292"/>
            <p14:sldId id="293"/>
            <p14:sldId id="294"/>
            <p14:sldId id="296"/>
            <p14:sldId id="29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9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9"/>
            <p14:sldId id="285"/>
            <p14:sldId id="272"/>
            <p14:sldId id="286"/>
            <p14:sldId id="299"/>
            <p14:sldId id="300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CC"/>
    <a:srgbClr val="4CA420"/>
    <a:srgbClr val="800000"/>
    <a:srgbClr val="679C31"/>
    <a:srgbClr val="920000"/>
    <a:srgbClr val="F1442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96" autoAdjust="0"/>
  </p:normalViewPr>
  <p:slideViewPr>
    <p:cSldViewPr snapToGrid="0">
      <p:cViewPr>
        <p:scale>
          <a:sx n="75" d="100"/>
          <a:sy n="75" d="100"/>
        </p:scale>
        <p:origin x="-1176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tags" Target="tags/tag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3.png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5.mp4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7.avi"/><Relationship Id="rId7" Type="http://schemas.openxmlformats.org/officeDocument/2006/relationships/image" Target="../media/image2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7.avi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-13272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5" y="2783096"/>
            <a:ext cx="4882718" cy="704685"/>
            <a:chOff x="2281392" y="2727523"/>
            <a:chExt cx="4882718" cy="7046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91309" y="273781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9865" y="274486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8260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60199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Cẩm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Tú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2262859" y="1682815"/>
            <a:ext cx="4689277" cy="144843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679198"/>
            <a:ext cx="84709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287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700" y="1171367"/>
            <a:ext cx="8432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/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/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011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-98324"/>
            <a:ext cx="8813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2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2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79715" y="2998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79715" y="2128063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79714" y="326793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44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-98324"/>
            <a:ext cx="8813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2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2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029" y="6045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045029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33062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c*.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2197" y="1288938"/>
            <a:ext cx="7675983" cy="2847633"/>
            <a:chOff x="2708526" y="870856"/>
            <a:chExt cx="3664744" cy="29298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19676" y="17852"/>
            <a:ext cx="35481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O</a:t>
            </a:r>
            <a:r>
              <a:rPr lang="en-US" altLang="zh-CN" sz="3200" dirty="0" smtClean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 </a:t>
            </a:r>
            <a:endParaRPr lang="zh-CN" altLang="en-US" sz="4400" b="1" dirty="0">
              <a:solidFill>
                <a:srgbClr val="4CA420"/>
              </a:solidFill>
              <a:latin typeface="HP001 5H" pitchFamily="34" charset="0"/>
              <a:ea typeface="Arial-Rounded" panose="020B0500000000000000" pitchFamily="34" charset="-93"/>
              <a:cs typeface="HP001 5H" pitchFamily="34" charset="0"/>
              <a:sym typeface="+mn-lt"/>
            </a:endParaRPr>
          </a:p>
        </p:txBody>
      </p:sp>
      <p:pic>
        <p:nvPicPr>
          <p:cNvPr id="3" name="O_Secur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5915" y="493160"/>
            <a:ext cx="5702157" cy="4650340"/>
          </a:xfrm>
          <a:prstGeom prst="rect">
            <a:avLst/>
          </a:prstGeom>
        </p:spPr>
      </p:pic>
      <p:pic>
        <p:nvPicPr>
          <p:cNvPr id="5" name="chu O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1481" y="310239"/>
            <a:ext cx="4650340" cy="480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311" y="43247"/>
            <a:ext cx="26805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Ô</a:t>
            </a:r>
            <a:endParaRPr lang="zh-CN" altLang="en-US" sz="4400" b="1" dirty="0">
              <a:solidFill>
                <a:srgbClr val="4CA420"/>
              </a:solidFill>
              <a:latin typeface="HP001 5H" pitchFamily="34" charset="0"/>
              <a:ea typeface="Arial-Rounded" panose="020B0500000000000000" pitchFamily="34" charset="-93"/>
              <a:cs typeface="HP001 5H" pitchFamily="34" charset="0"/>
              <a:sym typeface="+mn-lt"/>
            </a:endParaRPr>
          </a:p>
        </p:txBody>
      </p:sp>
      <p:pic>
        <p:nvPicPr>
          <p:cNvPr id="3" name="chu O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3910" y="740106"/>
            <a:ext cx="4710089" cy="4469295"/>
          </a:xfrm>
          <a:prstGeom prst="rect">
            <a:avLst/>
          </a:prstGeom>
        </p:spPr>
      </p:pic>
      <p:pic>
        <p:nvPicPr>
          <p:cNvPr id="4" name="bandicam 2020-08-20 13-05-24-105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4233" t="17153"/>
          <a:stretch/>
        </p:blipFill>
        <p:spPr>
          <a:xfrm>
            <a:off x="395311" y="983622"/>
            <a:ext cx="4038600" cy="402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1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982829" y="1799757"/>
            <a:ext cx="6033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bò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cắn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75636" y="1087238"/>
            <a:ext cx="875018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39224" y="1087237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65100" y="2256308"/>
            <a:ext cx="8868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 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nghĩ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123823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1825068" y="223743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253810" y="1089444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145765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8245759" y="1077884"/>
            <a:ext cx="10845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65101" y="3224930"/>
            <a:ext cx="88607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476508" y="321650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-0.00247 L -0.07899 0.2246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1135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-0.00493 L 0.32361 0.4145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1" y="20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9" grpId="0"/>
      <p:bldP spid="9" grpId="1"/>
      <p:bldP spid="10" grpId="0"/>
      <p:bldP spid="10" grpId="1"/>
      <p:bldP spid="13" grpId="0"/>
      <p:bldP spid="13" grpId="1"/>
      <p:bldP spid="16" grpId="0"/>
      <p:bldP spid="17" grpId="0"/>
      <p:bldP spid="18" grpId="0"/>
      <p:bldP spid="12" grpId="0"/>
      <p:bldP spid="12" grpId="1"/>
      <p:bldP spid="12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37612" r="6887" b="8088"/>
          <a:stretch/>
        </p:blipFill>
        <p:spPr>
          <a:xfrm>
            <a:off x="441649" y="447869"/>
            <a:ext cx="7700865" cy="373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12052" y="-8361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zh-CN" altLang="en-US" sz="3200" dirty="0">
              <a:solidFill>
                <a:srgbClr val="FF33CC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" y="503434"/>
            <a:ext cx="9215808" cy="36062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6" y="1508062"/>
            <a:ext cx="8847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kêu 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ứ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 kiến, bồ câu nhanh trí nhặt chiếc lá 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xuống 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ớc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Kiến 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bám</a:t>
            </a:r>
            <a:r>
              <a:rPr lang="en-US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658" y="2597636"/>
            <a:ext cx="34163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leo 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ợc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 bờ.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7358" y="1974575"/>
            <a:ext cx="15744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 lá </a:t>
            </a:r>
            <a:endParaRPr lang="en-US" sz="4400" dirty="0"/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="" xmlns:a16="http://schemas.microsoft.com/office/drawing/2014/main" id="{AA025045-4BEC-4053-AD7F-BB20DBF8B4FF}"/>
              </a:ext>
            </a:extLst>
          </p:cNvPr>
          <p:cNvSpPr/>
          <p:nvPr/>
        </p:nvSpPr>
        <p:spPr>
          <a:xfrm>
            <a:off x="1920600" y="1609200"/>
            <a:ext cx="1037840" cy="5957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4">
            <a:extLst>
              <a:ext uri="{FF2B5EF4-FFF2-40B4-BE49-F238E27FC236}">
                <a16:creationId xmlns=""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5176929" y="1662511"/>
            <a:ext cx="812904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: Góc Tròn 5">
            <a:extLst>
              <a:ext uri="{FF2B5EF4-FFF2-40B4-BE49-F238E27FC236}">
                <a16:creationId xmlns=""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7351391" y="1677096"/>
            <a:ext cx="1258353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: Góc Tròn 5">
            <a:extLst>
              <a:ext uri="{FF2B5EF4-FFF2-40B4-BE49-F238E27FC236}">
                <a16:creationId xmlns=""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251965" y="2402974"/>
            <a:ext cx="84328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5">
            <a:extLst>
              <a:ext uri="{FF2B5EF4-FFF2-40B4-BE49-F238E27FC236}">
                <a16:creationId xmlns=""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3131107" y="2327810"/>
            <a:ext cx="2076644" cy="53965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4269" y="35586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75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8853" y="1387763"/>
            <a:ext cx="8659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ăng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oat,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oăt</a:t>
            </a:r>
            <a:endParaRPr lang="zh-CN" altLang="en-US" sz="3200" i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8853" y="1387763"/>
            <a:ext cx="86590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cắn</a:t>
            </a:r>
            <a:endParaRPr lang="en-US" altLang="zh-CN" sz="36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ăng</a:t>
            </a:r>
            <a:r>
              <a:rPr lang="en-US" altLang="zh-CN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endParaRPr lang="zh-CN" altLang="en-US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895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6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9909" y="1083531"/>
            <a:ext cx="7420947" cy="3115246"/>
            <a:chOff x="2577897" y="1083531"/>
            <a:chExt cx="3664744" cy="23637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0" b="20544"/>
            <a:stretch/>
          </p:blipFill>
          <p:spPr>
            <a:xfrm>
              <a:off x="2577897" y="1083531"/>
              <a:ext cx="3664744" cy="236375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780522" y="3080749"/>
              <a:ext cx="2208245" cy="323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8853" y="1387763"/>
            <a:ext cx="86590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oat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thoát</a:t>
            </a:r>
            <a:endParaRPr lang="en-US" altLang="zh-CN" sz="36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oăt</a:t>
            </a:r>
            <a:r>
              <a:rPr lang="en-US" altLang="zh-CN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endParaRPr lang="zh-CN" altLang="en-US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28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12323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2" b="7967"/>
          <a:stretch/>
        </p:blipFill>
        <p:spPr>
          <a:xfrm>
            <a:off x="1200539" y="1582421"/>
            <a:ext cx="6705600" cy="256037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1217" y="12438"/>
            <a:ext cx="8411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sai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20572" y="966545"/>
            <a:ext cx="5382187" cy="58477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56682" y="2256728"/>
            <a:ext cx="3844205" cy="1749454"/>
            <a:chOff x="2708526" y="870856"/>
            <a:chExt cx="3664744" cy="29298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46925" y="-68414"/>
            <a:ext cx="82793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000" b="1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058" y="1932362"/>
            <a:ext cx="46777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( </a:t>
            </a:r>
            <a:r>
              <a:rPr lang="en-US" sz="18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algn="just"/>
            <a:r>
              <a:rPr lang="en-US" sz="1800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800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1800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endParaRPr lang="en-US" sz="1800" dirty="0">
              <a:solidFill>
                <a:srgbClr val="FF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Kiến và chim bồ câ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00887" y="-602345"/>
            <a:ext cx="609600" cy="6096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938029" y="577520"/>
            <a:ext cx="8310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66529" y="1669720"/>
            <a:ext cx="9870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ùng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8943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gắm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990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78499" y="-98324"/>
            <a:ext cx="8229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 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053870" y="29917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366172" y="299172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54442" y="13459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2806682" y="16318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046449" y="198547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87782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245290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03202" y="263701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15411" y="3346826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5772" y="365505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9879" y="3336193"/>
            <a:ext cx="3482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8006" y="363916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3970" y="403291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6204" y="401702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80825" y="10162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28398" y="3012415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2866" y="3001782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83774" y="4332999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6008" y="4317107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2" grpId="0" animBg="1"/>
      <p:bldP spid="23" grpId="0" animBg="1"/>
      <p:bldP spid="28" grpId="0" animBg="1"/>
      <p:bldP spid="30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8499" y="-98324"/>
            <a:ext cx="8229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2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2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90386" y="2998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1959426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29857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612567"/>
            <a:ext cx="84963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/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lvl="0" algn="just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01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398</Words>
  <Application>Microsoft Office PowerPoint</Application>
  <PresentationFormat>On-screen Show (16:9)</PresentationFormat>
  <Paragraphs>160</Paragraphs>
  <Slides>33</Slides>
  <Notes>11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Arial-Rounded</vt:lpstr>
      <vt:lpstr>HP001 5H</vt:lpstr>
      <vt:lpstr>宋体</vt:lpstr>
      <vt:lpstr>Calibri</vt:lpstr>
      <vt:lpstr>HL Hoctro</vt:lpstr>
      <vt:lpstr>DFPOP1-W9</vt:lpstr>
      <vt:lpstr>微软雅黑</vt:lpstr>
      <vt:lpstr>Times New Roman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44</cp:revision>
  <dcterms:created xsi:type="dcterms:W3CDTF">2020-08-13T09:19:08Z</dcterms:created>
  <dcterms:modified xsi:type="dcterms:W3CDTF">2021-03-21T14:56:25Z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