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</p:sldMasterIdLst>
  <p:notesMasterIdLst>
    <p:notesMasterId r:id="rId42"/>
  </p:notesMasterIdLst>
  <p:sldIdLst>
    <p:sldId id="256" r:id="rId6"/>
    <p:sldId id="258" r:id="rId7"/>
    <p:sldId id="289" r:id="rId8"/>
    <p:sldId id="290" r:id="rId9"/>
    <p:sldId id="266" r:id="rId10"/>
    <p:sldId id="276" r:id="rId11"/>
    <p:sldId id="277" r:id="rId12"/>
    <p:sldId id="288" r:id="rId13"/>
    <p:sldId id="292" r:id="rId14"/>
    <p:sldId id="278" r:id="rId15"/>
    <p:sldId id="293" r:id="rId16"/>
    <p:sldId id="296" r:id="rId17"/>
    <p:sldId id="297" r:id="rId18"/>
    <p:sldId id="299" r:id="rId19"/>
    <p:sldId id="267" r:id="rId20"/>
    <p:sldId id="279" r:id="rId21"/>
    <p:sldId id="294" r:id="rId22"/>
    <p:sldId id="295" r:id="rId23"/>
    <p:sldId id="268" r:id="rId24"/>
    <p:sldId id="281" r:id="rId25"/>
    <p:sldId id="269" r:id="rId26"/>
    <p:sldId id="282" r:id="rId27"/>
    <p:sldId id="270" r:id="rId28"/>
    <p:sldId id="283" r:id="rId29"/>
    <p:sldId id="271" r:id="rId30"/>
    <p:sldId id="284" r:id="rId31"/>
    <p:sldId id="285" r:id="rId32"/>
    <p:sldId id="272" r:id="rId33"/>
    <p:sldId id="286" r:id="rId34"/>
    <p:sldId id="273" r:id="rId35"/>
    <p:sldId id="287" r:id="rId36"/>
    <p:sldId id="274" r:id="rId37"/>
    <p:sldId id="300" r:id="rId38"/>
    <p:sldId id="301" r:id="rId39"/>
    <p:sldId id="303" r:id="rId40"/>
    <p:sldId id="302" r:id="rId41"/>
  </p:sldIdLst>
  <p:sldSz cx="9144000" cy="5143500" type="screen16x9"/>
  <p:notesSz cx="6858000" cy="9144000"/>
  <p:embeddedFontLst>
    <p:embeddedFont>
      <p:font typeface=".VnAvant" pitchFamily="34" charset="0"/>
      <p:regular r:id="rId43"/>
      <p:bold r:id="rId44"/>
      <p:italic r:id="rId45"/>
      <p:boldItalic r:id="rId46"/>
    </p:embeddedFont>
    <p:embeddedFont>
      <p:font typeface="HL Hoctro" charset="0"/>
      <p:regular r:id="rId47"/>
    </p:embeddedFont>
    <p:embeddedFont>
      <p:font typeface="Arial-Rounded" charset="0"/>
      <p:regular r:id="rId48"/>
    </p:embeddedFont>
    <p:embeddedFont>
      <p:font typeface="DFPOP1-W9" charset="-128"/>
      <p:regular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宋体" pitchFamily="2" charset="-122"/>
      <p:regular r:id="rId54"/>
    </p:embeddedFont>
  </p:embeddedFontLst>
  <p:custDataLst>
    <p:tags r:id="rId5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9"/>
            <p14:sldId id="290"/>
            <p14:sldId id="266"/>
            <p14:sldId id="276"/>
            <p14:sldId id="277"/>
            <p14:sldId id="288"/>
            <p14:sldId id="292"/>
            <p14:sldId id="278"/>
            <p14:sldId id="293"/>
            <p14:sldId id="296"/>
            <p14:sldId id="297"/>
            <p14:sldId id="299"/>
          </p14:sldIdLst>
        </p14:section>
        <p14:section name="Tiết 2" id="{47239A1A-9B72-4DA5-96A7-F8786F163078}">
          <p14:sldIdLst>
            <p14:sldId id="267"/>
            <p14:sldId id="279"/>
            <p14:sldId id="294"/>
            <p14:sldId id="295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  <p14:sldId id="300"/>
            <p14:sldId id="301"/>
            <p14:sldId id="303"/>
            <p14:sldId id="302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4CA420"/>
    <a:srgbClr val="F14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7" autoAdjust="0"/>
    <p:restoredTop sz="84926" autoAdjust="0"/>
  </p:normalViewPr>
  <p:slideViewPr>
    <p:cSldViewPr snapToGrid="0">
      <p:cViewPr>
        <p:scale>
          <a:sx n="91" d="100"/>
          <a:sy n="91" d="100"/>
        </p:scale>
        <p:origin x="-60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7.fntdata"/><Relationship Id="rId57" Type="http://schemas.openxmlformats.org/officeDocument/2006/relationships/viewProps" Target="view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4.fntdata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2021/4/1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791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01/04/2021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80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01/04/2021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42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01/04/2021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29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01/04/2021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10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01/04/2021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19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01/04/2021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257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01/04/2021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10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01/04/2021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66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01/04/2021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49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01/04/2021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52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5EE00-C7FF-435F-9F96-E38237D86D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01/04/2021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308AC-63C6-4804-89A9-AF42823F428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6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2021/4/1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2021/4/1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D75EE00-C7FF-435F-9F96-E38237D86D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01/04/2021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09308AC-63C6-4804-89A9-AF42823F42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26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grpSp>
        <p:nvGrpSpPr>
          <p:cNvPr id="99" name="组合 98"/>
          <p:cNvGrpSpPr/>
          <p:nvPr/>
        </p:nvGrpSpPr>
        <p:grpSpPr>
          <a:xfrm>
            <a:off x="3823375" y="555007"/>
            <a:ext cx="1640298" cy="937984"/>
            <a:chOff x="3295926" y="759921"/>
            <a:chExt cx="1640298" cy="937984"/>
          </a:xfrm>
        </p:grpSpPr>
        <p:sp>
          <p:nvSpPr>
            <p:cNvPr id="94" name="矩形 93"/>
            <p:cNvSpPr/>
            <p:nvPr/>
          </p:nvSpPr>
          <p:spPr>
            <a:xfrm>
              <a:off x="3295926" y="77457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15267" y="75992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15267" y="764539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9968" y="1700195"/>
            <a:ext cx="7584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VỌNG CỦA NÚI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23841" y="1090073"/>
            <a:ext cx="2333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iếng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34244" y="1090073"/>
            <a:ext cx="215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ực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60672" y="2326189"/>
            <a:ext cx="215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ủi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23841" y="2326189"/>
            <a:ext cx="215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quả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endParaRPr lang="en-US" altLang="zh-CN" sz="2800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53096" y="166314"/>
            <a:ext cx="215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nghĩa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endParaRPr lang="en-US" altLang="zh-CN" sz="2800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25174" t="24199" r="9835" b="13463"/>
          <a:stretch/>
        </p:blipFill>
        <p:spPr bwMode="auto">
          <a:xfrm>
            <a:off x="-31530" y="0"/>
            <a:ext cx="9144000" cy="4985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304800" y="430924"/>
            <a:ext cx="725214" cy="5675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68015" y="2937642"/>
            <a:ext cx="725214" cy="5675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609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165" y="461988"/>
            <a:ext cx="877613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hạt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reo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“A!”.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lập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“A!”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ngạc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to: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?”.  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vách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“Sao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bực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tủi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òa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766" y="2231703"/>
            <a:ext cx="238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7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675" y="1179061"/>
            <a:ext cx="87551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quay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Quả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bật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56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25174" t="24199" r="9835" b="13463"/>
          <a:stretch/>
        </p:blipFill>
        <p:spPr bwMode="auto">
          <a:xfrm>
            <a:off x="-31530" y="0"/>
            <a:ext cx="9144000" cy="4985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304800" y="430924"/>
            <a:ext cx="725214" cy="5675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68015" y="2937642"/>
            <a:ext cx="725214" cy="5675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8562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4678" y="141744"/>
            <a:ext cx="8720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reo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“A”?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44677" y="634933"/>
            <a:ext cx="9015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4678" y="1158153"/>
            <a:ext cx="9099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19340" t="28280" r="5592" b="16909"/>
          <a:stretch/>
        </p:blipFill>
        <p:spPr bwMode="auto">
          <a:xfrm>
            <a:off x="0" y="1657350"/>
            <a:ext cx="9144000" cy="3486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459021" y="563470"/>
            <a:ext cx="45076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reo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“A”?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4459020" y="1784784"/>
            <a:ext cx="4507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4636382" y="2703172"/>
            <a:ext cx="45076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683172" y="168166"/>
            <a:ext cx="3520966" cy="1744717"/>
          </a:xfrm>
          <a:prstGeom prst="cloudCallout">
            <a:avLst>
              <a:gd name="adj1" fmla="val -34564"/>
              <a:gd name="adj2" fmla="val 817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2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4677" y="290129"/>
            <a:ext cx="8720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reo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“A”?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44677" y="288103"/>
            <a:ext cx="9015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2339" y="290129"/>
            <a:ext cx="9099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19340" t="28280" r="5592" b="16909"/>
          <a:stretch/>
        </p:blipFill>
        <p:spPr bwMode="auto">
          <a:xfrm>
            <a:off x="0" y="1657350"/>
            <a:ext cx="9144000" cy="3486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81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-78586"/>
            <a:ext cx="461404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9149" y="-78586"/>
            <a:ext cx="3852230" cy="4881814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1062" y="179276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05349" y="1015334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76893" y="639018"/>
            <a:ext cx="82683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4.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vào vở 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trả lời cho câu hỏi 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mục 3</a:t>
            </a:r>
            <a:endParaRPr lang="zh-CN" altLang="en-US" sz="32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139953" y="1782748"/>
            <a:ext cx="8772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endParaRPr lang="zh-CN" altLang="en-US" sz="2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6579183" y="1791749"/>
            <a:ext cx="150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2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6579183" y="1721193"/>
            <a:ext cx="2097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ất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3EAF4D1-AA65-4EFA-BD15-B31C71E1FD91}"/>
              </a:ext>
            </a:extLst>
          </p:cNvPr>
          <p:cNvSpPr/>
          <p:nvPr/>
        </p:nvSpPr>
        <p:spPr>
          <a:xfrm>
            <a:off x="336332" y="1087238"/>
            <a:ext cx="7977353" cy="584775"/>
          </a:xfrm>
          <a:prstGeom prst="rect">
            <a:avLst/>
          </a:prstGeom>
          <a:solidFill>
            <a:srgbClr val="FF99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319177" y="302294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xmlns="" id="{D97AFF8F-506F-4519-A1B5-52D97C6C130F}"/>
              </a:ext>
            </a:extLst>
          </p:cNvPr>
          <p:cNvSpPr/>
          <p:nvPr/>
        </p:nvSpPr>
        <p:spPr>
          <a:xfrm>
            <a:off x="409903" y="1091910"/>
            <a:ext cx="1843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319177" y="1896357"/>
            <a:ext cx="8505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(……)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2129611" y="1123439"/>
            <a:ext cx="1785502" cy="523220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êu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3852053" y="1144460"/>
            <a:ext cx="1785502" cy="523220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7158787" y="1148549"/>
            <a:ext cx="1333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eo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292908" y="2931597"/>
            <a:ext cx="8777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     (…….)    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xmlns="" id="{DB9B755B-9E32-4739-B22C-9B8497B3881F}"/>
              </a:ext>
            </a:extLst>
          </p:cNvPr>
          <p:cNvSpPr/>
          <p:nvPr/>
        </p:nvSpPr>
        <p:spPr>
          <a:xfrm>
            <a:off x="5530935" y="1132782"/>
            <a:ext cx="1311299" cy="523220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ủi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383E-6 L 0.47292 0.159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46" y="79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61828E-6 L -0.35226 0.360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22" y="180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6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594" y="504496"/>
            <a:ext cx="1860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ĐÔI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19177" t="26531" r="5756" b="10204"/>
          <a:stretch/>
        </p:blipFill>
        <p:spPr bwMode="auto">
          <a:xfrm>
            <a:off x="-1" y="941386"/>
            <a:ext cx="9144001" cy="4202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17939" y="106757"/>
            <a:ext cx="291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:a16="http://schemas.microsoft.com/office/drawing/2014/main" xmlns="" id="{6E86600A-260E-4EDA-8C1F-2E79C8D20FB9}"/>
              </a:ext>
            </a:extLst>
          </p:cNvPr>
          <p:cNvSpPr/>
          <p:nvPr/>
        </p:nvSpPr>
        <p:spPr>
          <a:xfrm>
            <a:off x="4263327" y="1818290"/>
            <a:ext cx="497859" cy="39986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AA025045-4BEC-4053-AD7F-BB20DBF8B4FF}"/>
              </a:ext>
            </a:extLst>
          </p:cNvPr>
          <p:cNvSpPr/>
          <p:nvPr/>
        </p:nvSpPr>
        <p:spPr>
          <a:xfrm>
            <a:off x="4837524" y="1058778"/>
            <a:ext cx="657727" cy="47324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4D1F74B1-A493-4F90-83D0-FFDCD4969EF8}"/>
              </a:ext>
            </a:extLst>
          </p:cNvPr>
          <p:cNvSpPr/>
          <p:nvPr/>
        </p:nvSpPr>
        <p:spPr>
          <a:xfrm>
            <a:off x="2489846" y="1476955"/>
            <a:ext cx="505602" cy="44615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6E86600A-260E-4EDA-8C1F-2E79C8D20FB9}"/>
              </a:ext>
            </a:extLst>
          </p:cNvPr>
          <p:cNvSpPr/>
          <p:nvPr/>
        </p:nvSpPr>
        <p:spPr>
          <a:xfrm>
            <a:off x="3954655" y="1476955"/>
            <a:ext cx="617344" cy="34133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220724" y="1270428"/>
            <a:ext cx="87866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8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i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iêt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iêp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87956" y="214155"/>
            <a:ext cx="3005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331" y="35484"/>
            <a:ext cx="5749155" cy="501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72196" y="1112765"/>
            <a:ext cx="3249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119496" y="2190045"/>
            <a:ext cx="32017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Hai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phần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giống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626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 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9832" t="24490" r="5429" b="11079"/>
          <a:stretch/>
        </p:blipFill>
        <p:spPr bwMode="auto">
          <a:xfrm>
            <a:off x="0" y="1"/>
            <a:ext cx="9144000" cy="4992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6" t="-1684" r="2378" b="2045"/>
          <a:stretch/>
        </p:blipFill>
        <p:spPr bwMode="auto">
          <a:xfrm rot="16200000">
            <a:off x="3491842" y="-3386085"/>
            <a:ext cx="2075134" cy="932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3" r="5226" b="3028"/>
          <a:stretch/>
        </p:blipFill>
        <p:spPr bwMode="auto">
          <a:xfrm rot="16200000">
            <a:off x="3914551" y="-1364463"/>
            <a:ext cx="1355836" cy="9129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7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1" r="34119" b="3313"/>
          <a:stretch/>
        </p:blipFill>
        <p:spPr bwMode="auto">
          <a:xfrm rot="16200000">
            <a:off x="3384644" y="-2554331"/>
            <a:ext cx="2438404" cy="9207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7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2" b="4211"/>
          <a:stretch/>
        </p:blipFill>
        <p:spPr bwMode="auto">
          <a:xfrm rot="16200000">
            <a:off x="3402620" y="-2995344"/>
            <a:ext cx="2398986" cy="920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9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6" r="53097" b="4492"/>
          <a:stretch/>
        </p:blipFill>
        <p:spPr bwMode="auto">
          <a:xfrm rot="16200000">
            <a:off x="2700503" y="-2479791"/>
            <a:ext cx="3742665" cy="914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98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87956" y="214155"/>
            <a:ext cx="30059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2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331" y="35484"/>
            <a:ext cx="5749155" cy="501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72196" y="1018175"/>
            <a:ext cx="3249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98476" y="955115"/>
            <a:ext cx="32017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Hai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phần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giống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khác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2800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endParaRPr lang="zh-CN" altLang="en-US" sz="2800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683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25174" t="24199" r="9835" b="13463"/>
          <a:stretch/>
        </p:blipFill>
        <p:spPr bwMode="auto">
          <a:xfrm>
            <a:off x="-31530" y="0"/>
            <a:ext cx="9144000" cy="4985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0612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5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5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5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just"/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chợt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hạt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reo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“A!”.  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lập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“A!”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ngạc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to: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5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?”.  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vách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</a:t>
            </a:r>
          </a:p>
          <a:p>
            <a:pPr algn="just"/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hét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“Sao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?”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đáp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bực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</a:t>
            </a:r>
            <a:r>
              <a:rPr lang="en-US" altLang="zh-CN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Khắp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nơi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ghét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    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tủi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òa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500" dirty="0" smtClean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“Con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quay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”.        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Quả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vọng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“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500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.             	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bật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25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</a:t>
            </a:r>
          </a:p>
          <a:p>
            <a:pPr algn="just"/>
            <a:r>
              <a:rPr lang="en-US" altLang="zh-CN" sz="25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25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78523" y="336329"/>
            <a:ext cx="425055" cy="493554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5022367" y="746232"/>
            <a:ext cx="538731" cy="483031"/>
          </a:xfrm>
          <a:prstGeom prst="flowChartConnector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988048" y="1200877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7581294" y="1187223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7131881" y="1961402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2620013" y="2345235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52248" y="3394841"/>
            <a:ext cx="724724" cy="47296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  <a:endParaRPr lang="en-US" sz="1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65076" y="3394841"/>
            <a:ext cx="588579" cy="47296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</a:rPr>
              <a:t>11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863255" y="3783723"/>
            <a:ext cx="630133" cy="48347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12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490472" y="4130567"/>
            <a:ext cx="578550" cy="50449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13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9412" y="4593019"/>
            <a:ext cx="620110" cy="46245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14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74425" y="1961402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349206" y="2717355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7167236" y="2304849"/>
            <a:ext cx="361507" cy="350874"/>
          </a:xfrm>
          <a:prstGeom prst="flowChartConnector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  <p:bldP spid="15" grpId="0" animBg="1"/>
      <p:bldP spid="16" grpId="0" animBg="1"/>
      <p:bldP spid="6" grpId="0" animBg="1"/>
      <p:bldP spid="7" grpId="0"/>
      <p:bldP spid="8" grpId="0" animBg="1"/>
      <p:bldP spid="10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710" y="146959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gấu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nhìn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hạt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dẻ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657599" y="1476706"/>
            <a:ext cx="199696" cy="4414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437584" y="1466595"/>
            <a:ext cx="199696" cy="4414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182303" y="1466595"/>
            <a:ext cx="199696" cy="4414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8282151" y="1510489"/>
            <a:ext cx="199696" cy="4414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2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 rotWithShape="1">
          <a:blip r:embed="rId2"/>
          <a:srcRect l="25174" t="24199" r="9835" b="13463"/>
          <a:stretch/>
        </p:blipFill>
        <p:spPr bwMode="auto">
          <a:xfrm>
            <a:off x="-31530" y="0"/>
            <a:ext cx="9144000" cy="4985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304800" y="430924"/>
            <a:ext cx="725214" cy="5675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68015" y="2937642"/>
            <a:ext cx="725214" cy="5675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3841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472</Words>
  <Application>Microsoft Office PowerPoint</Application>
  <PresentationFormat>On-screen Show (16:9)</PresentationFormat>
  <Paragraphs>104</Paragraphs>
  <Slides>36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.VnAvant</vt:lpstr>
      <vt:lpstr>HL Hoctro</vt:lpstr>
      <vt:lpstr>Times New Roman</vt:lpstr>
      <vt:lpstr>Arial-Rounded</vt:lpstr>
      <vt:lpstr>DFPOP1-W9</vt:lpstr>
      <vt:lpstr>华康少女文字W5</vt:lpstr>
      <vt:lpstr>Calibri</vt:lpstr>
      <vt:lpstr>宋体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85</cp:revision>
  <dcterms:created xsi:type="dcterms:W3CDTF">2020-08-13T09:19:08Z</dcterms:created>
  <dcterms:modified xsi:type="dcterms:W3CDTF">2021-04-01T08:14:26Z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