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4" r:id="rId2"/>
  </p:sldMasterIdLst>
  <p:notesMasterIdLst>
    <p:notesMasterId r:id="rId24"/>
  </p:notesMasterIdLst>
  <p:sldIdLst>
    <p:sldId id="337" r:id="rId3"/>
    <p:sldId id="338" r:id="rId4"/>
    <p:sldId id="330" r:id="rId5"/>
    <p:sldId id="353" r:id="rId6"/>
    <p:sldId id="355" r:id="rId7"/>
    <p:sldId id="345" r:id="rId8"/>
    <p:sldId id="354" r:id="rId9"/>
    <p:sldId id="356" r:id="rId10"/>
    <p:sldId id="357" r:id="rId11"/>
    <p:sldId id="339" r:id="rId12"/>
    <p:sldId id="359" r:id="rId13"/>
    <p:sldId id="372" r:id="rId14"/>
    <p:sldId id="360" r:id="rId15"/>
    <p:sldId id="362" r:id="rId16"/>
    <p:sldId id="364" r:id="rId17"/>
    <p:sldId id="368" r:id="rId18"/>
    <p:sldId id="369" r:id="rId19"/>
    <p:sldId id="361" r:id="rId20"/>
    <p:sldId id="365" r:id="rId21"/>
    <p:sldId id="370" r:id="rId22"/>
    <p:sldId id="343" r:id="rId23"/>
  </p:sldIdLst>
  <p:sldSz cx="12195175" cy="6858000"/>
  <p:notesSz cx="6858000" cy="9144000"/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>
          <p15:clr>
            <a:srgbClr val="A4A3A4"/>
          </p15:clr>
        </p15:guide>
        <p15:guide id="2" pos="76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E399"/>
    <a:srgbClr val="9BED9B"/>
    <a:srgbClr val="55E01E"/>
    <a:srgbClr val="FFCC99"/>
    <a:srgbClr val="CCFF33"/>
    <a:srgbClr val="E3F2E0"/>
    <a:srgbClr val="E4DD82"/>
    <a:srgbClr val="FF3300"/>
    <a:srgbClr val="F3F3F3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419" autoAdjust="0"/>
    <p:restoredTop sz="94660"/>
  </p:normalViewPr>
  <p:slideViewPr>
    <p:cSldViewPr showGuides="1">
      <p:cViewPr varScale="1">
        <p:scale>
          <a:sx n="74" d="100"/>
          <a:sy n="74" d="100"/>
        </p:scale>
        <p:origin x="-444" y="-90"/>
      </p:cViewPr>
      <p:guideLst>
        <p:guide orient="horz"/>
        <p:guide pos="768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86139A-A79B-4645-92A0-09FBA3C9B72F}" type="datetimeFigureOut">
              <a:rPr lang="zh-CN" altLang="en-US" smtClean="0"/>
              <a:t>2021/3/31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906AC1-A2C3-49E6-95F4-01B67F45C1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2036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18996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99526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26567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58651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7118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89047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60387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1817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30210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1817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02223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59405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>
                <a:solidFill>
                  <a:prstClr val="black"/>
                </a:solidFill>
              </a:rPr>
              <a:pPr/>
              <a:t>12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9405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5135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638" y="2130426"/>
            <a:ext cx="10365899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9276" y="3886200"/>
            <a:ext cx="8536623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2021/3/31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3179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2021/3/31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8664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1792903" y="274639"/>
            <a:ext cx="3658553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13012" y="274639"/>
            <a:ext cx="10776639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2021/3/31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81359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0"/>
            <a:ext cx="12195175" cy="5758149"/>
          </a:xfrm>
          <a:prstGeom prst="rect">
            <a:avLst/>
          </a:prstGeom>
          <a:solidFill>
            <a:srgbClr val="B1DE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7" name="矩形 6"/>
          <p:cNvSpPr/>
          <p:nvPr userDrawn="1"/>
        </p:nvSpPr>
        <p:spPr>
          <a:xfrm>
            <a:off x="0" y="3349128"/>
            <a:ext cx="12195175" cy="2305624"/>
          </a:xfrm>
          <a:prstGeom prst="rect">
            <a:avLst/>
          </a:prstGeom>
          <a:solidFill>
            <a:srgbClr val="7FC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9033" y="3676179"/>
            <a:ext cx="1368323" cy="8184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31309" y="2907954"/>
            <a:ext cx="2435910" cy="1457061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0" y="5654752"/>
            <a:ext cx="12195175" cy="1203248"/>
          </a:xfrm>
          <a:prstGeom prst="rect">
            <a:avLst/>
          </a:prstGeom>
          <a:solidFill>
            <a:srgbClr val="CED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1" name="矩形 10"/>
          <p:cNvSpPr/>
          <p:nvPr userDrawn="1"/>
        </p:nvSpPr>
        <p:spPr>
          <a:xfrm>
            <a:off x="0" y="5372100"/>
            <a:ext cx="12195175" cy="532941"/>
          </a:xfrm>
          <a:prstGeom prst="rect">
            <a:avLst/>
          </a:prstGeom>
          <a:solidFill>
            <a:srgbClr val="80B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3196" y="220338"/>
            <a:ext cx="7727919" cy="603724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885" y="5654754"/>
            <a:ext cx="3728623" cy="71911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2488" y="5654753"/>
            <a:ext cx="3728623" cy="71911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201" y="448795"/>
            <a:ext cx="2666624" cy="159506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2051" y="5377065"/>
            <a:ext cx="1977604" cy="132761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6514" y="4648050"/>
            <a:ext cx="933043" cy="191602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4989" y="4523516"/>
            <a:ext cx="1534222" cy="217524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BF15E-3D69-4198-ACBA-4CF21DCC890D}" type="datetimeFigureOut">
              <a:rPr lang="zh-CN" altLang="en-US" smtClean="0"/>
              <a:t>2021/3/31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F8E3B-1BA1-4539-B149-7B70547C67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10552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638" y="2130426"/>
            <a:ext cx="10365899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9276" y="3886200"/>
            <a:ext cx="8536623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2021/3/31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5276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2021/3/31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3316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9" name="Group 3"/>
          <p:cNvGrpSpPr/>
          <p:nvPr userDrawn="1"/>
        </p:nvGrpSpPr>
        <p:grpSpPr>
          <a:xfrm rot="10800000" flipV="1">
            <a:off x="2282921" y="6225655"/>
            <a:ext cx="412706" cy="1820482"/>
            <a:chOff x="4980416" y="5037518"/>
            <a:chExt cx="412706" cy="1820482"/>
          </a:xfrm>
        </p:grpSpPr>
        <p:sp>
          <p:nvSpPr>
            <p:cNvPr id="260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1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2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3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4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5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6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7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9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0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1" name="Group 4"/>
          <p:cNvGrpSpPr/>
          <p:nvPr userDrawn="1"/>
        </p:nvGrpSpPr>
        <p:grpSpPr>
          <a:xfrm rot="10800000" flipV="1">
            <a:off x="1760475" y="6225655"/>
            <a:ext cx="412706" cy="1502706"/>
            <a:chOff x="5502862" y="5355294"/>
            <a:chExt cx="412706" cy="1502706"/>
          </a:xfrm>
        </p:grpSpPr>
        <p:sp>
          <p:nvSpPr>
            <p:cNvPr id="272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3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4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5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6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7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8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9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0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1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2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3" name="Group 7"/>
          <p:cNvGrpSpPr/>
          <p:nvPr userDrawn="1"/>
        </p:nvGrpSpPr>
        <p:grpSpPr>
          <a:xfrm rot="10800000" flipV="1">
            <a:off x="308937" y="6225655"/>
            <a:ext cx="407320" cy="1502706"/>
            <a:chOff x="6959786" y="5355294"/>
            <a:chExt cx="407320" cy="1502706"/>
          </a:xfrm>
        </p:grpSpPr>
        <p:sp>
          <p:nvSpPr>
            <p:cNvPr id="284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5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6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7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8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9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0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1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2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3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4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5" name="Group 5"/>
          <p:cNvGrpSpPr/>
          <p:nvPr userDrawn="1"/>
        </p:nvGrpSpPr>
        <p:grpSpPr>
          <a:xfrm rot="10800000" flipV="1">
            <a:off x="1264287" y="6225655"/>
            <a:ext cx="403952" cy="2588666"/>
            <a:chOff x="6007804" y="4266641"/>
            <a:chExt cx="403952" cy="2588666"/>
          </a:xfrm>
        </p:grpSpPr>
        <p:sp>
          <p:nvSpPr>
            <p:cNvPr id="296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7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8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9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0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1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2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3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4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5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6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7" name="Group 6"/>
          <p:cNvGrpSpPr/>
          <p:nvPr userDrawn="1"/>
        </p:nvGrpSpPr>
        <p:grpSpPr>
          <a:xfrm rot="10800000" flipV="1">
            <a:off x="786275" y="6225655"/>
            <a:ext cx="409339" cy="3142082"/>
            <a:chOff x="6480429" y="3713225"/>
            <a:chExt cx="409339" cy="3142082"/>
          </a:xfrm>
        </p:grpSpPr>
        <p:sp>
          <p:nvSpPr>
            <p:cNvPr id="308" name="Freeform 5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9" name="Freeform 6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0" name="Freeform 7"/>
            <p:cNvSpPr>
              <a:spLocks/>
            </p:cNvSpPr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1" name="Freeform 8"/>
            <p:cNvSpPr>
              <a:spLocks/>
            </p:cNvSpPr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2" name="Freeform 9"/>
            <p:cNvSpPr>
              <a:spLocks/>
            </p:cNvSpPr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3" name="Freeform 10"/>
            <p:cNvSpPr>
              <a:spLocks/>
            </p:cNvSpPr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4" name="Freeform 55"/>
            <p:cNvSpPr>
              <a:spLocks/>
            </p:cNvSpPr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5" name="Freeform 56"/>
            <p:cNvSpPr>
              <a:spLocks/>
            </p:cNvSpPr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6" name="Freeform 57"/>
            <p:cNvSpPr>
              <a:spLocks/>
            </p:cNvSpPr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7" name="Freeform 58"/>
            <p:cNvSpPr>
              <a:spLocks/>
            </p:cNvSpPr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8" name="Freeform 59"/>
            <p:cNvSpPr>
              <a:spLocks/>
            </p:cNvSpPr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9" name="Group 3"/>
          <p:cNvGrpSpPr/>
          <p:nvPr userDrawn="1"/>
        </p:nvGrpSpPr>
        <p:grpSpPr>
          <a:xfrm rot="10800000" flipV="1">
            <a:off x="4580237" y="6225655"/>
            <a:ext cx="412706" cy="1820482"/>
            <a:chOff x="4980416" y="5037518"/>
            <a:chExt cx="412706" cy="1820482"/>
          </a:xfrm>
        </p:grpSpPr>
        <p:sp>
          <p:nvSpPr>
            <p:cNvPr id="320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1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2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3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4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5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6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7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8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9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0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31" name="Group 4"/>
          <p:cNvGrpSpPr/>
          <p:nvPr userDrawn="1"/>
        </p:nvGrpSpPr>
        <p:grpSpPr>
          <a:xfrm rot="10800000" flipV="1">
            <a:off x="3992978" y="6225655"/>
            <a:ext cx="412706" cy="1502706"/>
            <a:chOff x="5502862" y="5355294"/>
            <a:chExt cx="412706" cy="1502706"/>
          </a:xfrm>
        </p:grpSpPr>
        <p:sp>
          <p:nvSpPr>
            <p:cNvPr id="332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3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4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5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6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7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8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9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0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1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2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43" name="Group 7"/>
          <p:cNvGrpSpPr/>
          <p:nvPr userDrawn="1"/>
        </p:nvGrpSpPr>
        <p:grpSpPr>
          <a:xfrm rot="10800000" flipV="1">
            <a:off x="2804694" y="6225655"/>
            <a:ext cx="407320" cy="1502706"/>
            <a:chOff x="6959786" y="5355294"/>
            <a:chExt cx="407320" cy="1502706"/>
          </a:xfrm>
        </p:grpSpPr>
        <p:sp>
          <p:nvSpPr>
            <p:cNvPr id="344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5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6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7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8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9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0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1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2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3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4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5" name="Group 5"/>
          <p:cNvGrpSpPr/>
          <p:nvPr userDrawn="1"/>
        </p:nvGrpSpPr>
        <p:grpSpPr>
          <a:xfrm rot="10800000" flipV="1">
            <a:off x="3369226" y="6225655"/>
            <a:ext cx="403952" cy="2167807"/>
            <a:chOff x="6007804" y="4266641"/>
            <a:chExt cx="403952" cy="2588666"/>
          </a:xfrm>
        </p:grpSpPr>
        <p:sp>
          <p:nvSpPr>
            <p:cNvPr id="356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7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8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9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0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1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2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3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4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5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6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67" name="Group 6"/>
          <p:cNvGrpSpPr/>
          <p:nvPr userDrawn="1"/>
        </p:nvGrpSpPr>
        <p:grpSpPr>
          <a:xfrm rot="10800000" flipV="1">
            <a:off x="11473724" y="6225655"/>
            <a:ext cx="409339" cy="3142082"/>
            <a:chOff x="6480429" y="3713225"/>
            <a:chExt cx="409339" cy="3142082"/>
          </a:xfrm>
        </p:grpSpPr>
        <p:sp>
          <p:nvSpPr>
            <p:cNvPr id="368" name="Freeform 5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9" name="Freeform 6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0" name="Freeform 7"/>
            <p:cNvSpPr>
              <a:spLocks/>
            </p:cNvSpPr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1" name="Freeform 8"/>
            <p:cNvSpPr>
              <a:spLocks/>
            </p:cNvSpPr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2" name="Freeform 9"/>
            <p:cNvSpPr>
              <a:spLocks/>
            </p:cNvSpPr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3" name="Freeform 10"/>
            <p:cNvSpPr>
              <a:spLocks/>
            </p:cNvSpPr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4" name="Freeform 55"/>
            <p:cNvSpPr>
              <a:spLocks/>
            </p:cNvSpPr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5" name="Freeform 56"/>
            <p:cNvSpPr>
              <a:spLocks/>
            </p:cNvSpPr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6" name="Freeform 57"/>
            <p:cNvSpPr>
              <a:spLocks/>
            </p:cNvSpPr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7" name="Freeform 58"/>
            <p:cNvSpPr>
              <a:spLocks/>
            </p:cNvSpPr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8" name="Freeform 59"/>
            <p:cNvSpPr>
              <a:spLocks/>
            </p:cNvSpPr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9" name="Group 5"/>
          <p:cNvGrpSpPr/>
          <p:nvPr userDrawn="1"/>
        </p:nvGrpSpPr>
        <p:grpSpPr>
          <a:xfrm rot="10800000" flipV="1">
            <a:off x="5125670" y="6225655"/>
            <a:ext cx="403952" cy="2167807"/>
            <a:chOff x="6007804" y="4266641"/>
            <a:chExt cx="403952" cy="2588666"/>
          </a:xfrm>
        </p:grpSpPr>
        <p:sp>
          <p:nvSpPr>
            <p:cNvPr id="380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1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2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3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4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5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6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7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8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9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0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91" name="Group 3"/>
          <p:cNvGrpSpPr/>
          <p:nvPr userDrawn="1"/>
        </p:nvGrpSpPr>
        <p:grpSpPr>
          <a:xfrm rot="10800000" flipV="1">
            <a:off x="8608007" y="6225656"/>
            <a:ext cx="412706" cy="1820482"/>
            <a:chOff x="4980416" y="5037518"/>
            <a:chExt cx="412706" cy="1820482"/>
          </a:xfrm>
        </p:grpSpPr>
        <p:sp>
          <p:nvSpPr>
            <p:cNvPr id="392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3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4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5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6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7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8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9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0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1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2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03" name="Group 4"/>
          <p:cNvGrpSpPr/>
          <p:nvPr userDrawn="1"/>
        </p:nvGrpSpPr>
        <p:grpSpPr>
          <a:xfrm rot="10800000" flipV="1">
            <a:off x="8085561" y="6225656"/>
            <a:ext cx="412706" cy="1494115"/>
            <a:chOff x="5502862" y="5355294"/>
            <a:chExt cx="412706" cy="1502706"/>
          </a:xfrm>
        </p:grpSpPr>
        <p:sp>
          <p:nvSpPr>
            <p:cNvPr id="404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5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6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7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8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9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0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1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2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3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4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15" name="Group 3"/>
          <p:cNvGrpSpPr/>
          <p:nvPr userDrawn="1"/>
        </p:nvGrpSpPr>
        <p:grpSpPr>
          <a:xfrm rot="10800000" flipV="1">
            <a:off x="10905323" y="6225657"/>
            <a:ext cx="412706" cy="1497992"/>
            <a:chOff x="4980416" y="5037518"/>
            <a:chExt cx="412706" cy="1820482"/>
          </a:xfrm>
        </p:grpSpPr>
        <p:sp>
          <p:nvSpPr>
            <p:cNvPr id="416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7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8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9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0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1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2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3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4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5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6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27" name="Group 4"/>
          <p:cNvGrpSpPr/>
          <p:nvPr userDrawn="1"/>
        </p:nvGrpSpPr>
        <p:grpSpPr>
          <a:xfrm rot="10800000" flipV="1">
            <a:off x="10318064" y="6225656"/>
            <a:ext cx="412706" cy="1299094"/>
            <a:chOff x="5502862" y="5355294"/>
            <a:chExt cx="412706" cy="1502706"/>
          </a:xfrm>
        </p:grpSpPr>
        <p:sp>
          <p:nvSpPr>
            <p:cNvPr id="428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9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0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1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2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3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4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5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6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7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8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39" name="Group 7"/>
          <p:cNvGrpSpPr/>
          <p:nvPr userDrawn="1"/>
        </p:nvGrpSpPr>
        <p:grpSpPr>
          <a:xfrm rot="10800000" flipV="1">
            <a:off x="9129780" y="6225656"/>
            <a:ext cx="407320" cy="1295020"/>
            <a:chOff x="6959786" y="5355294"/>
            <a:chExt cx="407320" cy="1502706"/>
          </a:xfrm>
        </p:grpSpPr>
        <p:sp>
          <p:nvSpPr>
            <p:cNvPr id="440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1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2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3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4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5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6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7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8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9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0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51" name="Group 5"/>
          <p:cNvGrpSpPr/>
          <p:nvPr userDrawn="1"/>
        </p:nvGrpSpPr>
        <p:grpSpPr>
          <a:xfrm rot="10800000" flipV="1">
            <a:off x="9694312" y="6225656"/>
            <a:ext cx="403952" cy="2106477"/>
            <a:chOff x="6007804" y="4266641"/>
            <a:chExt cx="403952" cy="2588666"/>
          </a:xfrm>
        </p:grpSpPr>
        <p:sp>
          <p:nvSpPr>
            <p:cNvPr id="452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3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4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5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6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7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8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9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0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1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2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63" name="Group 6"/>
          <p:cNvGrpSpPr/>
          <p:nvPr userDrawn="1"/>
        </p:nvGrpSpPr>
        <p:grpSpPr>
          <a:xfrm rot="10800000" flipV="1">
            <a:off x="7470506" y="6225656"/>
            <a:ext cx="409339" cy="2412631"/>
            <a:chOff x="6480429" y="3713225"/>
            <a:chExt cx="409339" cy="3142082"/>
          </a:xfrm>
        </p:grpSpPr>
        <p:sp>
          <p:nvSpPr>
            <p:cNvPr id="464" name="Freeform 5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5" name="Freeform 6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6" name="Freeform 7"/>
            <p:cNvSpPr>
              <a:spLocks/>
            </p:cNvSpPr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7" name="Freeform 8"/>
            <p:cNvSpPr>
              <a:spLocks/>
            </p:cNvSpPr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8" name="Freeform 9"/>
            <p:cNvSpPr>
              <a:spLocks/>
            </p:cNvSpPr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9" name="Freeform 10"/>
            <p:cNvSpPr>
              <a:spLocks/>
            </p:cNvSpPr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0" name="Freeform 55"/>
            <p:cNvSpPr>
              <a:spLocks/>
            </p:cNvSpPr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1" name="Freeform 56"/>
            <p:cNvSpPr>
              <a:spLocks/>
            </p:cNvSpPr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2" name="Freeform 57"/>
            <p:cNvSpPr>
              <a:spLocks/>
            </p:cNvSpPr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3" name="Freeform 58"/>
            <p:cNvSpPr>
              <a:spLocks/>
            </p:cNvSpPr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4" name="Freeform 59"/>
            <p:cNvSpPr>
              <a:spLocks/>
            </p:cNvSpPr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75" name="Group 4"/>
          <p:cNvGrpSpPr/>
          <p:nvPr userDrawn="1"/>
        </p:nvGrpSpPr>
        <p:grpSpPr>
          <a:xfrm rot="10800000" flipV="1">
            <a:off x="6867596" y="6225656"/>
            <a:ext cx="412706" cy="1502706"/>
            <a:chOff x="5502862" y="5355294"/>
            <a:chExt cx="412706" cy="1502706"/>
          </a:xfrm>
        </p:grpSpPr>
        <p:sp>
          <p:nvSpPr>
            <p:cNvPr id="476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7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8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9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0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1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2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3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4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5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6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87" name="Group 7"/>
          <p:cNvGrpSpPr/>
          <p:nvPr userDrawn="1"/>
        </p:nvGrpSpPr>
        <p:grpSpPr>
          <a:xfrm rot="10800000" flipV="1">
            <a:off x="5687918" y="6225656"/>
            <a:ext cx="407320" cy="1299095"/>
            <a:chOff x="6959786" y="5355294"/>
            <a:chExt cx="407320" cy="1502706"/>
          </a:xfrm>
        </p:grpSpPr>
        <p:sp>
          <p:nvSpPr>
            <p:cNvPr id="488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9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0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1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2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3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4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5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6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7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8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99" name="Group 5"/>
          <p:cNvGrpSpPr/>
          <p:nvPr userDrawn="1"/>
        </p:nvGrpSpPr>
        <p:grpSpPr>
          <a:xfrm rot="10800000" flipV="1">
            <a:off x="6252450" y="6225656"/>
            <a:ext cx="403952" cy="2167807"/>
            <a:chOff x="6007804" y="4266641"/>
            <a:chExt cx="403952" cy="2588666"/>
          </a:xfrm>
        </p:grpSpPr>
        <p:sp>
          <p:nvSpPr>
            <p:cNvPr id="500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1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2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3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4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5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6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7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8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9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0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12" name="组合 511"/>
          <p:cNvGrpSpPr/>
          <p:nvPr userDrawn="1"/>
        </p:nvGrpSpPr>
        <p:grpSpPr>
          <a:xfrm>
            <a:off x="3792" y="231784"/>
            <a:ext cx="758949" cy="693260"/>
            <a:chOff x="0" y="532828"/>
            <a:chExt cx="759125" cy="568897"/>
          </a:xfrm>
        </p:grpSpPr>
        <p:sp>
          <p:nvSpPr>
            <p:cNvPr id="513" name="矩形 512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14" name="矩形 513"/>
            <p:cNvSpPr/>
            <p:nvPr/>
          </p:nvSpPr>
          <p:spPr>
            <a:xfrm>
              <a:off x="341410" y="532828"/>
              <a:ext cx="107228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15" name="矩形 514"/>
            <p:cNvSpPr/>
            <p:nvPr/>
          </p:nvSpPr>
          <p:spPr>
            <a:xfrm>
              <a:off x="551257" y="532828"/>
              <a:ext cx="67464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16" name="矩形 515"/>
            <p:cNvSpPr/>
            <p:nvPr/>
          </p:nvSpPr>
          <p:spPr>
            <a:xfrm>
              <a:off x="721341" y="532828"/>
              <a:ext cx="3778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517" name="组合 516"/>
          <p:cNvGrpSpPr/>
          <p:nvPr userDrawn="1"/>
        </p:nvGrpSpPr>
        <p:grpSpPr>
          <a:xfrm>
            <a:off x="3792" y="921962"/>
            <a:ext cx="12187592" cy="45708"/>
            <a:chOff x="0" y="532828"/>
            <a:chExt cx="759125" cy="568897"/>
          </a:xfrm>
        </p:grpSpPr>
        <p:sp>
          <p:nvSpPr>
            <p:cNvPr id="518" name="矩形 517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19" name="矩形 518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20" name="矩形 519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21" name="矩形 520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88932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13012" y="1600201"/>
            <a:ext cx="721759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233862" y="1600201"/>
            <a:ext cx="721759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2021/3/31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8325228" y="6093296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100" kern="0" dirty="0">
                <a:solidFill>
                  <a:prstClr val="white"/>
                </a:solidFill>
              </a:rPr>
              <a:t>PPT</a:t>
            </a:r>
            <a:r>
              <a:rPr lang="zh-CN" altLang="en-US" sz="100" kern="0" dirty="0">
                <a:solidFill>
                  <a:prstClr val="white"/>
                </a:solidFill>
              </a:rPr>
              <a:t>模板下载：</a:t>
            </a:r>
            <a:r>
              <a:rPr lang="en-US" altLang="zh-CN" sz="100" kern="0" dirty="0">
                <a:solidFill>
                  <a:prstClr val="white"/>
                </a:solidFill>
              </a:rPr>
              <a:t>www.1ppt.com/moban/     </a:t>
            </a:r>
            <a:r>
              <a:rPr lang="zh-CN" altLang="en-US" sz="100" kern="0" dirty="0">
                <a:solidFill>
                  <a:prstClr val="white"/>
                </a:solidFill>
              </a:rPr>
              <a:t>行业</a:t>
            </a:r>
            <a:r>
              <a:rPr lang="en-US" altLang="zh-CN" sz="100" kern="0" dirty="0">
                <a:solidFill>
                  <a:prstClr val="white"/>
                </a:solidFill>
              </a:rPr>
              <a:t>PPT</a:t>
            </a:r>
            <a:r>
              <a:rPr lang="zh-CN" altLang="en-US" sz="100" kern="0" dirty="0">
                <a:solidFill>
                  <a:prstClr val="white"/>
                </a:solidFill>
              </a:rPr>
              <a:t>模板：</a:t>
            </a:r>
            <a:r>
              <a:rPr lang="en-US" altLang="zh-CN" sz="100" kern="0" dirty="0">
                <a:solidFill>
                  <a:prstClr val="white"/>
                </a:solidFill>
              </a:rPr>
              <a:t>www.1ppt.com/hangye/ </a:t>
            </a:r>
          </a:p>
          <a:p>
            <a:pPr>
              <a:defRPr/>
            </a:pPr>
            <a:r>
              <a:rPr lang="zh-CN" altLang="en-US" sz="100" kern="0" dirty="0">
                <a:solidFill>
                  <a:prstClr val="white"/>
                </a:solidFill>
              </a:rPr>
              <a:t>节日</a:t>
            </a:r>
            <a:r>
              <a:rPr lang="en-US" altLang="zh-CN" sz="100" kern="0" dirty="0">
                <a:solidFill>
                  <a:prstClr val="white"/>
                </a:solidFill>
              </a:rPr>
              <a:t>PPT</a:t>
            </a:r>
            <a:r>
              <a:rPr lang="zh-CN" altLang="en-US" sz="100" kern="0" dirty="0">
                <a:solidFill>
                  <a:prstClr val="white"/>
                </a:solidFill>
              </a:rPr>
              <a:t>模板：</a:t>
            </a:r>
            <a:r>
              <a:rPr lang="en-US" altLang="zh-CN" sz="100" kern="0" dirty="0">
                <a:solidFill>
                  <a:prstClr val="white"/>
                </a:solidFill>
              </a:rPr>
              <a:t>www.1ppt.com/jieri/           PPT</a:t>
            </a:r>
            <a:r>
              <a:rPr lang="zh-CN" altLang="en-US" sz="100" kern="0" dirty="0">
                <a:solidFill>
                  <a:prstClr val="white"/>
                </a:solidFill>
              </a:rPr>
              <a:t>素材下载：</a:t>
            </a:r>
            <a:r>
              <a:rPr lang="en-US" altLang="zh-CN" sz="100" kern="0" dirty="0">
                <a:solidFill>
                  <a:prstClr val="white"/>
                </a:solidFill>
              </a:rPr>
              <a:t>www.1ppt.com/sucai/</a:t>
            </a:r>
          </a:p>
          <a:p>
            <a:pPr>
              <a:defRPr/>
            </a:pPr>
            <a:r>
              <a:rPr lang="en-US" altLang="zh-CN" sz="100" kern="0" dirty="0">
                <a:solidFill>
                  <a:prstClr val="white"/>
                </a:solidFill>
              </a:rPr>
              <a:t>PPT</a:t>
            </a:r>
            <a:r>
              <a:rPr lang="zh-CN" altLang="en-US" sz="100" kern="0" dirty="0">
                <a:solidFill>
                  <a:prstClr val="white"/>
                </a:solidFill>
              </a:rPr>
              <a:t>背景图片：</a:t>
            </a:r>
            <a:r>
              <a:rPr lang="en-US" altLang="zh-CN" sz="100" kern="0" dirty="0">
                <a:solidFill>
                  <a:prstClr val="white"/>
                </a:solidFill>
              </a:rPr>
              <a:t>www.1ppt.com/beijing/      PPT</a:t>
            </a:r>
            <a:r>
              <a:rPr lang="zh-CN" altLang="en-US" sz="100" kern="0" dirty="0">
                <a:solidFill>
                  <a:prstClr val="white"/>
                </a:solidFill>
              </a:rPr>
              <a:t>图表下载：</a:t>
            </a:r>
            <a:r>
              <a:rPr lang="en-US" altLang="zh-CN" sz="100" kern="0" dirty="0">
                <a:solidFill>
                  <a:prstClr val="white"/>
                </a:solidFill>
              </a:rPr>
              <a:t>www.1ppt.com/tubiao/      </a:t>
            </a:r>
          </a:p>
          <a:p>
            <a:pPr>
              <a:defRPr/>
            </a:pPr>
            <a:r>
              <a:rPr lang="zh-CN" altLang="en-US" sz="100" kern="0" dirty="0">
                <a:solidFill>
                  <a:prstClr val="white"/>
                </a:solidFill>
              </a:rPr>
              <a:t>优秀</a:t>
            </a:r>
            <a:r>
              <a:rPr lang="en-US" altLang="zh-CN" sz="100" kern="0" dirty="0">
                <a:solidFill>
                  <a:prstClr val="white"/>
                </a:solidFill>
              </a:rPr>
              <a:t>PPT</a:t>
            </a:r>
            <a:r>
              <a:rPr lang="zh-CN" altLang="en-US" sz="100" kern="0" dirty="0">
                <a:solidFill>
                  <a:prstClr val="white"/>
                </a:solidFill>
              </a:rPr>
              <a:t>下载：</a:t>
            </a:r>
            <a:r>
              <a:rPr lang="en-US" altLang="zh-CN" sz="100" kern="0" dirty="0">
                <a:solidFill>
                  <a:prstClr val="white"/>
                </a:solidFill>
              </a:rPr>
              <a:t>www.1ppt.com/xiazai/        PPT</a:t>
            </a:r>
            <a:r>
              <a:rPr lang="zh-CN" altLang="en-US" sz="100" kern="0" dirty="0">
                <a:solidFill>
                  <a:prstClr val="white"/>
                </a:solidFill>
              </a:rPr>
              <a:t>教程： </a:t>
            </a:r>
            <a:r>
              <a:rPr lang="en-US" altLang="zh-CN" sz="100" kern="0" dirty="0">
                <a:solidFill>
                  <a:prstClr val="white"/>
                </a:solidFill>
              </a:rPr>
              <a:t>www.1ppt.com/powerpoint/      </a:t>
            </a:r>
          </a:p>
          <a:p>
            <a:pPr>
              <a:defRPr/>
            </a:pPr>
            <a:r>
              <a:rPr lang="en-US" altLang="zh-CN" sz="100" kern="0" dirty="0">
                <a:solidFill>
                  <a:prstClr val="white"/>
                </a:solidFill>
              </a:rPr>
              <a:t>Word</a:t>
            </a:r>
            <a:r>
              <a:rPr lang="zh-CN" altLang="en-US" sz="100" kern="0" dirty="0">
                <a:solidFill>
                  <a:prstClr val="white"/>
                </a:solidFill>
              </a:rPr>
              <a:t>教程： </a:t>
            </a:r>
            <a:r>
              <a:rPr lang="en-US" altLang="zh-CN" sz="100" kern="0" dirty="0">
                <a:solidFill>
                  <a:prstClr val="white"/>
                </a:solidFill>
              </a:rPr>
              <a:t>www.1ppt.com/word/              Excel</a:t>
            </a:r>
            <a:r>
              <a:rPr lang="zh-CN" altLang="en-US" sz="100" kern="0" dirty="0">
                <a:solidFill>
                  <a:prstClr val="white"/>
                </a:solidFill>
              </a:rPr>
              <a:t>教程：</a:t>
            </a:r>
            <a:r>
              <a:rPr lang="en-US" altLang="zh-CN" sz="100" kern="0" dirty="0">
                <a:solidFill>
                  <a:prstClr val="white"/>
                </a:solidFill>
              </a:rPr>
              <a:t>www.1ppt.com/excel/  </a:t>
            </a:r>
          </a:p>
          <a:p>
            <a:pPr>
              <a:defRPr/>
            </a:pPr>
            <a:r>
              <a:rPr lang="zh-CN" altLang="en-US" sz="100" kern="0" dirty="0">
                <a:solidFill>
                  <a:prstClr val="white"/>
                </a:solidFill>
              </a:rPr>
              <a:t>资料下载：</a:t>
            </a:r>
            <a:r>
              <a:rPr lang="en-US" altLang="zh-CN" sz="100" kern="0" dirty="0">
                <a:solidFill>
                  <a:prstClr val="white"/>
                </a:solidFill>
              </a:rPr>
              <a:t>www.1ppt.com/ziliao/                PPT</a:t>
            </a:r>
            <a:r>
              <a:rPr lang="zh-CN" altLang="en-US" sz="100" kern="0" dirty="0">
                <a:solidFill>
                  <a:prstClr val="white"/>
                </a:solidFill>
              </a:rPr>
              <a:t>课件下载：</a:t>
            </a:r>
            <a:r>
              <a:rPr lang="en-US" altLang="zh-CN" sz="100" kern="0" dirty="0">
                <a:solidFill>
                  <a:prstClr val="white"/>
                </a:solidFill>
              </a:rPr>
              <a:t>www.1ppt.com/kejian/ </a:t>
            </a:r>
          </a:p>
          <a:p>
            <a:pPr>
              <a:defRPr/>
            </a:pPr>
            <a:r>
              <a:rPr lang="zh-CN" altLang="en-US" sz="100" kern="0" dirty="0">
                <a:solidFill>
                  <a:prstClr val="white"/>
                </a:solidFill>
              </a:rPr>
              <a:t>范文下载：</a:t>
            </a:r>
            <a:r>
              <a:rPr lang="en-US" altLang="zh-CN" sz="100" kern="0" dirty="0">
                <a:solidFill>
                  <a:prstClr val="white"/>
                </a:solidFill>
              </a:rPr>
              <a:t>www.1ppt.com/fanwen/             </a:t>
            </a:r>
            <a:r>
              <a:rPr lang="zh-CN" altLang="en-US" sz="100" kern="0" dirty="0">
                <a:solidFill>
                  <a:prstClr val="white"/>
                </a:solidFill>
              </a:rPr>
              <a:t>试卷下载：</a:t>
            </a:r>
            <a:r>
              <a:rPr lang="en-US" altLang="zh-CN" sz="100" kern="0" dirty="0">
                <a:solidFill>
                  <a:prstClr val="white"/>
                </a:solidFill>
              </a:rPr>
              <a:t>www.1ppt.com/shiti/  </a:t>
            </a:r>
          </a:p>
          <a:p>
            <a:pPr>
              <a:defRPr/>
            </a:pPr>
            <a:r>
              <a:rPr lang="zh-CN" altLang="en-US" sz="100" kern="0" dirty="0">
                <a:solidFill>
                  <a:prstClr val="white"/>
                </a:solidFill>
              </a:rPr>
              <a:t>教案下载：</a:t>
            </a:r>
            <a:r>
              <a:rPr lang="en-US" altLang="zh-CN" sz="100" kern="0" dirty="0">
                <a:solidFill>
                  <a:prstClr val="white"/>
                </a:solidFill>
              </a:rPr>
              <a:t>www.1ppt.com/jiaoan/        </a:t>
            </a:r>
          </a:p>
          <a:p>
            <a:pPr>
              <a:defRPr/>
            </a:pPr>
            <a:r>
              <a:rPr lang="zh-CN" altLang="en-US" sz="100" kern="0" dirty="0">
                <a:solidFill>
                  <a:prstClr val="white"/>
                </a:solidFill>
              </a:rPr>
              <a:t>字体下载：</a:t>
            </a:r>
            <a:r>
              <a:rPr lang="en-US" altLang="zh-CN" sz="100" kern="0" dirty="0">
                <a:solidFill>
                  <a:prstClr val="white"/>
                </a:solidFill>
              </a:rPr>
              <a:t>www.1ppt.com/ziti/</a:t>
            </a:r>
          </a:p>
          <a:p>
            <a:pPr>
              <a:defRPr/>
            </a:pPr>
            <a:r>
              <a:rPr lang="en-US" altLang="zh-CN" sz="100" kern="0" dirty="0">
                <a:solidFill>
                  <a:prstClr val="white"/>
                </a:solidFill>
              </a:rPr>
              <a:t> </a:t>
            </a:r>
            <a:endParaRPr lang="zh-CN" altLang="en-US" sz="100" kern="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5076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759" y="274638"/>
            <a:ext cx="1097565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759" y="1535113"/>
            <a:ext cx="538832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759" y="2174875"/>
            <a:ext cx="53883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4980" y="1535113"/>
            <a:ext cx="539043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4980" y="2174875"/>
            <a:ext cx="539043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2021/3/31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783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2021/3/31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549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2021/3/31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83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2021/3/31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94283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759" y="273050"/>
            <a:ext cx="401212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974" y="273051"/>
            <a:ext cx="681744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759" y="1435101"/>
            <a:ext cx="401212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2021/3/31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846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90340" y="4800600"/>
            <a:ext cx="731710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90340" y="612775"/>
            <a:ext cx="731710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90340" y="5367338"/>
            <a:ext cx="731710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2021/3/31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2190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2021/3/31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3481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1792903" y="274639"/>
            <a:ext cx="3658553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13012" y="274639"/>
            <a:ext cx="10776639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2021/3/31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1150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0"/>
            <a:ext cx="12195175" cy="5758149"/>
          </a:xfrm>
          <a:prstGeom prst="rect">
            <a:avLst/>
          </a:prstGeom>
          <a:solidFill>
            <a:srgbClr val="B1DE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0" y="3349128"/>
            <a:ext cx="12195175" cy="2305624"/>
          </a:xfrm>
          <a:prstGeom prst="rect">
            <a:avLst/>
          </a:prstGeom>
          <a:solidFill>
            <a:srgbClr val="7FC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9033" y="3676179"/>
            <a:ext cx="1368323" cy="8184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31309" y="2907954"/>
            <a:ext cx="2435910" cy="1457061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0" y="5654752"/>
            <a:ext cx="12195175" cy="1203248"/>
          </a:xfrm>
          <a:prstGeom prst="rect">
            <a:avLst/>
          </a:prstGeom>
          <a:solidFill>
            <a:srgbClr val="CED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0" y="5372100"/>
            <a:ext cx="12195175" cy="532941"/>
          </a:xfrm>
          <a:prstGeom prst="rect">
            <a:avLst/>
          </a:prstGeom>
          <a:solidFill>
            <a:srgbClr val="80B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3196" y="220338"/>
            <a:ext cx="7727919" cy="603724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885" y="5654754"/>
            <a:ext cx="3728623" cy="71911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2488" y="5654753"/>
            <a:ext cx="3728623" cy="71911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201" y="448795"/>
            <a:ext cx="2666624" cy="159506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2051" y="5377065"/>
            <a:ext cx="1977604" cy="132761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6514" y="4648050"/>
            <a:ext cx="933043" cy="191602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4989" y="4523516"/>
            <a:ext cx="1534222" cy="217524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BF15E-3D69-4198-ACBA-4CF21DCC890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2021/3/31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F8E3B-1BA1-4539-B149-7B70547C67F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990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9" name="Group 3"/>
          <p:cNvGrpSpPr/>
          <p:nvPr userDrawn="1"/>
        </p:nvGrpSpPr>
        <p:grpSpPr>
          <a:xfrm rot="10800000" flipV="1">
            <a:off x="2282921" y="6225655"/>
            <a:ext cx="412706" cy="1820482"/>
            <a:chOff x="4980416" y="5037518"/>
            <a:chExt cx="412706" cy="1820482"/>
          </a:xfrm>
        </p:grpSpPr>
        <p:sp>
          <p:nvSpPr>
            <p:cNvPr id="260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1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2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3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4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5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6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7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9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0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1" name="Group 4"/>
          <p:cNvGrpSpPr/>
          <p:nvPr userDrawn="1"/>
        </p:nvGrpSpPr>
        <p:grpSpPr>
          <a:xfrm rot="10800000" flipV="1">
            <a:off x="1760475" y="6225655"/>
            <a:ext cx="412706" cy="1502706"/>
            <a:chOff x="5502862" y="5355294"/>
            <a:chExt cx="412706" cy="1502706"/>
          </a:xfrm>
        </p:grpSpPr>
        <p:sp>
          <p:nvSpPr>
            <p:cNvPr id="272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3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4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5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6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7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8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9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0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1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2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3" name="Group 7"/>
          <p:cNvGrpSpPr/>
          <p:nvPr userDrawn="1"/>
        </p:nvGrpSpPr>
        <p:grpSpPr>
          <a:xfrm rot="10800000" flipV="1">
            <a:off x="308937" y="6225655"/>
            <a:ext cx="407320" cy="1502706"/>
            <a:chOff x="6959786" y="5355294"/>
            <a:chExt cx="407320" cy="1502706"/>
          </a:xfrm>
        </p:grpSpPr>
        <p:sp>
          <p:nvSpPr>
            <p:cNvPr id="284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5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6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7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8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9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0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1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2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3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4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5" name="Group 5"/>
          <p:cNvGrpSpPr/>
          <p:nvPr userDrawn="1"/>
        </p:nvGrpSpPr>
        <p:grpSpPr>
          <a:xfrm rot="10800000" flipV="1">
            <a:off x="1264287" y="6225655"/>
            <a:ext cx="403952" cy="2588666"/>
            <a:chOff x="6007804" y="4266641"/>
            <a:chExt cx="403952" cy="2588666"/>
          </a:xfrm>
        </p:grpSpPr>
        <p:sp>
          <p:nvSpPr>
            <p:cNvPr id="296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7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8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9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0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1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2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3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4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5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6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7" name="Group 6"/>
          <p:cNvGrpSpPr/>
          <p:nvPr userDrawn="1"/>
        </p:nvGrpSpPr>
        <p:grpSpPr>
          <a:xfrm rot="10800000" flipV="1">
            <a:off x="786275" y="6225655"/>
            <a:ext cx="409339" cy="3142082"/>
            <a:chOff x="6480429" y="3713225"/>
            <a:chExt cx="409339" cy="3142082"/>
          </a:xfrm>
        </p:grpSpPr>
        <p:sp>
          <p:nvSpPr>
            <p:cNvPr id="308" name="Freeform 5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9" name="Freeform 6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0" name="Freeform 7"/>
            <p:cNvSpPr>
              <a:spLocks/>
            </p:cNvSpPr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1" name="Freeform 8"/>
            <p:cNvSpPr>
              <a:spLocks/>
            </p:cNvSpPr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2" name="Freeform 9"/>
            <p:cNvSpPr>
              <a:spLocks/>
            </p:cNvSpPr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3" name="Freeform 10"/>
            <p:cNvSpPr>
              <a:spLocks/>
            </p:cNvSpPr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4" name="Freeform 55"/>
            <p:cNvSpPr>
              <a:spLocks/>
            </p:cNvSpPr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5" name="Freeform 56"/>
            <p:cNvSpPr>
              <a:spLocks/>
            </p:cNvSpPr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6" name="Freeform 57"/>
            <p:cNvSpPr>
              <a:spLocks/>
            </p:cNvSpPr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7" name="Freeform 58"/>
            <p:cNvSpPr>
              <a:spLocks/>
            </p:cNvSpPr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8" name="Freeform 59"/>
            <p:cNvSpPr>
              <a:spLocks/>
            </p:cNvSpPr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9" name="Group 3"/>
          <p:cNvGrpSpPr/>
          <p:nvPr userDrawn="1"/>
        </p:nvGrpSpPr>
        <p:grpSpPr>
          <a:xfrm rot="10800000" flipV="1">
            <a:off x="4580237" y="6225655"/>
            <a:ext cx="412706" cy="1820482"/>
            <a:chOff x="4980416" y="5037518"/>
            <a:chExt cx="412706" cy="1820482"/>
          </a:xfrm>
        </p:grpSpPr>
        <p:sp>
          <p:nvSpPr>
            <p:cNvPr id="320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1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2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3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4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5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6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7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8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9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0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31" name="Group 4"/>
          <p:cNvGrpSpPr/>
          <p:nvPr userDrawn="1"/>
        </p:nvGrpSpPr>
        <p:grpSpPr>
          <a:xfrm rot="10800000" flipV="1">
            <a:off x="3992978" y="6225655"/>
            <a:ext cx="412706" cy="1502706"/>
            <a:chOff x="5502862" y="5355294"/>
            <a:chExt cx="412706" cy="1502706"/>
          </a:xfrm>
        </p:grpSpPr>
        <p:sp>
          <p:nvSpPr>
            <p:cNvPr id="332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3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4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5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6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7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8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9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0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1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2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43" name="Group 7"/>
          <p:cNvGrpSpPr/>
          <p:nvPr userDrawn="1"/>
        </p:nvGrpSpPr>
        <p:grpSpPr>
          <a:xfrm rot="10800000" flipV="1">
            <a:off x="2804694" y="6225655"/>
            <a:ext cx="407320" cy="1502706"/>
            <a:chOff x="6959786" y="5355294"/>
            <a:chExt cx="407320" cy="1502706"/>
          </a:xfrm>
        </p:grpSpPr>
        <p:sp>
          <p:nvSpPr>
            <p:cNvPr id="344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5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6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7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8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9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0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1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2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3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4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5" name="Group 5"/>
          <p:cNvGrpSpPr/>
          <p:nvPr userDrawn="1"/>
        </p:nvGrpSpPr>
        <p:grpSpPr>
          <a:xfrm rot="10800000" flipV="1">
            <a:off x="3369226" y="6225655"/>
            <a:ext cx="403952" cy="2167807"/>
            <a:chOff x="6007804" y="4266641"/>
            <a:chExt cx="403952" cy="2588666"/>
          </a:xfrm>
        </p:grpSpPr>
        <p:sp>
          <p:nvSpPr>
            <p:cNvPr id="356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7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8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9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0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1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2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3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4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5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6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67" name="Group 6"/>
          <p:cNvGrpSpPr/>
          <p:nvPr userDrawn="1"/>
        </p:nvGrpSpPr>
        <p:grpSpPr>
          <a:xfrm rot="10800000" flipV="1">
            <a:off x="11473724" y="6225655"/>
            <a:ext cx="409339" cy="3142082"/>
            <a:chOff x="6480429" y="3713225"/>
            <a:chExt cx="409339" cy="3142082"/>
          </a:xfrm>
        </p:grpSpPr>
        <p:sp>
          <p:nvSpPr>
            <p:cNvPr id="368" name="Freeform 5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9" name="Freeform 6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0" name="Freeform 7"/>
            <p:cNvSpPr>
              <a:spLocks/>
            </p:cNvSpPr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1" name="Freeform 8"/>
            <p:cNvSpPr>
              <a:spLocks/>
            </p:cNvSpPr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2" name="Freeform 9"/>
            <p:cNvSpPr>
              <a:spLocks/>
            </p:cNvSpPr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3" name="Freeform 10"/>
            <p:cNvSpPr>
              <a:spLocks/>
            </p:cNvSpPr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4" name="Freeform 55"/>
            <p:cNvSpPr>
              <a:spLocks/>
            </p:cNvSpPr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5" name="Freeform 56"/>
            <p:cNvSpPr>
              <a:spLocks/>
            </p:cNvSpPr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6" name="Freeform 57"/>
            <p:cNvSpPr>
              <a:spLocks/>
            </p:cNvSpPr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7" name="Freeform 58"/>
            <p:cNvSpPr>
              <a:spLocks/>
            </p:cNvSpPr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8" name="Freeform 59"/>
            <p:cNvSpPr>
              <a:spLocks/>
            </p:cNvSpPr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9" name="Group 5"/>
          <p:cNvGrpSpPr/>
          <p:nvPr userDrawn="1"/>
        </p:nvGrpSpPr>
        <p:grpSpPr>
          <a:xfrm rot="10800000" flipV="1">
            <a:off x="5125670" y="6225655"/>
            <a:ext cx="403952" cy="2167807"/>
            <a:chOff x="6007804" y="4266641"/>
            <a:chExt cx="403952" cy="2588666"/>
          </a:xfrm>
        </p:grpSpPr>
        <p:sp>
          <p:nvSpPr>
            <p:cNvPr id="380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1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2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3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4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5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6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7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8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9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0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91" name="Group 3"/>
          <p:cNvGrpSpPr/>
          <p:nvPr userDrawn="1"/>
        </p:nvGrpSpPr>
        <p:grpSpPr>
          <a:xfrm rot="10800000" flipV="1">
            <a:off x="8608007" y="6225656"/>
            <a:ext cx="412706" cy="1820482"/>
            <a:chOff x="4980416" y="5037518"/>
            <a:chExt cx="412706" cy="1820482"/>
          </a:xfrm>
        </p:grpSpPr>
        <p:sp>
          <p:nvSpPr>
            <p:cNvPr id="392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3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4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5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6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7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8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9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0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1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2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03" name="Group 4"/>
          <p:cNvGrpSpPr/>
          <p:nvPr userDrawn="1"/>
        </p:nvGrpSpPr>
        <p:grpSpPr>
          <a:xfrm rot="10800000" flipV="1">
            <a:off x="8085561" y="6225656"/>
            <a:ext cx="412706" cy="1494115"/>
            <a:chOff x="5502862" y="5355294"/>
            <a:chExt cx="412706" cy="1502706"/>
          </a:xfrm>
        </p:grpSpPr>
        <p:sp>
          <p:nvSpPr>
            <p:cNvPr id="404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5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6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7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8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9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0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1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2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3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4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15" name="Group 3"/>
          <p:cNvGrpSpPr/>
          <p:nvPr userDrawn="1"/>
        </p:nvGrpSpPr>
        <p:grpSpPr>
          <a:xfrm rot="10800000" flipV="1">
            <a:off x="10905323" y="6225657"/>
            <a:ext cx="412706" cy="1497992"/>
            <a:chOff x="4980416" y="5037518"/>
            <a:chExt cx="412706" cy="1820482"/>
          </a:xfrm>
        </p:grpSpPr>
        <p:sp>
          <p:nvSpPr>
            <p:cNvPr id="416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7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8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9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0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1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2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3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4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5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6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27" name="Group 4"/>
          <p:cNvGrpSpPr/>
          <p:nvPr userDrawn="1"/>
        </p:nvGrpSpPr>
        <p:grpSpPr>
          <a:xfrm rot="10800000" flipV="1">
            <a:off x="10318064" y="6225656"/>
            <a:ext cx="412706" cy="1299094"/>
            <a:chOff x="5502862" y="5355294"/>
            <a:chExt cx="412706" cy="1502706"/>
          </a:xfrm>
        </p:grpSpPr>
        <p:sp>
          <p:nvSpPr>
            <p:cNvPr id="428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9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0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1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2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3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4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5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6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7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8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39" name="Group 7"/>
          <p:cNvGrpSpPr/>
          <p:nvPr userDrawn="1"/>
        </p:nvGrpSpPr>
        <p:grpSpPr>
          <a:xfrm rot="10800000" flipV="1">
            <a:off x="9129780" y="6225656"/>
            <a:ext cx="407320" cy="1295020"/>
            <a:chOff x="6959786" y="5355294"/>
            <a:chExt cx="407320" cy="1502706"/>
          </a:xfrm>
        </p:grpSpPr>
        <p:sp>
          <p:nvSpPr>
            <p:cNvPr id="440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1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2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3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4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5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6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7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8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9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0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51" name="Group 5"/>
          <p:cNvGrpSpPr/>
          <p:nvPr userDrawn="1"/>
        </p:nvGrpSpPr>
        <p:grpSpPr>
          <a:xfrm rot="10800000" flipV="1">
            <a:off x="9694312" y="6225656"/>
            <a:ext cx="403952" cy="2106477"/>
            <a:chOff x="6007804" y="4266641"/>
            <a:chExt cx="403952" cy="2588666"/>
          </a:xfrm>
        </p:grpSpPr>
        <p:sp>
          <p:nvSpPr>
            <p:cNvPr id="452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3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4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5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6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7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8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9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0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1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2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63" name="Group 6"/>
          <p:cNvGrpSpPr/>
          <p:nvPr userDrawn="1"/>
        </p:nvGrpSpPr>
        <p:grpSpPr>
          <a:xfrm rot="10800000" flipV="1">
            <a:off x="7470506" y="6225656"/>
            <a:ext cx="409339" cy="2412631"/>
            <a:chOff x="6480429" y="3713225"/>
            <a:chExt cx="409339" cy="3142082"/>
          </a:xfrm>
        </p:grpSpPr>
        <p:sp>
          <p:nvSpPr>
            <p:cNvPr id="464" name="Freeform 5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5" name="Freeform 6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6" name="Freeform 7"/>
            <p:cNvSpPr>
              <a:spLocks/>
            </p:cNvSpPr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7" name="Freeform 8"/>
            <p:cNvSpPr>
              <a:spLocks/>
            </p:cNvSpPr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8" name="Freeform 9"/>
            <p:cNvSpPr>
              <a:spLocks/>
            </p:cNvSpPr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9" name="Freeform 10"/>
            <p:cNvSpPr>
              <a:spLocks/>
            </p:cNvSpPr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0" name="Freeform 55"/>
            <p:cNvSpPr>
              <a:spLocks/>
            </p:cNvSpPr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1" name="Freeform 56"/>
            <p:cNvSpPr>
              <a:spLocks/>
            </p:cNvSpPr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2" name="Freeform 57"/>
            <p:cNvSpPr>
              <a:spLocks/>
            </p:cNvSpPr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3" name="Freeform 58"/>
            <p:cNvSpPr>
              <a:spLocks/>
            </p:cNvSpPr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4" name="Freeform 59"/>
            <p:cNvSpPr>
              <a:spLocks/>
            </p:cNvSpPr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75" name="Group 4"/>
          <p:cNvGrpSpPr/>
          <p:nvPr userDrawn="1"/>
        </p:nvGrpSpPr>
        <p:grpSpPr>
          <a:xfrm rot="10800000" flipV="1">
            <a:off x="6867596" y="6225656"/>
            <a:ext cx="412706" cy="1502706"/>
            <a:chOff x="5502862" y="5355294"/>
            <a:chExt cx="412706" cy="1502706"/>
          </a:xfrm>
        </p:grpSpPr>
        <p:sp>
          <p:nvSpPr>
            <p:cNvPr id="476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7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8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9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0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1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2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3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4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5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6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87" name="Group 7"/>
          <p:cNvGrpSpPr/>
          <p:nvPr userDrawn="1"/>
        </p:nvGrpSpPr>
        <p:grpSpPr>
          <a:xfrm rot="10800000" flipV="1">
            <a:off x="5687918" y="6225656"/>
            <a:ext cx="407320" cy="1299095"/>
            <a:chOff x="6959786" y="5355294"/>
            <a:chExt cx="407320" cy="1502706"/>
          </a:xfrm>
        </p:grpSpPr>
        <p:sp>
          <p:nvSpPr>
            <p:cNvPr id="488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9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0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1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2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3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4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5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6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7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8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99" name="Group 5"/>
          <p:cNvGrpSpPr/>
          <p:nvPr userDrawn="1"/>
        </p:nvGrpSpPr>
        <p:grpSpPr>
          <a:xfrm rot="10800000" flipV="1">
            <a:off x="6252450" y="6225656"/>
            <a:ext cx="403952" cy="2167807"/>
            <a:chOff x="6007804" y="4266641"/>
            <a:chExt cx="403952" cy="2588666"/>
          </a:xfrm>
        </p:grpSpPr>
        <p:sp>
          <p:nvSpPr>
            <p:cNvPr id="500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1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2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3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4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5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6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7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8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9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0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12" name="组合 511"/>
          <p:cNvGrpSpPr/>
          <p:nvPr userDrawn="1"/>
        </p:nvGrpSpPr>
        <p:grpSpPr>
          <a:xfrm>
            <a:off x="3792" y="231784"/>
            <a:ext cx="758949" cy="693260"/>
            <a:chOff x="0" y="532828"/>
            <a:chExt cx="759125" cy="568897"/>
          </a:xfrm>
        </p:grpSpPr>
        <p:sp>
          <p:nvSpPr>
            <p:cNvPr id="513" name="矩形 512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4" name="矩形 513"/>
            <p:cNvSpPr/>
            <p:nvPr/>
          </p:nvSpPr>
          <p:spPr>
            <a:xfrm>
              <a:off x="341410" y="532828"/>
              <a:ext cx="107228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5" name="矩形 514"/>
            <p:cNvSpPr/>
            <p:nvPr/>
          </p:nvSpPr>
          <p:spPr>
            <a:xfrm>
              <a:off x="551257" y="532828"/>
              <a:ext cx="67464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6" name="矩形 515"/>
            <p:cNvSpPr/>
            <p:nvPr/>
          </p:nvSpPr>
          <p:spPr>
            <a:xfrm>
              <a:off x="721341" y="532828"/>
              <a:ext cx="3778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17" name="组合 516"/>
          <p:cNvGrpSpPr/>
          <p:nvPr userDrawn="1"/>
        </p:nvGrpSpPr>
        <p:grpSpPr>
          <a:xfrm>
            <a:off x="3792" y="921962"/>
            <a:ext cx="12187592" cy="45708"/>
            <a:chOff x="0" y="532828"/>
            <a:chExt cx="759125" cy="568897"/>
          </a:xfrm>
        </p:grpSpPr>
        <p:sp>
          <p:nvSpPr>
            <p:cNvPr id="518" name="矩形 517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9" name="矩形 518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0" name="矩形 519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1" name="矩形 520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750584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13012" y="1600201"/>
            <a:ext cx="721759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233862" y="1600201"/>
            <a:ext cx="721759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2021/3/31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8325228" y="6093296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www.1ppt.com/moban/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www.1ppt.com/hangye/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www.1ppt.com/jieri/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素材下载：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www.1ppt.com/sucai/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背景图片：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www.1ppt.com/beijing/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图表下载：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www.1ppt.com/tubiao/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优秀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www.1ppt.com/xiazai/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www.1ppt.com/powerpoint/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Word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www.1ppt.com/word/              Excel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www.1ppt.com/excel/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www.1ppt.com/ziliao/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课件下载：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www.1ppt.com/kejian/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www.1ppt.com/fanwen/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www.1ppt.com/shiti/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www.1ppt.com/jiaoan/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字体下载：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www.1ppt.com/ziti/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</a:t>
            </a:r>
            <a:endParaRPr kumimoji="0" lang="zh-CN" altLang="en-US" sz="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12323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759" y="274638"/>
            <a:ext cx="1097565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759" y="1535113"/>
            <a:ext cx="538832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759" y="2174875"/>
            <a:ext cx="53883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4980" y="1535113"/>
            <a:ext cx="539043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4980" y="2174875"/>
            <a:ext cx="539043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2021/3/31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885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2021/3/31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527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2021/3/31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7977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759" y="273050"/>
            <a:ext cx="401212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974" y="273051"/>
            <a:ext cx="681744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759" y="1435101"/>
            <a:ext cx="401212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2021/3/31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7586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90340" y="4800600"/>
            <a:ext cx="731710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90340" y="612775"/>
            <a:ext cx="731710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90340" y="5367338"/>
            <a:ext cx="731710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2021/3/31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2832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759" y="274638"/>
            <a:ext cx="1097565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759" y="1600201"/>
            <a:ext cx="1097565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759" y="6356351"/>
            <a:ext cx="28455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6B058F-3419-4783-A32B-A7489A7A2485}" type="datetimeFigureOut">
              <a:rPr lang="zh-CN" altLang="en-US" smtClean="0"/>
              <a:t>2021/3/31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6685" y="6356351"/>
            <a:ext cx="38618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9875" y="6356351"/>
            <a:ext cx="28455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4109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759" y="274638"/>
            <a:ext cx="1097565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759" y="1600201"/>
            <a:ext cx="1097565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759" y="6356351"/>
            <a:ext cx="28455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6B058F-3419-4783-A32B-A7489A7A248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2021/3/31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6685" y="6356351"/>
            <a:ext cx="38618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9875" y="6356351"/>
            <a:ext cx="28455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43D999-5E8C-487F-9530-973DA5E4756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475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9.png"/><Relationship Id="rId12" Type="http://schemas.openxmlformats.org/officeDocument/2006/relationships/audio" Target="../media/audio1.wav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audio" Target="../media/audio1.wav"/><Relationship Id="rId10" Type="http://schemas.openxmlformats.org/officeDocument/2006/relationships/image" Target="../media/image12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audio" Target="../media/audio5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jpeg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9.jpe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audio" Target="../media/audio2.wav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microsoft.com/office/2007/relationships/hdphoto" Target="../media/hdphoto1.wdp"/><Relationship Id="rId5" Type="http://schemas.openxmlformats.org/officeDocument/2006/relationships/image" Target="../media/image16.pn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73"/>
          <a:stretch/>
        </p:blipFill>
        <p:spPr>
          <a:xfrm>
            <a:off x="1588" y="3852772"/>
            <a:ext cx="12206689" cy="3005229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0" b="5828"/>
          <a:stretch/>
        </p:blipFill>
        <p:spPr>
          <a:xfrm>
            <a:off x="1587" y="4708284"/>
            <a:ext cx="12192000" cy="214971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5992" y="4077699"/>
            <a:ext cx="11939563" cy="278693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48" y="2844768"/>
            <a:ext cx="810620" cy="957173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9094" y="294641"/>
            <a:ext cx="1525407" cy="2730479"/>
          </a:xfrm>
          <a:prstGeom prst="rect">
            <a:avLst/>
          </a:prstGeom>
        </p:spPr>
      </p:pic>
      <p:pic>
        <p:nvPicPr>
          <p:cNvPr id="17" name="7 Princess-甜蜜的爱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780212" y="-1787211"/>
            <a:ext cx="812800" cy="8128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225379" y="404664"/>
            <a:ext cx="4026102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TOÁN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37050" y="1783154"/>
            <a:ext cx="10887339" cy="175432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BÀI 32: PHÉP TRỪ SỐ CÓ HAI CHỮ SỐ</a:t>
            </a:r>
          </a:p>
          <a:p>
            <a:pPr algn="ctr"/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CHO SỐ CÓ HAI CHỮ SỐ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701200" y="3827927"/>
            <a:ext cx="8149283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sz="5400" b="1" i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Phùng</a:t>
            </a:r>
            <a:r>
              <a:rPr lang="en-US" sz="54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54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Quỳnh</a:t>
            </a:r>
            <a:r>
              <a:rPr lang="en-US" sz="54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Sen</a:t>
            </a:r>
            <a:endParaRPr lang="en-US" sz="5400" b="1" i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3750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  <p:sndAc>
          <p:stSnd>
            <p:snd r:embed="rId5" name="laser.wav"/>
          </p:stSnd>
        </p:sndAc>
      </p:transition>
    </mc:Choice>
    <mc:Fallback xmlns="">
      <p:transition spd="slow">
        <p:fade/>
        <p:sndAc>
          <p:stSnd>
            <p:snd r:embed="rId12" name="laser.wav"/>
          </p:stSnd>
        </p:sndAc>
      </p:transition>
    </mc:Fallback>
  </mc:AlternateContent>
  <p:timing>
    <p:tnLst>
      <p:par>
        <p:cTn id="1" dur="indefinite" restart="never" nodeType="tmRoot">
          <p:childTnLst>
            <p:audio>
              <p:cMediaNode vol="80000" numSld="99">
                <p:cTn id="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5155909" y="2508340"/>
            <a:ext cx="1847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sz="4800" dirty="0">
              <a:ln w="63500">
                <a:solidFill>
                  <a:srgbClr val="C46725"/>
                </a:solidFill>
              </a:ln>
              <a:solidFill>
                <a:srgbClr val="C46725"/>
              </a:solidFill>
              <a:cs typeface="+mn-ea"/>
              <a:sym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29435" y="2276872"/>
            <a:ext cx="2345835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 2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25341" y="3717032"/>
            <a:ext cx="4154022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9950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/>
        </p:nvGrpSpPr>
        <p:grpSpPr>
          <a:xfrm>
            <a:off x="3792" y="921962"/>
            <a:ext cx="12187592" cy="45708"/>
            <a:chOff x="0" y="532828"/>
            <a:chExt cx="759125" cy="568897"/>
          </a:xfrm>
        </p:grpSpPr>
        <p:sp>
          <p:nvSpPr>
            <p:cNvPr id="35" name="矩形 34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矩形 35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矩形 37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8041803" y="2780928"/>
            <a:ext cx="1080120" cy="1224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077"/>
            <a:ext cx="2637412" cy="1412776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92931" y="1455322"/>
            <a:ext cx="2994344" cy="19999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60 - 20</a:t>
            </a:r>
            <a:endParaRPr lang="en-US" sz="5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183484" y="1455029"/>
            <a:ext cx="9007900" cy="202279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en-US" sz="5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chục</a:t>
            </a:r>
            <a:r>
              <a:rPr lang="en-US" sz="5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- 2 </a:t>
            </a:r>
            <a:r>
              <a:rPr lang="en-US" sz="5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chục</a:t>
            </a:r>
            <a:r>
              <a:rPr lang="en-US" sz="5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4 </a:t>
            </a:r>
            <a:r>
              <a:rPr lang="en-US" sz="5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chục</a:t>
            </a:r>
            <a:endParaRPr lang="en-US" sz="5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5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60 - 20 = 40</a:t>
            </a:r>
            <a:endParaRPr lang="en-US" sz="5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Oval 52"/>
          <p:cNvSpPr/>
          <p:nvPr/>
        </p:nvSpPr>
        <p:spPr>
          <a:xfrm>
            <a:off x="2649399" y="131463"/>
            <a:ext cx="792088" cy="8133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3513677" y="131463"/>
            <a:ext cx="7522020" cy="77903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5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nhẩm</a:t>
            </a:r>
            <a:r>
              <a:rPr lang="en-US" sz="5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5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5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5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5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21107" y="3576929"/>
            <a:ext cx="3816424" cy="331236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14400" indent="-914400">
              <a:buAutoNum type="alphaLcParenR"/>
            </a:pPr>
            <a:r>
              <a:rPr lang="en-US" sz="5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70 - 50</a:t>
            </a:r>
          </a:p>
          <a:p>
            <a:r>
              <a:rPr lang="en-US" sz="5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90 - 70</a:t>
            </a:r>
          </a:p>
          <a:p>
            <a:r>
              <a:rPr lang="en-US" sz="5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40 - 10</a:t>
            </a:r>
            <a:endParaRPr lang="en-US" sz="5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Rounded Rectangle 63"/>
          <p:cNvSpPr/>
          <p:nvPr/>
        </p:nvSpPr>
        <p:spPr>
          <a:xfrm>
            <a:off x="4353191" y="3601329"/>
            <a:ext cx="3666606" cy="3287967"/>
          </a:xfrm>
          <a:prstGeom prst="roundRect">
            <a:avLst/>
          </a:prstGeom>
          <a:solidFill>
            <a:srgbClr val="CC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80 - 10</a:t>
            </a:r>
          </a:p>
          <a:p>
            <a:r>
              <a:rPr lang="en-US" sz="5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60 - 50</a:t>
            </a:r>
          </a:p>
          <a:p>
            <a:r>
              <a:rPr lang="en-US" sz="5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90 - 20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8506629" y="3562861"/>
            <a:ext cx="3666606" cy="328796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c) </a:t>
            </a:r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5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0 - 30</a:t>
            </a:r>
          </a:p>
          <a:p>
            <a:r>
              <a:rPr lang="en-US" sz="5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70 - 30</a:t>
            </a:r>
          </a:p>
          <a:p>
            <a:r>
              <a:rPr lang="en-US" sz="5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70 - 40</a:t>
            </a:r>
          </a:p>
        </p:txBody>
      </p:sp>
    </p:spTree>
    <p:extLst>
      <p:ext uri="{BB962C8B-B14F-4D97-AF65-F5344CB8AC3E}">
        <p14:creationId xmlns:p14="http://schemas.microsoft.com/office/powerpoint/2010/main" val="46564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53" grpId="0" animBg="1"/>
      <p:bldP spid="54" grpId="0" animBg="1"/>
      <p:bldP spid="55" grpId="0" animBg="1"/>
      <p:bldP spid="64" grpId="0" animBg="1"/>
      <p:bldP spid="6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/>
        </p:nvGrpSpPr>
        <p:grpSpPr>
          <a:xfrm>
            <a:off x="3792" y="921962"/>
            <a:ext cx="12187592" cy="45708"/>
            <a:chOff x="0" y="532828"/>
            <a:chExt cx="759125" cy="568897"/>
          </a:xfrm>
        </p:grpSpPr>
        <p:sp>
          <p:nvSpPr>
            <p:cNvPr id="35" name="矩形 34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8041803" y="2780928"/>
            <a:ext cx="1080120" cy="1224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077"/>
            <a:ext cx="2637412" cy="1412776"/>
          </a:xfrm>
          <a:prstGeom prst="rect">
            <a:avLst/>
          </a:prstGeom>
        </p:spPr>
      </p:pic>
      <p:sp>
        <p:nvSpPr>
          <p:cNvPr id="53" name="Oval 52"/>
          <p:cNvSpPr/>
          <p:nvPr/>
        </p:nvSpPr>
        <p:spPr>
          <a:xfrm>
            <a:off x="2649399" y="131463"/>
            <a:ext cx="792088" cy="8133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3513677" y="131463"/>
            <a:ext cx="7522020" cy="77903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5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nhẩm</a:t>
            </a:r>
            <a:r>
              <a:rPr lang="en-US" sz="5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54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5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5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5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264939" y="1461109"/>
            <a:ext cx="5112568" cy="261464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14400" indent="-914400">
              <a:buFontTx/>
              <a:buAutoNum type="alphaLcParenR"/>
            </a:pPr>
            <a:r>
              <a:rPr lang="en-US" sz="4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 </a:t>
            </a:r>
            <a:r>
              <a:rPr lang="en-US" sz="4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50 = </a:t>
            </a:r>
            <a:r>
              <a:rPr lang="en-US" sz="4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endParaRPr lang="en-US" sz="48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90 </a:t>
            </a:r>
            <a:r>
              <a:rPr lang="en-US" sz="4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70 = </a:t>
            </a:r>
            <a:r>
              <a:rPr lang="en-US" sz="4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endParaRPr lang="en-US" sz="48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40 </a:t>
            </a:r>
            <a:r>
              <a:rPr lang="en-US" sz="4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10 = </a:t>
            </a:r>
            <a:r>
              <a:rPr lang="en-US" sz="4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endParaRPr lang="en-US" sz="4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Rounded Rectangle 63"/>
          <p:cNvSpPr/>
          <p:nvPr/>
        </p:nvSpPr>
        <p:spPr>
          <a:xfrm>
            <a:off x="6680984" y="1435601"/>
            <a:ext cx="5177241" cy="2663273"/>
          </a:xfrm>
          <a:prstGeom prst="roundRect">
            <a:avLst/>
          </a:prstGeom>
          <a:solidFill>
            <a:srgbClr val="CC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80 </a:t>
            </a:r>
            <a:r>
              <a:rPr lang="en-US" sz="5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10 = </a:t>
            </a:r>
            <a:r>
              <a:rPr lang="en-US" sz="5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</a:t>
            </a:r>
            <a:endParaRPr lang="en-US" sz="54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5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60 </a:t>
            </a:r>
            <a:r>
              <a:rPr lang="en-US" sz="5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50 = </a:t>
            </a:r>
            <a:r>
              <a:rPr lang="en-US" sz="5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US" sz="54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5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90 </a:t>
            </a:r>
            <a:r>
              <a:rPr lang="en-US" sz="5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20 = </a:t>
            </a:r>
            <a:r>
              <a:rPr lang="en-US" sz="5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</a:t>
            </a:r>
            <a:endParaRPr lang="en-US" sz="54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Rounded Rectangle 67"/>
          <p:cNvSpPr/>
          <p:nvPr/>
        </p:nvSpPr>
        <p:spPr>
          <a:xfrm>
            <a:off x="3436957" y="4243444"/>
            <a:ext cx="5832648" cy="255182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c) </a:t>
            </a:r>
            <a:r>
              <a:rPr lang="en-US" sz="5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5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</a:t>
            </a:r>
            <a:r>
              <a:rPr lang="en-US" sz="5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30 = </a:t>
            </a:r>
            <a:r>
              <a:rPr lang="en-US" sz="5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US" sz="54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5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70 </a:t>
            </a:r>
            <a:r>
              <a:rPr lang="en-US" sz="5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30 = </a:t>
            </a:r>
            <a:r>
              <a:rPr lang="en-US" sz="5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  <a:endParaRPr lang="en-US" sz="54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5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70 </a:t>
            </a:r>
            <a:r>
              <a:rPr lang="en-US" sz="5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40 = </a:t>
            </a:r>
            <a:r>
              <a:rPr lang="en-US" sz="5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endParaRPr lang="en-US" sz="54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321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4" grpId="0" animBg="1"/>
      <p:bldP spid="55" grpId="0" animBg="1"/>
      <p:bldP spid="64" grpId="0" animBg="1"/>
      <p:bldP spid="6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9117" y="-168249"/>
            <a:ext cx="2637412" cy="1412776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2649399" y="131463"/>
            <a:ext cx="792088" cy="8133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513677" y="131463"/>
            <a:ext cx="7522020" cy="77903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5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5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5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5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5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079589" y="1477286"/>
            <a:ext cx="2994344" cy="199994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92 – 72</a:t>
            </a:r>
          </a:p>
          <a:p>
            <a:r>
              <a:rPr lang="en-US" sz="5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 – 25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889675" y="1477286"/>
            <a:ext cx="2994344" cy="199994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86 – 64</a:t>
            </a:r>
          </a:p>
          <a:p>
            <a:r>
              <a:rPr lang="en-US" sz="5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77 – 53</a:t>
            </a:r>
          </a:p>
        </p:txBody>
      </p:sp>
      <p:grpSp>
        <p:nvGrpSpPr>
          <p:cNvPr id="7" name="Group 47"/>
          <p:cNvGrpSpPr>
            <a:grpSpLocks/>
          </p:cNvGrpSpPr>
          <p:nvPr/>
        </p:nvGrpSpPr>
        <p:grpSpPr bwMode="auto">
          <a:xfrm>
            <a:off x="552971" y="3476801"/>
            <a:ext cx="8591437" cy="2307366"/>
            <a:chOff x="325" y="1564"/>
            <a:chExt cx="3840" cy="763"/>
          </a:xfrm>
        </p:grpSpPr>
        <p:grpSp>
          <p:nvGrpSpPr>
            <p:cNvPr id="8" name="Group 26"/>
            <p:cNvGrpSpPr>
              <a:grpSpLocks/>
            </p:cNvGrpSpPr>
            <p:nvPr/>
          </p:nvGrpSpPr>
          <p:grpSpPr bwMode="auto">
            <a:xfrm>
              <a:off x="325" y="1564"/>
              <a:ext cx="982" cy="763"/>
              <a:chOff x="325" y="1564"/>
              <a:chExt cx="982" cy="763"/>
            </a:xfrm>
          </p:grpSpPr>
          <p:sp>
            <p:nvSpPr>
              <p:cNvPr id="29" name="Text Box 22"/>
              <p:cNvSpPr txBox="1">
                <a:spLocks noChangeArrowheads="1"/>
              </p:cNvSpPr>
              <p:nvPr/>
            </p:nvSpPr>
            <p:spPr bwMode="auto">
              <a:xfrm>
                <a:off x="616" y="1564"/>
                <a:ext cx="691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92</a:t>
                </a:r>
                <a:endParaRPr lang="en-US" altLang="en-US" sz="6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" name="Text Box 23"/>
              <p:cNvSpPr txBox="1">
                <a:spLocks noChangeArrowheads="1"/>
              </p:cNvSpPr>
              <p:nvPr/>
            </p:nvSpPr>
            <p:spPr bwMode="auto">
              <a:xfrm>
                <a:off x="518" y="1927"/>
                <a:ext cx="647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b="1" dirty="0">
                    <a:latin typeface=".VnAvant" pitchFamily="34" charset="0"/>
                  </a:rPr>
                  <a:t>  </a:t>
                </a:r>
                <a:r>
                  <a:rPr lang="en-US" altLang="en-US" sz="6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72</a:t>
                </a:r>
                <a:endParaRPr lang="en-US" altLang="en-US" sz="6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" name="Text Box 24"/>
              <p:cNvSpPr txBox="1">
                <a:spLocks noChangeArrowheads="1"/>
              </p:cNvSpPr>
              <p:nvPr/>
            </p:nvSpPr>
            <p:spPr bwMode="auto">
              <a:xfrm>
                <a:off x="325" y="1655"/>
                <a:ext cx="432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</a:p>
            </p:txBody>
          </p:sp>
          <p:sp>
            <p:nvSpPr>
              <p:cNvPr id="32" name="Line 25"/>
              <p:cNvSpPr>
                <a:spLocks noChangeShapeType="1"/>
              </p:cNvSpPr>
              <p:nvPr/>
            </p:nvSpPr>
            <p:spPr bwMode="auto">
              <a:xfrm>
                <a:off x="646" y="2327"/>
                <a:ext cx="4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" name="Group 27"/>
            <p:cNvGrpSpPr>
              <a:grpSpLocks/>
            </p:cNvGrpSpPr>
            <p:nvPr/>
          </p:nvGrpSpPr>
          <p:grpSpPr bwMode="auto">
            <a:xfrm>
              <a:off x="1359" y="1584"/>
              <a:ext cx="880" cy="743"/>
              <a:chOff x="447" y="1584"/>
              <a:chExt cx="880" cy="743"/>
            </a:xfrm>
          </p:grpSpPr>
          <p:sp>
            <p:nvSpPr>
              <p:cNvPr id="25" name="Text Box 28"/>
              <p:cNvSpPr txBox="1">
                <a:spLocks noChangeArrowheads="1"/>
              </p:cNvSpPr>
              <p:nvPr/>
            </p:nvSpPr>
            <p:spPr bwMode="auto">
              <a:xfrm>
                <a:off x="624" y="1584"/>
                <a:ext cx="560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65</a:t>
                </a:r>
                <a:endParaRPr lang="en-US" altLang="en-US" sz="6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" name="Text Box 29"/>
              <p:cNvSpPr txBox="1">
                <a:spLocks noChangeArrowheads="1"/>
              </p:cNvSpPr>
              <p:nvPr/>
            </p:nvSpPr>
            <p:spPr bwMode="auto">
              <a:xfrm>
                <a:off x="523" y="1942"/>
                <a:ext cx="804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b="1" dirty="0">
                    <a:latin typeface=".VnAvant" pitchFamily="34" charset="0"/>
                  </a:rPr>
                  <a:t>  </a:t>
                </a:r>
                <a:r>
                  <a:rPr lang="en-US" altLang="en-US" sz="6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5</a:t>
                </a:r>
                <a:r>
                  <a:rPr lang="en-US" altLang="en-US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en-US" altLang="en-US" sz="2800" b="1" dirty="0" smtClean="0">
                    <a:latin typeface=".VnAvant" pitchFamily="34" charset="0"/>
                  </a:rPr>
                  <a:t>     </a:t>
                </a:r>
                <a:endParaRPr lang="en-US" altLang="en-US" sz="2800" b="1" dirty="0">
                  <a:latin typeface=".VnAvant" pitchFamily="34" charset="0"/>
                </a:endParaRPr>
              </a:p>
            </p:txBody>
          </p:sp>
          <p:sp>
            <p:nvSpPr>
              <p:cNvPr id="27" name="Text Box 30"/>
              <p:cNvSpPr txBox="1">
                <a:spLocks noChangeArrowheads="1"/>
              </p:cNvSpPr>
              <p:nvPr/>
            </p:nvSpPr>
            <p:spPr bwMode="auto">
              <a:xfrm>
                <a:off x="447" y="1723"/>
                <a:ext cx="432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</a:p>
            </p:txBody>
          </p:sp>
          <p:sp>
            <p:nvSpPr>
              <p:cNvPr id="28" name="Line 31"/>
              <p:cNvSpPr>
                <a:spLocks noChangeShapeType="1"/>
              </p:cNvSpPr>
              <p:nvPr/>
            </p:nvSpPr>
            <p:spPr bwMode="auto">
              <a:xfrm>
                <a:off x="576" y="2327"/>
                <a:ext cx="4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" name="Group 32"/>
            <p:cNvGrpSpPr>
              <a:grpSpLocks/>
            </p:cNvGrpSpPr>
            <p:nvPr/>
          </p:nvGrpSpPr>
          <p:grpSpPr bwMode="auto">
            <a:xfrm>
              <a:off x="2306" y="1584"/>
              <a:ext cx="760" cy="743"/>
              <a:chOff x="434" y="1584"/>
              <a:chExt cx="760" cy="743"/>
            </a:xfrm>
          </p:grpSpPr>
          <p:sp>
            <p:nvSpPr>
              <p:cNvPr id="21" name="Text Box 33"/>
              <p:cNvSpPr txBox="1">
                <a:spLocks noChangeArrowheads="1"/>
              </p:cNvSpPr>
              <p:nvPr/>
            </p:nvSpPr>
            <p:spPr bwMode="auto">
              <a:xfrm>
                <a:off x="624" y="1584"/>
                <a:ext cx="570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86</a:t>
                </a:r>
                <a:endParaRPr lang="en-US" altLang="en-US" sz="6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" name="Text Box 34"/>
              <p:cNvSpPr txBox="1">
                <a:spLocks noChangeArrowheads="1"/>
              </p:cNvSpPr>
              <p:nvPr/>
            </p:nvSpPr>
            <p:spPr bwMode="auto">
              <a:xfrm>
                <a:off x="434" y="1955"/>
                <a:ext cx="716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altLang="en-US" sz="6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64</a:t>
                </a:r>
                <a:endParaRPr lang="en-US" altLang="en-US" sz="6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" name="Text Box 35"/>
              <p:cNvSpPr txBox="1">
                <a:spLocks noChangeArrowheads="1"/>
              </p:cNvSpPr>
              <p:nvPr/>
            </p:nvSpPr>
            <p:spPr bwMode="auto">
              <a:xfrm>
                <a:off x="470" y="1747"/>
                <a:ext cx="432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</a:p>
            </p:txBody>
          </p:sp>
          <p:sp>
            <p:nvSpPr>
              <p:cNvPr id="24" name="Line 36"/>
              <p:cNvSpPr>
                <a:spLocks noChangeShapeType="1"/>
              </p:cNvSpPr>
              <p:nvPr/>
            </p:nvSpPr>
            <p:spPr bwMode="auto">
              <a:xfrm>
                <a:off x="576" y="2327"/>
                <a:ext cx="4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" name="Group 37"/>
            <p:cNvGrpSpPr>
              <a:grpSpLocks/>
            </p:cNvGrpSpPr>
            <p:nvPr/>
          </p:nvGrpSpPr>
          <p:grpSpPr bwMode="auto">
            <a:xfrm>
              <a:off x="3328" y="1584"/>
              <a:ext cx="837" cy="743"/>
              <a:chOff x="448" y="1584"/>
              <a:chExt cx="837" cy="743"/>
            </a:xfrm>
          </p:grpSpPr>
          <p:sp>
            <p:nvSpPr>
              <p:cNvPr id="17" name="Text Box 38"/>
              <p:cNvSpPr txBox="1">
                <a:spLocks noChangeArrowheads="1"/>
              </p:cNvSpPr>
              <p:nvPr/>
            </p:nvSpPr>
            <p:spPr bwMode="auto">
              <a:xfrm>
                <a:off x="624" y="1584"/>
                <a:ext cx="661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77</a:t>
                </a:r>
                <a:endParaRPr lang="en-US" altLang="en-US" sz="6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" name="Text Box 39"/>
              <p:cNvSpPr txBox="1">
                <a:spLocks noChangeArrowheads="1"/>
              </p:cNvSpPr>
              <p:nvPr/>
            </p:nvSpPr>
            <p:spPr bwMode="auto">
              <a:xfrm>
                <a:off x="570" y="1985"/>
                <a:ext cx="620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b="1" dirty="0">
                    <a:latin typeface=".VnAvant" pitchFamily="34" charset="0"/>
                  </a:rPr>
                  <a:t>  </a:t>
                </a:r>
                <a:r>
                  <a:rPr lang="en-US" altLang="en-US" sz="6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53</a:t>
                </a:r>
                <a:endParaRPr lang="en-US" altLang="en-US" sz="6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" name="Text Box 40"/>
              <p:cNvSpPr txBox="1">
                <a:spLocks noChangeArrowheads="1"/>
              </p:cNvSpPr>
              <p:nvPr/>
            </p:nvSpPr>
            <p:spPr bwMode="auto">
              <a:xfrm>
                <a:off x="448" y="1767"/>
                <a:ext cx="432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</a:p>
            </p:txBody>
          </p:sp>
          <p:sp>
            <p:nvSpPr>
              <p:cNvPr id="20" name="Line 41"/>
              <p:cNvSpPr>
                <a:spLocks noChangeShapeType="1"/>
              </p:cNvSpPr>
              <p:nvPr/>
            </p:nvSpPr>
            <p:spPr bwMode="auto">
              <a:xfrm>
                <a:off x="624" y="2327"/>
                <a:ext cx="4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3" name="Text Box 34"/>
          <p:cNvSpPr txBox="1">
            <a:spLocks noChangeArrowheads="1"/>
          </p:cNvSpPr>
          <p:nvPr/>
        </p:nvSpPr>
        <p:spPr bwMode="auto">
          <a:xfrm>
            <a:off x="1221941" y="5766023"/>
            <a:ext cx="12529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34" name="Text Box 34"/>
          <p:cNvSpPr txBox="1">
            <a:spLocks noChangeArrowheads="1"/>
          </p:cNvSpPr>
          <p:nvPr/>
        </p:nvSpPr>
        <p:spPr bwMode="auto">
          <a:xfrm>
            <a:off x="720774" y="5758378"/>
            <a:ext cx="12529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6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altLang="en-US" sz="6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 Box 34"/>
          <p:cNvSpPr txBox="1">
            <a:spLocks noChangeArrowheads="1"/>
          </p:cNvSpPr>
          <p:nvPr/>
        </p:nvSpPr>
        <p:spPr bwMode="auto">
          <a:xfrm>
            <a:off x="3219279" y="5733960"/>
            <a:ext cx="12529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37" name="Text Box 34"/>
          <p:cNvSpPr txBox="1">
            <a:spLocks noChangeArrowheads="1"/>
          </p:cNvSpPr>
          <p:nvPr/>
        </p:nvSpPr>
        <p:spPr bwMode="auto">
          <a:xfrm>
            <a:off x="2718112" y="5726315"/>
            <a:ext cx="12529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8" name="Text Box 34"/>
          <p:cNvSpPr txBox="1">
            <a:spLocks noChangeArrowheads="1"/>
          </p:cNvSpPr>
          <p:nvPr/>
        </p:nvSpPr>
        <p:spPr bwMode="auto">
          <a:xfrm>
            <a:off x="5367137" y="5682945"/>
            <a:ext cx="12529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6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altLang="en-US" sz="6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 Box 34"/>
          <p:cNvSpPr txBox="1">
            <a:spLocks noChangeArrowheads="1"/>
          </p:cNvSpPr>
          <p:nvPr/>
        </p:nvSpPr>
        <p:spPr bwMode="auto">
          <a:xfrm>
            <a:off x="4908479" y="5690590"/>
            <a:ext cx="12529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6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altLang="en-US" sz="6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 Box 34"/>
          <p:cNvSpPr txBox="1">
            <a:spLocks noChangeArrowheads="1"/>
          </p:cNvSpPr>
          <p:nvPr/>
        </p:nvSpPr>
        <p:spPr bwMode="auto">
          <a:xfrm>
            <a:off x="7751346" y="5766023"/>
            <a:ext cx="12529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6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altLang="en-US" sz="6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 Box 34"/>
          <p:cNvSpPr txBox="1">
            <a:spLocks noChangeArrowheads="1"/>
          </p:cNvSpPr>
          <p:nvPr/>
        </p:nvSpPr>
        <p:spPr bwMode="auto">
          <a:xfrm>
            <a:off x="7250179" y="5758378"/>
            <a:ext cx="12529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6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altLang="en-US" sz="6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3297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33" grpId="0"/>
      <p:bldP spid="34" grpId="0"/>
      <p:bldP spid="36" grpId="0"/>
      <p:bldP spid="37" grpId="0"/>
      <p:bldP spid="38" grpId="0"/>
      <p:bldP spid="39" grpId="0"/>
      <p:bldP spid="40" grpId="0"/>
      <p:bldP spid="4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/>
        </p:nvGrpSpPr>
        <p:grpSpPr>
          <a:xfrm>
            <a:off x="3792" y="921962"/>
            <a:ext cx="12187592" cy="45708"/>
            <a:chOff x="0" y="532828"/>
            <a:chExt cx="759125" cy="568897"/>
          </a:xfrm>
        </p:grpSpPr>
        <p:sp>
          <p:nvSpPr>
            <p:cNvPr id="35" name="矩形 34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矩形 35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矩形 37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8041803" y="2780928"/>
            <a:ext cx="1080120" cy="1224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2990101" y="131035"/>
            <a:ext cx="792088" cy="8133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853725" y="165358"/>
            <a:ext cx="7522020" cy="77903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5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5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335" y="967670"/>
            <a:ext cx="10081120" cy="2893378"/>
          </a:xfrm>
          <a:prstGeom prst="rect">
            <a:avLst/>
          </a:prstGeom>
          <a:solidFill>
            <a:srgbClr val="9BED9B"/>
          </a:solidFill>
        </p:spPr>
      </p:pic>
      <p:sp>
        <p:nvSpPr>
          <p:cNvPr id="12" name="Oval 11"/>
          <p:cNvSpPr/>
          <p:nvPr/>
        </p:nvSpPr>
        <p:spPr>
          <a:xfrm>
            <a:off x="4945459" y="2276872"/>
            <a:ext cx="1296144" cy="72008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  <a:endParaRPr lang="en-US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8689875" y="2276872"/>
            <a:ext cx="1102465" cy="79208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  <a:endParaRPr lang="en-US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3161" y="3861048"/>
            <a:ext cx="10777240" cy="28803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697987" y="55487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065139" y="4725144"/>
            <a:ext cx="720080" cy="4996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952015" y="4725144"/>
            <a:ext cx="720080" cy="4996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906187" y="5224754"/>
            <a:ext cx="720080" cy="499610"/>
          </a:xfrm>
          <a:prstGeom prst="rect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330123" y="5810997"/>
            <a:ext cx="720080" cy="499610"/>
          </a:xfrm>
          <a:prstGeom prst="rect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2" name="Rectangle 21"/>
          <p:cNvSpPr/>
          <p:nvPr/>
        </p:nvSpPr>
        <p:spPr>
          <a:xfrm>
            <a:off x="8761883" y="5247273"/>
            <a:ext cx="720080" cy="499610"/>
          </a:xfrm>
          <a:prstGeom prst="rect">
            <a:avLst/>
          </a:prstGeom>
          <a:solidFill>
            <a:srgbClr val="C0E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3" name="Rectangle 22"/>
          <p:cNvSpPr/>
          <p:nvPr/>
        </p:nvSpPr>
        <p:spPr>
          <a:xfrm>
            <a:off x="9241107" y="5247273"/>
            <a:ext cx="720080" cy="499610"/>
          </a:xfrm>
          <a:prstGeom prst="rect">
            <a:avLst/>
          </a:prstGeom>
          <a:solidFill>
            <a:srgbClr val="C0E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9117" y="-168249"/>
            <a:ext cx="2637412" cy="141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603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  <p:bldP spid="13" grpId="0" animBg="1"/>
      <p:bldP spid="8" grpId="0" animBg="1"/>
      <p:bldP spid="18" grpId="0" animBg="1"/>
      <p:bldP spid="19" grpId="0" animBg="1"/>
      <p:bldP spid="21" grpId="0" animBg="1"/>
      <p:bldP spid="22" grpId="0" animBg="1"/>
      <p:bldP spid="2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/>
        </p:nvGrpSpPr>
        <p:grpSpPr>
          <a:xfrm>
            <a:off x="3792" y="921962"/>
            <a:ext cx="12187592" cy="45708"/>
            <a:chOff x="0" y="532828"/>
            <a:chExt cx="759125" cy="568897"/>
          </a:xfrm>
        </p:grpSpPr>
        <p:sp>
          <p:nvSpPr>
            <p:cNvPr id="35" name="矩形 34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矩形 35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矩形 37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8041803" y="2780928"/>
            <a:ext cx="1080120" cy="1224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2833927" y="183851"/>
            <a:ext cx="792088" cy="8133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841003" y="997204"/>
            <a:ext cx="11354172" cy="168598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đống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gạch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86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Rô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bốt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50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gạch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xây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tường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đống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gạch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697987" y="55487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365" y="2661088"/>
            <a:ext cx="6984777" cy="4061333"/>
          </a:xfrm>
          <a:prstGeom prst="rect">
            <a:avLst/>
          </a:prstGeom>
        </p:spPr>
      </p:pic>
      <p:sp>
        <p:nvSpPr>
          <p:cNvPr id="24" name="Rounded Rectangle 23"/>
          <p:cNvSpPr/>
          <p:nvPr/>
        </p:nvSpPr>
        <p:spPr>
          <a:xfrm>
            <a:off x="7321723" y="3667984"/>
            <a:ext cx="720080" cy="641880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8041803" y="3676054"/>
            <a:ext cx="720080" cy="641880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8761883" y="3684124"/>
            <a:ext cx="720080" cy="641880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9481963" y="3676054"/>
            <a:ext cx="720080" cy="641880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10202043" y="3692194"/>
            <a:ext cx="720080" cy="641880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5507078"/>
              </p:ext>
            </p:extLst>
          </p:nvPr>
        </p:nvGraphicFramePr>
        <p:xfrm>
          <a:off x="6977170" y="3594218"/>
          <a:ext cx="4435240" cy="8378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7048">
                  <a:extLst>
                    <a:ext uri="{9D8B030D-6E8A-4147-A177-3AD203B41FA5}">
                      <a16:colId xmlns:a16="http://schemas.microsoft.com/office/drawing/2014/main" xmlns="" val="4116509398"/>
                    </a:ext>
                  </a:extLst>
                </a:gridCol>
                <a:gridCol w="887048">
                  <a:extLst>
                    <a:ext uri="{9D8B030D-6E8A-4147-A177-3AD203B41FA5}">
                      <a16:colId xmlns:a16="http://schemas.microsoft.com/office/drawing/2014/main" xmlns="" val="466371334"/>
                    </a:ext>
                  </a:extLst>
                </a:gridCol>
                <a:gridCol w="887048">
                  <a:extLst>
                    <a:ext uri="{9D8B030D-6E8A-4147-A177-3AD203B41FA5}">
                      <a16:colId xmlns:a16="http://schemas.microsoft.com/office/drawing/2014/main" xmlns="" val="2965713478"/>
                    </a:ext>
                  </a:extLst>
                </a:gridCol>
                <a:gridCol w="887048">
                  <a:extLst>
                    <a:ext uri="{9D8B030D-6E8A-4147-A177-3AD203B41FA5}">
                      <a16:colId xmlns:a16="http://schemas.microsoft.com/office/drawing/2014/main" xmlns="" val="3516482508"/>
                    </a:ext>
                  </a:extLst>
                </a:gridCol>
                <a:gridCol w="887048">
                  <a:extLst>
                    <a:ext uri="{9D8B030D-6E8A-4147-A177-3AD203B41FA5}">
                      <a16:colId xmlns:a16="http://schemas.microsoft.com/office/drawing/2014/main" xmlns="" val="3892259763"/>
                    </a:ext>
                  </a:extLst>
                </a:gridCol>
              </a:tblGrid>
              <a:tr h="837832">
                <a:tc>
                  <a:txBody>
                    <a:bodyPr/>
                    <a:lstStyle/>
                    <a:p>
                      <a:r>
                        <a:rPr lang="en-US" sz="44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</a:t>
                      </a:r>
                      <a:endParaRPr lang="en-US" sz="44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44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4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  <a:endParaRPr lang="en-US" sz="44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4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  <a:endParaRPr lang="en-US" sz="44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4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  <a:endParaRPr lang="en-US" sz="44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13134514"/>
                  </a:ext>
                </a:extLst>
              </a:tr>
            </a:tbl>
          </a:graphicData>
        </a:graphic>
      </p:graphicFrame>
      <p:pic>
        <p:nvPicPr>
          <p:cNvPr id="30" name="Picture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9117" y="-168249"/>
            <a:ext cx="2637412" cy="141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996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5155909" y="2508340"/>
            <a:ext cx="1847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sz="4800" dirty="0">
              <a:ln w="63500">
                <a:solidFill>
                  <a:srgbClr val="C46725"/>
                </a:solidFill>
              </a:ln>
              <a:solidFill>
                <a:srgbClr val="C46725"/>
              </a:solidFill>
              <a:cs typeface="+mn-ea"/>
              <a:sym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29435" y="2276872"/>
            <a:ext cx="2345835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 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25341" y="3717032"/>
            <a:ext cx="4154022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2293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/>
        </p:nvGrpSpPr>
        <p:grpSpPr>
          <a:xfrm>
            <a:off x="3792" y="921962"/>
            <a:ext cx="12187592" cy="45708"/>
            <a:chOff x="0" y="532828"/>
            <a:chExt cx="759125" cy="568897"/>
          </a:xfrm>
        </p:grpSpPr>
        <p:sp>
          <p:nvSpPr>
            <p:cNvPr id="35" name="矩形 34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矩形 35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矩形 37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8041803" y="2780928"/>
            <a:ext cx="1080120" cy="1224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077"/>
            <a:ext cx="2637412" cy="1412776"/>
          </a:xfrm>
          <a:prstGeom prst="rect">
            <a:avLst/>
          </a:prstGeom>
        </p:spPr>
      </p:pic>
      <p:sp>
        <p:nvSpPr>
          <p:cNvPr id="53" name="Oval 52"/>
          <p:cNvSpPr/>
          <p:nvPr/>
        </p:nvSpPr>
        <p:spPr>
          <a:xfrm>
            <a:off x="2559404" y="131463"/>
            <a:ext cx="792088" cy="8133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3441487" y="131463"/>
            <a:ext cx="7522020" cy="77903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5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5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5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5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5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265634" y="1525573"/>
            <a:ext cx="2819428" cy="144016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47 + 20</a:t>
            </a:r>
            <a:endParaRPr lang="en-US" sz="6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202304" y="3241106"/>
            <a:ext cx="2894190" cy="133484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56 + 41</a:t>
            </a:r>
            <a:endParaRPr lang="en-US" sz="6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185895" y="1551901"/>
            <a:ext cx="2952328" cy="138750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67 - 20</a:t>
            </a:r>
            <a:endParaRPr lang="en-US" sz="6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239056" y="1505015"/>
            <a:ext cx="2952328" cy="138750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67 - 47</a:t>
            </a:r>
            <a:endParaRPr lang="en-US" sz="6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Box 22"/>
          <p:cNvSpPr txBox="1">
            <a:spLocks noChangeArrowheads="1"/>
          </p:cNvSpPr>
          <p:nvPr/>
        </p:nvSpPr>
        <p:spPr bwMode="auto">
          <a:xfrm>
            <a:off x="1044338" y="4463234"/>
            <a:ext cx="1546011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47</a:t>
            </a:r>
            <a:endParaRPr lang="en-US" altLang="en-US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Box 22"/>
          <p:cNvSpPr txBox="1">
            <a:spLocks noChangeArrowheads="1"/>
          </p:cNvSpPr>
          <p:nvPr/>
        </p:nvSpPr>
        <p:spPr bwMode="auto">
          <a:xfrm>
            <a:off x="944599" y="5172442"/>
            <a:ext cx="1546011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endParaRPr lang="en-US" altLang="en-US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 Box 24"/>
          <p:cNvSpPr txBox="1">
            <a:spLocks noChangeArrowheads="1"/>
          </p:cNvSpPr>
          <p:nvPr/>
        </p:nvSpPr>
        <p:spPr bwMode="auto">
          <a:xfrm>
            <a:off x="520382" y="4832333"/>
            <a:ext cx="966537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81964" y="1844824"/>
            <a:ext cx="9665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24335" y="3389967"/>
            <a:ext cx="9665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218427" y="3241106"/>
            <a:ext cx="2635542" cy="133484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97 - 56</a:t>
            </a:r>
            <a:endParaRPr lang="en-US" sz="6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9239056" y="3274509"/>
            <a:ext cx="2635542" cy="133484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97 - 41</a:t>
            </a:r>
            <a:endParaRPr lang="en-US" sz="6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 flipV="1">
            <a:off x="764472" y="6114497"/>
            <a:ext cx="1272143" cy="541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" name="Text Box 34"/>
          <p:cNvSpPr txBox="1">
            <a:spLocks noChangeArrowheads="1"/>
          </p:cNvSpPr>
          <p:nvPr/>
        </p:nvSpPr>
        <p:spPr bwMode="auto">
          <a:xfrm>
            <a:off x="969422" y="5977306"/>
            <a:ext cx="12529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6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altLang="en-US" sz="6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 Box 34"/>
          <p:cNvSpPr txBox="1">
            <a:spLocks noChangeArrowheads="1"/>
          </p:cNvSpPr>
          <p:nvPr/>
        </p:nvSpPr>
        <p:spPr bwMode="auto">
          <a:xfrm>
            <a:off x="481686" y="5977306"/>
            <a:ext cx="12529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grpSp>
        <p:nvGrpSpPr>
          <p:cNvPr id="83" name="Group 47"/>
          <p:cNvGrpSpPr>
            <a:grpSpLocks/>
          </p:cNvGrpSpPr>
          <p:nvPr/>
        </p:nvGrpSpPr>
        <p:grpSpPr bwMode="auto">
          <a:xfrm>
            <a:off x="2274377" y="4380799"/>
            <a:ext cx="8305056" cy="1971694"/>
            <a:chOff x="453" y="1552"/>
            <a:chExt cx="3712" cy="652"/>
          </a:xfrm>
        </p:grpSpPr>
        <p:grpSp>
          <p:nvGrpSpPr>
            <p:cNvPr id="84" name="Group 26"/>
            <p:cNvGrpSpPr>
              <a:grpSpLocks/>
            </p:cNvGrpSpPr>
            <p:nvPr/>
          </p:nvGrpSpPr>
          <p:grpSpPr bwMode="auto">
            <a:xfrm>
              <a:off x="453" y="1564"/>
              <a:ext cx="854" cy="563"/>
              <a:chOff x="453" y="1564"/>
              <a:chExt cx="854" cy="563"/>
            </a:xfrm>
          </p:grpSpPr>
          <p:sp>
            <p:nvSpPr>
              <p:cNvPr id="100" name="Text Box 22"/>
              <p:cNvSpPr txBox="1">
                <a:spLocks noChangeArrowheads="1"/>
              </p:cNvSpPr>
              <p:nvPr/>
            </p:nvSpPr>
            <p:spPr bwMode="auto">
              <a:xfrm>
                <a:off x="616" y="1564"/>
                <a:ext cx="691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67</a:t>
                </a:r>
                <a:endParaRPr lang="en-US" altLang="en-US" sz="6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1" name="Text Box 23"/>
              <p:cNvSpPr txBox="1">
                <a:spLocks noChangeArrowheads="1"/>
              </p:cNvSpPr>
              <p:nvPr/>
            </p:nvSpPr>
            <p:spPr bwMode="auto">
              <a:xfrm>
                <a:off x="532" y="1791"/>
                <a:ext cx="647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b="1" dirty="0">
                    <a:latin typeface=".VnAvant" pitchFamily="34" charset="0"/>
                  </a:rPr>
                  <a:t>  </a:t>
                </a:r>
                <a:r>
                  <a:rPr lang="en-US" altLang="en-US" sz="6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20</a:t>
                </a:r>
                <a:endParaRPr lang="en-US" altLang="en-US" sz="6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2" name="Text Box 24"/>
              <p:cNvSpPr txBox="1">
                <a:spLocks noChangeArrowheads="1"/>
              </p:cNvSpPr>
              <p:nvPr/>
            </p:nvSpPr>
            <p:spPr bwMode="auto">
              <a:xfrm>
                <a:off x="453" y="1636"/>
                <a:ext cx="432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</a:p>
            </p:txBody>
          </p:sp>
          <p:sp>
            <p:nvSpPr>
              <p:cNvPr id="103" name="Line 25"/>
              <p:cNvSpPr>
                <a:spLocks noChangeShapeType="1"/>
              </p:cNvSpPr>
              <p:nvPr/>
            </p:nvSpPr>
            <p:spPr bwMode="auto">
              <a:xfrm>
                <a:off x="639" y="2103"/>
                <a:ext cx="4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5" name="Group 27"/>
            <p:cNvGrpSpPr>
              <a:grpSpLocks/>
            </p:cNvGrpSpPr>
            <p:nvPr/>
          </p:nvGrpSpPr>
          <p:grpSpPr bwMode="auto">
            <a:xfrm>
              <a:off x="1389" y="1552"/>
              <a:ext cx="866" cy="575"/>
              <a:chOff x="477" y="1552"/>
              <a:chExt cx="866" cy="575"/>
            </a:xfrm>
          </p:grpSpPr>
          <p:sp>
            <p:nvSpPr>
              <p:cNvPr id="96" name="Text Box 28"/>
              <p:cNvSpPr txBox="1">
                <a:spLocks noChangeArrowheads="1"/>
              </p:cNvSpPr>
              <p:nvPr/>
            </p:nvSpPr>
            <p:spPr bwMode="auto">
              <a:xfrm>
                <a:off x="624" y="1552"/>
                <a:ext cx="560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67</a:t>
                </a:r>
                <a:endParaRPr lang="en-US" altLang="en-US" sz="6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7" name="Text Box 29"/>
              <p:cNvSpPr txBox="1">
                <a:spLocks noChangeArrowheads="1"/>
              </p:cNvSpPr>
              <p:nvPr/>
            </p:nvSpPr>
            <p:spPr bwMode="auto">
              <a:xfrm>
                <a:off x="539" y="1791"/>
                <a:ext cx="804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b="1" dirty="0">
                    <a:latin typeface=".VnAvant" pitchFamily="34" charset="0"/>
                  </a:rPr>
                  <a:t>  </a:t>
                </a:r>
                <a:r>
                  <a:rPr lang="en-US" altLang="en-US" sz="6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47</a:t>
                </a:r>
                <a:r>
                  <a:rPr lang="en-US" altLang="en-US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en-US" altLang="en-US" sz="2800" b="1" dirty="0" smtClean="0">
                    <a:latin typeface=".VnAvant" pitchFamily="34" charset="0"/>
                  </a:rPr>
                  <a:t>     </a:t>
                </a:r>
                <a:endParaRPr lang="en-US" altLang="en-US" sz="2800" b="1" dirty="0">
                  <a:latin typeface=".VnAvant" pitchFamily="34" charset="0"/>
                </a:endParaRPr>
              </a:p>
            </p:txBody>
          </p:sp>
          <p:sp>
            <p:nvSpPr>
              <p:cNvPr id="98" name="Text Box 30"/>
              <p:cNvSpPr txBox="1">
                <a:spLocks noChangeArrowheads="1"/>
              </p:cNvSpPr>
              <p:nvPr/>
            </p:nvSpPr>
            <p:spPr bwMode="auto">
              <a:xfrm>
                <a:off x="477" y="1654"/>
                <a:ext cx="432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</a:p>
            </p:txBody>
          </p:sp>
          <p:sp>
            <p:nvSpPr>
              <p:cNvPr id="99" name="Line 31"/>
              <p:cNvSpPr>
                <a:spLocks noChangeShapeType="1"/>
              </p:cNvSpPr>
              <p:nvPr/>
            </p:nvSpPr>
            <p:spPr bwMode="auto">
              <a:xfrm>
                <a:off x="641" y="2111"/>
                <a:ext cx="4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6" name="Group 32"/>
            <p:cNvGrpSpPr>
              <a:grpSpLocks/>
            </p:cNvGrpSpPr>
            <p:nvPr/>
          </p:nvGrpSpPr>
          <p:grpSpPr bwMode="auto">
            <a:xfrm>
              <a:off x="2313" y="1584"/>
              <a:ext cx="753" cy="573"/>
              <a:chOff x="441" y="1584"/>
              <a:chExt cx="753" cy="573"/>
            </a:xfrm>
          </p:grpSpPr>
          <p:sp>
            <p:nvSpPr>
              <p:cNvPr id="92" name="Text Box 33"/>
              <p:cNvSpPr txBox="1">
                <a:spLocks noChangeArrowheads="1"/>
              </p:cNvSpPr>
              <p:nvPr/>
            </p:nvSpPr>
            <p:spPr bwMode="auto">
              <a:xfrm>
                <a:off x="624" y="1584"/>
                <a:ext cx="570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56</a:t>
                </a:r>
                <a:endParaRPr lang="en-US" altLang="en-US" sz="6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3" name="Text Box 34"/>
              <p:cNvSpPr txBox="1">
                <a:spLocks noChangeArrowheads="1"/>
              </p:cNvSpPr>
              <p:nvPr/>
            </p:nvSpPr>
            <p:spPr bwMode="auto">
              <a:xfrm>
                <a:off x="441" y="1821"/>
                <a:ext cx="716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altLang="en-US" sz="6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41</a:t>
                </a:r>
                <a:endParaRPr lang="en-US" altLang="en-US" sz="6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4" name="Text Box 35"/>
              <p:cNvSpPr txBox="1">
                <a:spLocks noChangeArrowheads="1"/>
              </p:cNvSpPr>
              <p:nvPr/>
            </p:nvSpPr>
            <p:spPr bwMode="auto">
              <a:xfrm>
                <a:off x="481" y="1687"/>
                <a:ext cx="432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+</a:t>
                </a:r>
              </a:p>
            </p:txBody>
          </p:sp>
          <p:sp>
            <p:nvSpPr>
              <p:cNvPr id="95" name="Line 36"/>
              <p:cNvSpPr>
                <a:spLocks noChangeShapeType="1"/>
              </p:cNvSpPr>
              <p:nvPr/>
            </p:nvSpPr>
            <p:spPr bwMode="auto">
              <a:xfrm>
                <a:off x="631" y="2142"/>
                <a:ext cx="4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7" name="Group 37"/>
            <p:cNvGrpSpPr>
              <a:grpSpLocks/>
            </p:cNvGrpSpPr>
            <p:nvPr/>
          </p:nvGrpSpPr>
          <p:grpSpPr bwMode="auto">
            <a:xfrm>
              <a:off x="3374" y="1584"/>
              <a:ext cx="791" cy="620"/>
              <a:chOff x="494" y="1584"/>
              <a:chExt cx="791" cy="620"/>
            </a:xfrm>
          </p:grpSpPr>
          <p:sp>
            <p:nvSpPr>
              <p:cNvPr id="88" name="Text Box 38"/>
              <p:cNvSpPr txBox="1">
                <a:spLocks noChangeArrowheads="1"/>
              </p:cNvSpPr>
              <p:nvPr/>
            </p:nvSpPr>
            <p:spPr bwMode="auto">
              <a:xfrm>
                <a:off x="624" y="1584"/>
                <a:ext cx="661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9</a:t>
                </a:r>
                <a:r>
                  <a:rPr lang="en-US" altLang="en-US" sz="6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7</a:t>
                </a:r>
                <a:endParaRPr lang="en-US" altLang="en-US" sz="6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9" name="Text Box 39"/>
              <p:cNvSpPr txBox="1">
                <a:spLocks noChangeArrowheads="1"/>
              </p:cNvSpPr>
              <p:nvPr/>
            </p:nvSpPr>
            <p:spPr bwMode="auto">
              <a:xfrm>
                <a:off x="531" y="1868"/>
                <a:ext cx="620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b="1" dirty="0">
                    <a:latin typeface=".VnAvant" pitchFamily="34" charset="0"/>
                  </a:rPr>
                  <a:t>  </a:t>
                </a:r>
                <a:r>
                  <a:rPr lang="en-US" altLang="en-US" sz="6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56</a:t>
                </a:r>
                <a:endParaRPr lang="en-US" altLang="en-US" sz="6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0" name="Text Box 40"/>
              <p:cNvSpPr txBox="1">
                <a:spLocks noChangeArrowheads="1"/>
              </p:cNvSpPr>
              <p:nvPr/>
            </p:nvSpPr>
            <p:spPr bwMode="auto">
              <a:xfrm>
                <a:off x="494" y="1701"/>
                <a:ext cx="432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</a:p>
            </p:txBody>
          </p:sp>
          <p:sp>
            <p:nvSpPr>
              <p:cNvPr id="91" name="Line 41"/>
              <p:cNvSpPr>
                <a:spLocks noChangeShapeType="1"/>
              </p:cNvSpPr>
              <p:nvPr/>
            </p:nvSpPr>
            <p:spPr bwMode="auto">
              <a:xfrm>
                <a:off x="625" y="2175"/>
                <a:ext cx="4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04" name="Text Box 22"/>
          <p:cNvSpPr txBox="1">
            <a:spLocks noChangeArrowheads="1"/>
          </p:cNvSpPr>
          <p:nvPr/>
        </p:nvSpPr>
        <p:spPr bwMode="auto">
          <a:xfrm>
            <a:off x="11174570" y="5273252"/>
            <a:ext cx="1546011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41</a:t>
            </a:r>
            <a:endParaRPr lang="en-US" altLang="en-US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" name="Text Box 24"/>
          <p:cNvSpPr txBox="1">
            <a:spLocks noChangeArrowheads="1"/>
          </p:cNvSpPr>
          <p:nvPr/>
        </p:nvSpPr>
        <p:spPr bwMode="auto">
          <a:xfrm>
            <a:off x="10750353" y="4933143"/>
            <a:ext cx="966537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106" name="Text Box 34"/>
          <p:cNvSpPr txBox="1">
            <a:spLocks noChangeArrowheads="1"/>
          </p:cNvSpPr>
          <p:nvPr/>
        </p:nvSpPr>
        <p:spPr bwMode="auto">
          <a:xfrm>
            <a:off x="10723930" y="6072447"/>
            <a:ext cx="12529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6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altLang="en-US" sz="6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7" name="Text Box 22"/>
          <p:cNvSpPr txBox="1">
            <a:spLocks noChangeArrowheads="1"/>
          </p:cNvSpPr>
          <p:nvPr/>
        </p:nvSpPr>
        <p:spPr bwMode="auto">
          <a:xfrm>
            <a:off x="11250086" y="4511619"/>
            <a:ext cx="1546011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97</a:t>
            </a:r>
            <a:endParaRPr lang="en-US" altLang="en-US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1" name="Text Box 34"/>
          <p:cNvSpPr txBox="1">
            <a:spLocks noChangeArrowheads="1"/>
          </p:cNvSpPr>
          <p:nvPr/>
        </p:nvSpPr>
        <p:spPr bwMode="auto">
          <a:xfrm>
            <a:off x="11396631" y="6105296"/>
            <a:ext cx="12529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12" name="Line 36"/>
          <p:cNvSpPr>
            <a:spLocks noChangeShapeType="1"/>
          </p:cNvSpPr>
          <p:nvPr/>
        </p:nvSpPr>
        <p:spPr bwMode="auto">
          <a:xfrm>
            <a:off x="11174570" y="6139076"/>
            <a:ext cx="9665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" name="Text Box 34"/>
          <p:cNvSpPr txBox="1">
            <a:spLocks noChangeArrowheads="1"/>
          </p:cNvSpPr>
          <p:nvPr/>
        </p:nvSpPr>
        <p:spPr bwMode="auto">
          <a:xfrm>
            <a:off x="2680265" y="6019764"/>
            <a:ext cx="12529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6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altLang="en-US" sz="6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5" name="Text Box 34"/>
          <p:cNvSpPr txBox="1">
            <a:spLocks noChangeArrowheads="1"/>
          </p:cNvSpPr>
          <p:nvPr/>
        </p:nvSpPr>
        <p:spPr bwMode="auto">
          <a:xfrm>
            <a:off x="2243915" y="6001850"/>
            <a:ext cx="12529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16" name="Text Box 34"/>
          <p:cNvSpPr txBox="1">
            <a:spLocks noChangeArrowheads="1"/>
          </p:cNvSpPr>
          <p:nvPr/>
        </p:nvSpPr>
        <p:spPr bwMode="auto">
          <a:xfrm>
            <a:off x="4758227" y="5977307"/>
            <a:ext cx="12529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17" name="Text Box 34"/>
          <p:cNvSpPr txBox="1">
            <a:spLocks noChangeArrowheads="1"/>
          </p:cNvSpPr>
          <p:nvPr/>
        </p:nvSpPr>
        <p:spPr bwMode="auto">
          <a:xfrm>
            <a:off x="4255964" y="6001850"/>
            <a:ext cx="12529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6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altLang="en-US" sz="6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8" name="Text Box 34"/>
          <p:cNvSpPr txBox="1">
            <a:spLocks noChangeArrowheads="1"/>
          </p:cNvSpPr>
          <p:nvPr/>
        </p:nvSpPr>
        <p:spPr bwMode="auto">
          <a:xfrm>
            <a:off x="6863487" y="6022519"/>
            <a:ext cx="12529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6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altLang="en-US" sz="6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9" name="Text Box 34"/>
          <p:cNvSpPr txBox="1">
            <a:spLocks noChangeArrowheads="1"/>
          </p:cNvSpPr>
          <p:nvPr/>
        </p:nvSpPr>
        <p:spPr bwMode="auto">
          <a:xfrm>
            <a:off x="6361224" y="6047062"/>
            <a:ext cx="12529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6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altLang="en-US" sz="6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0" name="Text Box 34"/>
          <p:cNvSpPr txBox="1">
            <a:spLocks noChangeArrowheads="1"/>
          </p:cNvSpPr>
          <p:nvPr/>
        </p:nvSpPr>
        <p:spPr bwMode="auto">
          <a:xfrm>
            <a:off x="9145926" y="6114533"/>
            <a:ext cx="12529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21" name="Text Box 34"/>
          <p:cNvSpPr txBox="1">
            <a:spLocks noChangeArrowheads="1"/>
          </p:cNvSpPr>
          <p:nvPr/>
        </p:nvSpPr>
        <p:spPr bwMode="auto">
          <a:xfrm>
            <a:off x="8643663" y="6139076"/>
            <a:ext cx="12529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785105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8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6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9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4" grpId="0" animBg="1"/>
      <p:bldP spid="16" grpId="0" animBg="1"/>
      <p:bldP spid="17" grpId="0" animBg="1"/>
      <p:bldP spid="18" grpId="0" animBg="1"/>
      <p:bldP spid="19" grpId="0" animBg="1"/>
      <p:bldP spid="20" grpId="0"/>
      <p:bldP spid="21" grpId="0"/>
      <p:bldP spid="22" grpId="0"/>
      <p:bldP spid="2" grpId="0"/>
      <p:bldP spid="24" grpId="0"/>
      <p:bldP spid="25" grpId="0" animBg="1"/>
      <p:bldP spid="26" grpId="0" animBg="1"/>
      <p:bldP spid="28" grpId="0"/>
      <p:bldP spid="29" grpId="0"/>
      <p:bldP spid="104" grpId="0"/>
      <p:bldP spid="105" grpId="0"/>
      <p:bldP spid="106" grpId="0"/>
      <p:bldP spid="107" grpId="0"/>
      <p:bldP spid="111" grpId="0"/>
      <p:bldP spid="112" grpId="0" animBg="1"/>
      <p:bldP spid="113" grpId="0"/>
      <p:bldP spid="115" grpId="0"/>
      <p:bldP spid="116" grpId="0"/>
      <p:bldP spid="117" grpId="0"/>
      <p:bldP spid="118" grpId="0"/>
      <p:bldP spid="119" grpId="0"/>
      <p:bldP spid="120" grpId="0"/>
      <p:bldP spid="1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37412" cy="1412776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2622500" y="299711"/>
            <a:ext cx="792088" cy="8133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429436" y="214936"/>
            <a:ext cx="8961176" cy="122413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cầm</a:t>
            </a:r>
            <a:r>
              <a:rPr lang="en-US" sz="4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US" sz="4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4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4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4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4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4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4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003" y="1529569"/>
            <a:ext cx="11089232" cy="5145513"/>
          </a:xfrm>
          <a:prstGeom prst="rect">
            <a:avLst/>
          </a:prstGeom>
        </p:spPr>
      </p:pic>
      <p:sp>
        <p:nvSpPr>
          <p:cNvPr id="6" name="Text Box 22"/>
          <p:cNvSpPr txBox="1">
            <a:spLocks noChangeArrowheads="1"/>
          </p:cNvSpPr>
          <p:nvPr/>
        </p:nvSpPr>
        <p:spPr bwMode="auto">
          <a:xfrm>
            <a:off x="3447535" y="3068960"/>
            <a:ext cx="154601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endParaRPr lang="en-US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22"/>
          <p:cNvSpPr txBox="1">
            <a:spLocks noChangeArrowheads="1"/>
          </p:cNvSpPr>
          <p:nvPr/>
        </p:nvSpPr>
        <p:spPr bwMode="auto">
          <a:xfrm>
            <a:off x="10569666" y="3068960"/>
            <a:ext cx="154601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22"/>
          <p:cNvSpPr txBox="1">
            <a:spLocks noChangeArrowheads="1"/>
          </p:cNvSpPr>
          <p:nvPr/>
        </p:nvSpPr>
        <p:spPr bwMode="auto">
          <a:xfrm>
            <a:off x="2248043" y="5841912"/>
            <a:ext cx="154601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28</a:t>
            </a:r>
            <a:endParaRPr lang="en-US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22"/>
          <p:cNvSpPr txBox="1">
            <a:spLocks noChangeArrowheads="1"/>
          </p:cNvSpPr>
          <p:nvPr/>
        </p:nvSpPr>
        <p:spPr bwMode="auto">
          <a:xfrm>
            <a:off x="8833891" y="5653477"/>
            <a:ext cx="154601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31</a:t>
            </a:r>
            <a:endParaRPr lang="en-US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953571" y="4102325"/>
            <a:ext cx="4122276" cy="275567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707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/>
      <p:bldP spid="7" grpId="0"/>
      <p:bldP spid="8" grpId="0"/>
      <p:bldP spid="9" grpId="0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/>
        </p:nvGrpSpPr>
        <p:grpSpPr>
          <a:xfrm>
            <a:off x="3792" y="921962"/>
            <a:ext cx="12187592" cy="45708"/>
            <a:chOff x="0" y="532828"/>
            <a:chExt cx="759125" cy="568897"/>
          </a:xfrm>
        </p:grpSpPr>
        <p:sp>
          <p:nvSpPr>
            <p:cNvPr id="35" name="矩形 34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矩形 35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矩形 37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8076804" y="2852936"/>
            <a:ext cx="1080120" cy="1224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2149396" y="154317"/>
            <a:ext cx="792088" cy="8133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975614" y="42617"/>
            <a:ext cx="9145431" cy="180439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rô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bốt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hưa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thấp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697987" y="55487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465" y="33151"/>
            <a:ext cx="2145604" cy="14127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6724" y="1856481"/>
            <a:ext cx="9033588" cy="5001519"/>
          </a:xfrm>
          <a:prstGeom prst="rect">
            <a:avLst/>
          </a:prstGeom>
        </p:spPr>
      </p:pic>
      <p:sp>
        <p:nvSpPr>
          <p:cNvPr id="25" name="Rounded Rectangle 24"/>
          <p:cNvSpPr/>
          <p:nvPr/>
        </p:nvSpPr>
        <p:spPr>
          <a:xfrm>
            <a:off x="7590470" y="2309450"/>
            <a:ext cx="4693515" cy="145833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 </a:t>
            </a:r>
            <a:r>
              <a:rPr lang="en-US" sz="4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7590470" y="4103442"/>
            <a:ext cx="4693515" cy="145833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4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thấp</a:t>
            </a:r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136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25" grpId="0" animBg="1"/>
      <p:bldP spid="2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57427" y="2996952"/>
            <a:ext cx="2345835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 1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3893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" y="-171400"/>
            <a:ext cx="2567477" cy="13681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128" y="116632"/>
            <a:ext cx="84969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3737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73"/>
          <a:stretch/>
        </p:blipFill>
        <p:spPr>
          <a:xfrm>
            <a:off x="1588" y="3852772"/>
            <a:ext cx="12206689" cy="300522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868" y="0"/>
            <a:ext cx="10370545" cy="68580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0" b="5828"/>
          <a:stretch/>
        </p:blipFill>
        <p:spPr>
          <a:xfrm>
            <a:off x="1587" y="4708284"/>
            <a:ext cx="12192000" cy="214971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48" y="2844768"/>
            <a:ext cx="810620" cy="957173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9094" y="294641"/>
            <a:ext cx="1525407" cy="2730479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5992" y="4077699"/>
            <a:ext cx="11939563" cy="278693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411744" y="3025120"/>
            <a:ext cx="98940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CHÀO TẠM BIỆT VÀ CẢM ƠN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1955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/>
        </p:nvGrpSpPr>
        <p:grpSpPr>
          <a:xfrm>
            <a:off x="3792" y="921962"/>
            <a:ext cx="12187592" cy="45708"/>
            <a:chOff x="0" y="532828"/>
            <a:chExt cx="759125" cy="568897"/>
          </a:xfrm>
        </p:grpSpPr>
        <p:sp>
          <p:nvSpPr>
            <p:cNvPr id="35" name="矩形 34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矩形 35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矩形 37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3408"/>
            <a:ext cx="2929235" cy="13668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0261" y="1029923"/>
            <a:ext cx="406295" cy="1967029"/>
          </a:xfrm>
          <a:prstGeom prst="rect">
            <a:avLst/>
          </a:prstGeom>
        </p:spPr>
      </p:pic>
      <p:pic>
        <p:nvPicPr>
          <p:cNvPr id="126" name="Picture 1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25215" y="1032779"/>
            <a:ext cx="388916" cy="2021102"/>
          </a:xfrm>
          <a:prstGeom prst="rect">
            <a:avLst/>
          </a:prstGeom>
        </p:spPr>
      </p:pic>
      <p:pic>
        <p:nvPicPr>
          <p:cNvPr id="127" name="Picture 1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8991" y="3059205"/>
            <a:ext cx="406021" cy="2023516"/>
          </a:xfrm>
          <a:prstGeom prst="rect">
            <a:avLst/>
          </a:prstGeom>
        </p:spPr>
      </p:pic>
      <p:pic>
        <p:nvPicPr>
          <p:cNvPr id="128" name="Picture 1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79441" y="3093709"/>
            <a:ext cx="337583" cy="1989012"/>
          </a:xfrm>
          <a:prstGeom prst="rect">
            <a:avLst/>
          </a:prstGeom>
        </p:spPr>
      </p:pic>
      <p:pic>
        <p:nvPicPr>
          <p:cNvPr id="129" name="Picture 1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62789" y="1044683"/>
            <a:ext cx="445821" cy="2009197"/>
          </a:xfrm>
          <a:prstGeom prst="rect">
            <a:avLst/>
          </a:prstGeom>
        </p:spPr>
      </p:pic>
      <p:pic>
        <p:nvPicPr>
          <p:cNvPr id="130" name="Picture 12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63517" y="3166246"/>
            <a:ext cx="426584" cy="1959666"/>
          </a:xfrm>
          <a:prstGeom prst="rect">
            <a:avLst/>
          </a:prstGeom>
        </p:spPr>
      </p:pic>
      <p:pic>
        <p:nvPicPr>
          <p:cNvPr id="131" name="Picture 13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08550" y="1088111"/>
            <a:ext cx="410330" cy="2015433"/>
          </a:xfrm>
          <a:prstGeom prst="rect">
            <a:avLst/>
          </a:prstGeom>
        </p:spPr>
      </p:pic>
      <p:sp>
        <p:nvSpPr>
          <p:cNvPr id="132" name="AutoShape 69"/>
          <p:cNvSpPr>
            <a:spLocks noChangeArrowheads="1"/>
          </p:cNvSpPr>
          <p:nvPr/>
        </p:nvSpPr>
        <p:spPr bwMode="auto">
          <a:xfrm rot="833667">
            <a:off x="3352112" y="1449089"/>
            <a:ext cx="82046" cy="1537087"/>
          </a:xfrm>
          <a:prstGeom prst="can">
            <a:avLst>
              <a:gd name="adj" fmla="val 118613"/>
            </a:avLst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endParaRPr lang="vi-VN" altLang="vi-VN" b="1">
              <a:solidFill>
                <a:srgbClr val="FF0000"/>
              </a:solidFill>
            </a:endParaRPr>
          </a:p>
        </p:txBody>
      </p:sp>
      <p:sp>
        <p:nvSpPr>
          <p:cNvPr id="133" name="AutoShape 69"/>
          <p:cNvSpPr>
            <a:spLocks noChangeArrowheads="1"/>
          </p:cNvSpPr>
          <p:nvPr/>
        </p:nvSpPr>
        <p:spPr bwMode="auto">
          <a:xfrm rot="833667">
            <a:off x="4206551" y="1505842"/>
            <a:ext cx="82046" cy="1537087"/>
          </a:xfrm>
          <a:prstGeom prst="can">
            <a:avLst>
              <a:gd name="adj" fmla="val 118613"/>
            </a:avLst>
          </a:prstGeom>
          <a:solidFill>
            <a:srgbClr val="FF33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endParaRPr lang="vi-VN" altLang="vi-VN" b="1"/>
          </a:p>
        </p:txBody>
      </p:sp>
      <p:sp>
        <p:nvSpPr>
          <p:cNvPr id="134" name="AutoShape 69"/>
          <p:cNvSpPr>
            <a:spLocks noChangeArrowheads="1"/>
          </p:cNvSpPr>
          <p:nvPr/>
        </p:nvSpPr>
        <p:spPr bwMode="auto">
          <a:xfrm rot="833667">
            <a:off x="3796508" y="1505843"/>
            <a:ext cx="82046" cy="1537087"/>
          </a:xfrm>
          <a:prstGeom prst="can">
            <a:avLst>
              <a:gd name="adj" fmla="val 118613"/>
            </a:avLst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endParaRPr lang="vi-VN" altLang="vi-VN" b="1"/>
          </a:p>
        </p:txBody>
      </p:sp>
      <p:sp>
        <p:nvSpPr>
          <p:cNvPr id="135" name="AutoShape 69"/>
          <p:cNvSpPr>
            <a:spLocks noChangeArrowheads="1"/>
          </p:cNvSpPr>
          <p:nvPr/>
        </p:nvSpPr>
        <p:spPr bwMode="auto">
          <a:xfrm rot="833667">
            <a:off x="4617327" y="1546502"/>
            <a:ext cx="82046" cy="1537087"/>
          </a:xfrm>
          <a:prstGeom prst="can">
            <a:avLst>
              <a:gd name="adj" fmla="val 118613"/>
            </a:avLst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endParaRPr lang="vi-VN" altLang="vi-VN" b="1"/>
          </a:p>
        </p:txBody>
      </p:sp>
      <p:sp>
        <p:nvSpPr>
          <p:cNvPr id="136" name="AutoShape 69"/>
          <p:cNvSpPr>
            <a:spLocks noChangeArrowheads="1"/>
          </p:cNvSpPr>
          <p:nvPr/>
        </p:nvSpPr>
        <p:spPr bwMode="auto">
          <a:xfrm rot="833667">
            <a:off x="3368951" y="3279194"/>
            <a:ext cx="87552" cy="1537087"/>
          </a:xfrm>
          <a:prstGeom prst="can">
            <a:avLst>
              <a:gd name="adj" fmla="val 118613"/>
            </a:avLst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endParaRPr lang="vi-VN" altLang="vi-VN" b="1"/>
          </a:p>
        </p:txBody>
      </p:sp>
      <p:sp>
        <p:nvSpPr>
          <p:cNvPr id="137" name="AutoShape 69"/>
          <p:cNvSpPr>
            <a:spLocks noChangeArrowheads="1"/>
          </p:cNvSpPr>
          <p:nvPr/>
        </p:nvSpPr>
        <p:spPr bwMode="auto">
          <a:xfrm rot="833667">
            <a:off x="2997079" y="3236520"/>
            <a:ext cx="82046" cy="1537087"/>
          </a:xfrm>
          <a:prstGeom prst="can">
            <a:avLst>
              <a:gd name="adj" fmla="val 118613"/>
            </a:avLst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endParaRPr lang="vi-VN" altLang="vi-VN" b="1"/>
          </a:p>
        </p:txBody>
      </p:sp>
      <p:sp>
        <p:nvSpPr>
          <p:cNvPr id="4" name="TextBox 3"/>
          <p:cNvSpPr txBox="1"/>
          <p:nvPr/>
        </p:nvSpPr>
        <p:spPr>
          <a:xfrm>
            <a:off x="8041803" y="2780928"/>
            <a:ext cx="1080120" cy="1224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113486" y="3392996"/>
            <a:ext cx="927187" cy="158171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/>
          <p:nvPr/>
        </p:nvCxnSpPr>
        <p:spPr>
          <a:xfrm flipH="1">
            <a:off x="1745182" y="3388627"/>
            <a:ext cx="927187" cy="158171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 flipH="1">
            <a:off x="900416" y="3392996"/>
            <a:ext cx="927187" cy="158171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/>
          <p:nvPr/>
        </p:nvCxnSpPr>
        <p:spPr>
          <a:xfrm flipH="1">
            <a:off x="3046124" y="3732807"/>
            <a:ext cx="612783" cy="88524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/>
          <p:nvPr/>
        </p:nvCxnSpPr>
        <p:spPr>
          <a:xfrm flipH="1">
            <a:off x="2621243" y="3660366"/>
            <a:ext cx="642080" cy="82119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68598" y="5201056"/>
            <a:ext cx="44045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76 – 32 = ?</a:t>
            </a:r>
            <a:endParaRPr lang="en-US" sz="7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56" name="Group 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387473"/>
              </p:ext>
            </p:extLst>
          </p:nvPr>
        </p:nvGraphicFramePr>
        <p:xfrm>
          <a:off x="4948971" y="1221585"/>
          <a:ext cx="2482850" cy="4722361"/>
        </p:xfrm>
        <a:graphic>
          <a:graphicData uri="http://schemas.openxmlformats.org/drawingml/2006/table">
            <a:tbl>
              <a:tblPr/>
              <a:tblGrid>
                <a:gridCol w="112401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5883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3207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H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CHỤC</a:t>
                      </a:r>
                      <a:endParaRPr kumimoji="0" lang="en-US" sz="2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H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ĐƠN V</a:t>
                      </a:r>
                      <a:r>
                        <a:rPr kumimoji="0" lang="en-US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Ị</a:t>
                      </a:r>
                      <a:endParaRPr kumimoji="0" lang="en-US" sz="2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4478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4299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4910228" y="3168189"/>
            <a:ext cx="7931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sz="6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77283" y="4871098"/>
            <a:ext cx="9632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6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59" name="TextBox 158"/>
          <p:cNvSpPr txBox="1"/>
          <p:nvPr/>
        </p:nvSpPr>
        <p:spPr>
          <a:xfrm>
            <a:off x="6194529" y="4871098"/>
            <a:ext cx="9632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6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60" name="TextBox 159"/>
          <p:cNvSpPr txBox="1"/>
          <p:nvPr/>
        </p:nvSpPr>
        <p:spPr>
          <a:xfrm>
            <a:off x="5077283" y="2612248"/>
            <a:ext cx="9632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6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sz="6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1" name="TextBox 160"/>
          <p:cNvSpPr txBox="1"/>
          <p:nvPr/>
        </p:nvSpPr>
        <p:spPr>
          <a:xfrm>
            <a:off x="6212222" y="2633236"/>
            <a:ext cx="9632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6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62" name="TextBox 161"/>
          <p:cNvSpPr txBox="1"/>
          <p:nvPr/>
        </p:nvSpPr>
        <p:spPr>
          <a:xfrm>
            <a:off x="5102105" y="3700845"/>
            <a:ext cx="867377" cy="1140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6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63" name="TextBox 162"/>
          <p:cNvSpPr txBox="1"/>
          <p:nvPr/>
        </p:nvSpPr>
        <p:spPr>
          <a:xfrm>
            <a:off x="6222790" y="3711115"/>
            <a:ext cx="9632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6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509810" y="2556953"/>
            <a:ext cx="14050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76</a:t>
            </a:r>
            <a:endParaRPr lang="en-US" sz="6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5" name="TextBox 164"/>
          <p:cNvSpPr txBox="1"/>
          <p:nvPr/>
        </p:nvSpPr>
        <p:spPr>
          <a:xfrm>
            <a:off x="7358610" y="3053880"/>
            <a:ext cx="7931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sz="6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6" name="TextBox 165"/>
          <p:cNvSpPr txBox="1"/>
          <p:nvPr/>
        </p:nvSpPr>
        <p:spPr>
          <a:xfrm>
            <a:off x="7527207" y="3561711"/>
            <a:ext cx="14050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6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68" name="TextBox 167"/>
          <p:cNvSpPr txBox="1"/>
          <p:nvPr/>
        </p:nvSpPr>
        <p:spPr>
          <a:xfrm>
            <a:off x="7521605" y="4706858"/>
            <a:ext cx="14050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69" name="TextBox 168"/>
          <p:cNvSpPr txBox="1"/>
          <p:nvPr/>
        </p:nvSpPr>
        <p:spPr>
          <a:xfrm>
            <a:off x="8008979" y="4714542"/>
            <a:ext cx="14050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cxnSp>
        <p:nvCxnSpPr>
          <p:cNvPr id="24" name="Straight Connector 23"/>
          <p:cNvCxnSpPr/>
          <p:nvPr/>
        </p:nvCxnSpPr>
        <p:spPr>
          <a:xfrm flipV="1">
            <a:off x="7439363" y="4642379"/>
            <a:ext cx="1272143" cy="541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8603701" y="2792831"/>
            <a:ext cx="37364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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4,          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3" name="TextBox 282"/>
          <p:cNvSpPr txBox="1"/>
          <p:nvPr/>
        </p:nvSpPr>
        <p:spPr>
          <a:xfrm>
            <a:off x="8711506" y="4042214"/>
            <a:ext cx="37364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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7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4,          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5045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6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7" grpId="0"/>
      <p:bldP spid="18" grpId="0"/>
      <p:bldP spid="19" grpId="0"/>
      <p:bldP spid="159" grpId="0"/>
      <p:bldP spid="160" grpId="0"/>
      <p:bldP spid="161" grpId="0"/>
      <p:bldP spid="162" grpId="0"/>
      <p:bldP spid="163" grpId="0"/>
      <p:bldP spid="20" grpId="0"/>
      <p:bldP spid="165" grpId="0"/>
      <p:bldP spid="166" grpId="0"/>
      <p:bldP spid="168" grpId="0"/>
      <p:bldP spid="169" grpId="0"/>
      <p:bldP spid="27" grpId="0"/>
      <p:bldP spid="28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/>
        </p:nvGrpSpPr>
        <p:grpSpPr>
          <a:xfrm>
            <a:off x="3792" y="921962"/>
            <a:ext cx="12187592" cy="45708"/>
            <a:chOff x="0" y="532828"/>
            <a:chExt cx="759125" cy="568897"/>
          </a:xfrm>
        </p:grpSpPr>
        <p:sp>
          <p:nvSpPr>
            <p:cNvPr id="35" name="矩形 34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矩形 35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矩形 37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70" y="-241249"/>
            <a:ext cx="2929235" cy="136689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041803" y="2780928"/>
            <a:ext cx="1080120" cy="1224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6282" y="5224660"/>
            <a:ext cx="44045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52 – 20 = ?</a:t>
            </a:r>
            <a:endParaRPr lang="en-US" sz="7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56" name="Group 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616411"/>
              </p:ext>
            </p:extLst>
          </p:nvPr>
        </p:nvGraphicFramePr>
        <p:xfrm>
          <a:off x="5001187" y="1495978"/>
          <a:ext cx="2482850" cy="4731819"/>
        </p:xfrm>
        <a:graphic>
          <a:graphicData uri="http://schemas.openxmlformats.org/drawingml/2006/table">
            <a:tbl>
              <a:tblPr/>
              <a:tblGrid>
                <a:gridCol w="112401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5883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3302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H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CHỤC</a:t>
                      </a:r>
                      <a:endParaRPr kumimoji="0" lang="en-US" sz="2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H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ĐƠN V</a:t>
                      </a:r>
                      <a:r>
                        <a:rPr kumimoji="0" lang="en-US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Ị</a:t>
                      </a:r>
                      <a:endParaRPr kumimoji="0" lang="en-US" sz="2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4478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4299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5011897" y="3347941"/>
            <a:ext cx="7931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sz="6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150746" y="5058718"/>
            <a:ext cx="9632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6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6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9" name="TextBox 158"/>
          <p:cNvSpPr txBox="1"/>
          <p:nvPr/>
        </p:nvSpPr>
        <p:spPr>
          <a:xfrm>
            <a:off x="6359585" y="5080530"/>
            <a:ext cx="9632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6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60" name="TextBox 159"/>
          <p:cNvSpPr txBox="1"/>
          <p:nvPr/>
        </p:nvSpPr>
        <p:spPr>
          <a:xfrm>
            <a:off x="5073965" y="2747777"/>
            <a:ext cx="9632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6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61" name="TextBox 160"/>
          <p:cNvSpPr txBox="1"/>
          <p:nvPr/>
        </p:nvSpPr>
        <p:spPr>
          <a:xfrm>
            <a:off x="6332783" y="2719634"/>
            <a:ext cx="9632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6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6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2" name="TextBox 161"/>
          <p:cNvSpPr txBox="1"/>
          <p:nvPr/>
        </p:nvSpPr>
        <p:spPr>
          <a:xfrm>
            <a:off x="5114573" y="3916962"/>
            <a:ext cx="9632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6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6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" name="TextBox 162"/>
          <p:cNvSpPr txBox="1"/>
          <p:nvPr/>
        </p:nvSpPr>
        <p:spPr>
          <a:xfrm>
            <a:off x="6342374" y="3900082"/>
            <a:ext cx="9632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6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6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434" b="98113" l="5280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037" y="2514316"/>
            <a:ext cx="1233769" cy="998453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3952" b="97006" l="2961" r="490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808" y="764390"/>
            <a:ext cx="2624977" cy="2884617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3952" b="97006" l="2961" r="490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584" y="782987"/>
            <a:ext cx="2789349" cy="2884617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3952" b="97006" l="2961" r="490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659" y="841853"/>
            <a:ext cx="2908236" cy="2884617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3952" b="97006" l="2961" r="490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717" y="2650514"/>
            <a:ext cx="2680146" cy="2884617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3952" b="97006" l="2961" r="490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098" y="2704838"/>
            <a:ext cx="2692788" cy="2884617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434" b="98113" l="5280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1371" y="2488860"/>
            <a:ext cx="1368155" cy="1023909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7636575" y="2404773"/>
            <a:ext cx="14050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76</a:t>
            </a:r>
            <a:endParaRPr lang="en-US" sz="6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484037" y="3025414"/>
            <a:ext cx="7931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sz="6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7702579" y="3458750"/>
            <a:ext cx="14050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6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7702175" y="4606355"/>
            <a:ext cx="14050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8236124" y="4603422"/>
            <a:ext cx="14050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cxnSp>
        <p:nvCxnSpPr>
          <p:cNvPr id="61" name="Straight Connector 60"/>
          <p:cNvCxnSpPr/>
          <p:nvPr/>
        </p:nvCxnSpPr>
        <p:spPr>
          <a:xfrm flipV="1">
            <a:off x="7656688" y="4598008"/>
            <a:ext cx="1272143" cy="541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8661280" y="2611619"/>
            <a:ext cx="37364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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4,          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8866155" y="3939088"/>
            <a:ext cx="37364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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7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4,          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6" name="Straight Connector 65"/>
          <p:cNvCxnSpPr/>
          <p:nvPr/>
        </p:nvCxnSpPr>
        <p:spPr>
          <a:xfrm flipH="1">
            <a:off x="1235918" y="3775889"/>
            <a:ext cx="927187" cy="158171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H="1">
            <a:off x="-10276" y="3792224"/>
            <a:ext cx="927187" cy="158171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6503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159" grpId="0"/>
      <p:bldP spid="160" grpId="0"/>
      <p:bldP spid="161" grpId="0"/>
      <p:bldP spid="162" grpId="0"/>
      <p:bldP spid="163" grpId="0"/>
      <p:bldP spid="56" grpId="0"/>
      <p:bldP spid="57" grpId="0"/>
      <p:bldP spid="58" grpId="0"/>
      <p:bldP spid="59" grpId="0"/>
      <p:bldP spid="60" grpId="0"/>
      <p:bldP spid="62" grpId="0"/>
      <p:bldP spid="6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5175" cy="645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780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95" y="-171400"/>
            <a:ext cx="2736304" cy="1225034"/>
          </a:xfrm>
          <a:prstGeom prst="rect">
            <a:avLst/>
          </a:prstGeom>
        </p:spPr>
      </p:pic>
      <p:grpSp>
        <p:nvGrpSpPr>
          <p:cNvPr id="23" name="Group 47"/>
          <p:cNvGrpSpPr>
            <a:grpSpLocks/>
          </p:cNvGrpSpPr>
          <p:nvPr/>
        </p:nvGrpSpPr>
        <p:grpSpPr bwMode="auto">
          <a:xfrm>
            <a:off x="489915" y="2492896"/>
            <a:ext cx="10763908" cy="2307366"/>
            <a:chOff x="325" y="1564"/>
            <a:chExt cx="4811" cy="763"/>
          </a:xfrm>
        </p:grpSpPr>
        <p:grpSp>
          <p:nvGrpSpPr>
            <p:cNvPr id="24" name="Group 26"/>
            <p:cNvGrpSpPr>
              <a:grpSpLocks/>
            </p:cNvGrpSpPr>
            <p:nvPr/>
          </p:nvGrpSpPr>
          <p:grpSpPr bwMode="auto">
            <a:xfrm>
              <a:off x="325" y="1564"/>
              <a:ext cx="982" cy="763"/>
              <a:chOff x="325" y="1564"/>
              <a:chExt cx="982" cy="763"/>
            </a:xfrm>
          </p:grpSpPr>
          <p:sp>
            <p:nvSpPr>
              <p:cNvPr id="45" name="Text Box 22"/>
              <p:cNvSpPr txBox="1">
                <a:spLocks noChangeArrowheads="1"/>
              </p:cNvSpPr>
              <p:nvPr/>
            </p:nvSpPr>
            <p:spPr bwMode="auto">
              <a:xfrm>
                <a:off x="616" y="1564"/>
                <a:ext cx="691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57</a:t>
                </a:r>
                <a:endParaRPr lang="en-US" altLang="en-US" sz="6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" name="Text Box 23"/>
              <p:cNvSpPr txBox="1">
                <a:spLocks noChangeArrowheads="1"/>
              </p:cNvSpPr>
              <p:nvPr/>
            </p:nvSpPr>
            <p:spPr bwMode="auto">
              <a:xfrm>
                <a:off x="518" y="1927"/>
                <a:ext cx="647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b="1" dirty="0">
                    <a:latin typeface=".VnAvant" pitchFamily="34" charset="0"/>
                  </a:rPr>
                  <a:t>  </a:t>
                </a:r>
                <a:r>
                  <a:rPr lang="en-US" altLang="en-US" sz="6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34</a:t>
                </a:r>
                <a:endParaRPr lang="en-US" altLang="en-US" sz="6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" name="Text Box 24"/>
              <p:cNvSpPr txBox="1">
                <a:spLocks noChangeArrowheads="1"/>
              </p:cNvSpPr>
              <p:nvPr/>
            </p:nvSpPr>
            <p:spPr bwMode="auto">
              <a:xfrm>
                <a:off x="325" y="1655"/>
                <a:ext cx="432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</a:p>
            </p:txBody>
          </p:sp>
          <p:sp>
            <p:nvSpPr>
              <p:cNvPr id="48" name="Line 25"/>
              <p:cNvSpPr>
                <a:spLocks noChangeShapeType="1"/>
              </p:cNvSpPr>
              <p:nvPr/>
            </p:nvSpPr>
            <p:spPr bwMode="auto">
              <a:xfrm>
                <a:off x="646" y="2327"/>
                <a:ext cx="4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5" name="Group 27"/>
            <p:cNvGrpSpPr>
              <a:grpSpLocks/>
            </p:cNvGrpSpPr>
            <p:nvPr/>
          </p:nvGrpSpPr>
          <p:grpSpPr bwMode="auto">
            <a:xfrm>
              <a:off x="1359" y="1584"/>
              <a:ext cx="880" cy="743"/>
              <a:chOff x="447" y="1584"/>
              <a:chExt cx="880" cy="743"/>
            </a:xfrm>
          </p:grpSpPr>
          <p:sp>
            <p:nvSpPr>
              <p:cNvPr id="41" name="Text Box 28"/>
              <p:cNvSpPr txBox="1">
                <a:spLocks noChangeArrowheads="1"/>
              </p:cNvSpPr>
              <p:nvPr/>
            </p:nvSpPr>
            <p:spPr bwMode="auto">
              <a:xfrm>
                <a:off x="624" y="1584"/>
                <a:ext cx="560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68</a:t>
                </a:r>
                <a:endParaRPr lang="en-US" altLang="en-US" sz="6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" name="Text Box 29"/>
              <p:cNvSpPr txBox="1">
                <a:spLocks noChangeArrowheads="1"/>
              </p:cNvSpPr>
              <p:nvPr/>
            </p:nvSpPr>
            <p:spPr bwMode="auto">
              <a:xfrm>
                <a:off x="523" y="1942"/>
                <a:ext cx="804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b="1" dirty="0">
                    <a:latin typeface=".VnAvant" pitchFamily="34" charset="0"/>
                  </a:rPr>
                  <a:t>  </a:t>
                </a:r>
                <a:r>
                  <a:rPr lang="en-US" altLang="en-US" sz="6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41</a:t>
                </a:r>
                <a:r>
                  <a:rPr lang="en-US" altLang="en-US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en-US" altLang="en-US" sz="2800" b="1" dirty="0" smtClean="0">
                    <a:latin typeface=".VnAvant" pitchFamily="34" charset="0"/>
                  </a:rPr>
                  <a:t>     </a:t>
                </a:r>
                <a:endParaRPr lang="en-US" altLang="en-US" sz="2800" b="1" dirty="0">
                  <a:latin typeface=".VnAvant" pitchFamily="34" charset="0"/>
                </a:endParaRPr>
              </a:p>
            </p:txBody>
          </p:sp>
          <p:sp>
            <p:nvSpPr>
              <p:cNvPr id="43" name="Text Box 30"/>
              <p:cNvSpPr txBox="1">
                <a:spLocks noChangeArrowheads="1"/>
              </p:cNvSpPr>
              <p:nvPr/>
            </p:nvSpPr>
            <p:spPr bwMode="auto">
              <a:xfrm>
                <a:off x="447" y="1723"/>
                <a:ext cx="432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</a:p>
            </p:txBody>
          </p:sp>
          <p:sp>
            <p:nvSpPr>
              <p:cNvPr id="44" name="Line 31"/>
              <p:cNvSpPr>
                <a:spLocks noChangeShapeType="1"/>
              </p:cNvSpPr>
              <p:nvPr/>
            </p:nvSpPr>
            <p:spPr bwMode="auto">
              <a:xfrm>
                <a:off x="576" y="2327"/>
                <a:ext cx="4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" name="Group 32"/>
            <p:cNvGrpSpPr>
              <a:grpSpLocks/>
            </p:cNvGrpSpPr>
            <p:nvPr/>
          </p:nvGrpSpPr>
          <p:grpSpPr bwMode="auto">
            <a:xfrm>
              <a:off x="2306" y="1584"/>
              <a:ext cx="760" cy="743"/>
              <a:chOff x="434" y="1584"/>
              <a:chExt cx="760" cy="743"/>
            </a:xfrm>
          </p:grpSpPr>
          <p:sp>
            <p:nvSpPr>
              <p:cNvPr id="37" name="Text Box 33"/>
              <p:cNvSpPr txBox="1">
                <a:spLocks noChangeArrowheads="1"/>
              </p:cNvSpPr>
              <p:nvPr/>
            </p:nvSpPr>
            <p:spPr bwMode="auto">
              <a:xfrm>
                <a:off x="624" y="1584"/>
                <a:ext cx="570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72</a:t>
                </a:r>
                <a:endParaRPr lang="en-US" altLang="en-US" sz="6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" name="Text Box 34"/>
              <p:cNvSpPr txBox="1">
                <a:spLocks noChangeArrowheads="1"/>
              </p:cNvSpPr>
              <p:nvPr/>
            </p:nvSpPr>
            <p:spPr bwMode="auto">
              <a:xfrm>
                <a:off x="434" y="1955"/>
                <a:ext cx="716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altLang="en-US" sz="6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52</a:t>
                </a:r>
                <a:endParaRPr lang="en-US" altLang="en-US" sz="6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" name="Text Box 35"/>
              <p:cNvSpPr txBox="1">
                <a:spLocks noChangeArrowheads="1"/>
              </p:cNvSpPr>
              <p:nvPr/>
            </p:nvSpPr>
            <p:spPr bwMode="auto">
              <a:xfrm>
                <a:off x="470" y="1747"/>
                <a:ext cx="432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</a:p>
            </p:txBody>
          </p:sp>
          <p:sp>
            <p:nvSpPr>
              <p:cNvPr id="40" name="Line 36"/>
              <p:cNvSpPr>
                <a:spLocks noChangeShapeType="1"/>
              </p:cNvSpPr>
              <p:nvPr/>
            </p:nvSpPr>
            <p:spPr bwMode="auto">
              <a:xfrm>
                <a:off x="576" y="2327"/>
                <a:ext cx="4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7" name="Group 37"/>
            <p:cNvGrpSpPr>
              <a:grpSpLocks/>
            </p:cNvGrpSpPr>
            <p:nvPr/>
          </p:nvGrpSpPr>
          <p:grpSpPr bwMode="auto">
            <a:xfrm>
              <a:off x="3328" y="1584"/>
              <a:ext cx="837" cy="743"/>
              <a:chOff x="448" y="1584"/>
              <a:chExt cx="837" cy="743"/>
            </a:xfrm>
          </p:grpSpPr>
          <p:sp>
            <p:nvSpPr>
              <p:cNvPr id="33" name="Text Box 38"/>
              <p:cNvSpPr txBox="1">
                <a:spLocks noChangeArrowheads="1"/>
              </p:cNvSpPr>
              <p:nvPr/>
            </p:nvSpPr>
            <p:spPr bwMode="auto">
              <a:xfrm>
                <a:off x="624" y="1584"/>
                <a:ext cx="661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95</a:t>
                </a:r>
                <a:endParaRPr lang="en-US" altLang="en-US" sz="6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" name="Text Box 39"/>
              <p:cNvSpPr txBox="1">
                <a:spLocks noChangeArrowheads="1"/>
              </p:cNvSpPr>
              <p:nvPr/>
            </p:nvSpPr>
            <p:spPr bwMode="auto">
              <a:xfrm>
                <a:off x="570" y="1985"/>
                <a:ext cx="620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b="1" dirty="0">
                    <a:latin typeface=".VnAvant" pitchFamily="34" charset="0"/>
                  </a:rPr>
                  <a:t>  </a:t>
                </a:r>
                <a:r>
                  <a:rPr lang="en-US" altLang="en-US" sz="6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71</a:t>
                </a:r>
                <a:endParaRPr lang="en-US" altLang="en-US" sz="6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" name="Text Box 40"/>
              <p:cNvSpPr txBox="1">
                <a:spLocks noChangeArrowheads="1"/>
              </p:cNvSpPr>
              <p:nvPr/>
            </p:nvSpPr>
            <p:spPr bwMode="auto">
              <a:xfrm>
                <a:off x="448" y="1767"/>
                <a:ext cx="432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</a:p>
            </p:txBody>
          </p:sp>
          <p:sp>
            <p:nvSpPr>
              <p:cNvPr id="36" name="Line 41"/>
              <p:cNvSpPr>
                <a:spLocks noChangeShapeType="1"/>
              </p:cNvSpPr>
              <p:nvPr/>
            </p:nvSpPr>
            <p:spPr bwMode="auto">
              <a:xfrm>
                <a:off x="624" y="2327"/>
                <a:ext cx="4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8" name="Group 42"/>
            <p:cNvGrpSpPr>
              <a:grpSpLocks/>
            </p:cNvGrpSpPr>
            <p:nvPr/>
          </p:nvGrpSpPr>
          <p:grpSpPr bwMode="auto">
            <a:xfrm>
              <a:off x="4278" y="1625"/>
              <a:ext cx="858" cy="702"/>
              <a:chOff x="358" y="1625"/>
              <a:chExt cx="858" cy="702"/>
            </a:xfrm>
          </p:grpSpPr>
          <p:sp>
            <p:nvSpPr>
              <p:cNvPr id="29" name="Text Box 43"/>
              <p:cNvSpPr txBox="1">
                <a:spLocks noChangeArrowheads="1"/>
              </p:cNvSpPr>
              <p:nvPr/>
            </p:nvSpPr>
            <p:spPr bwMode="auto">
              <a:xfrm>
                <a:off x="562" y="1625"/>
                <a:ext cx="654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60</a:t>
                </a:r>
                <a:endParaRPr lang="en-US" altLang="en-US" sz="6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" name="Text Box 44"/>
              <p:cNvSpPr txBox="1">
                <a:spLocks noChangeArrowheads="1"/>
              </p:cNvSpPr>
              <p:nvPr/>
            </p:nvSpPr>
            <p:spPr bwMode="auto">
              <a:xfrm>
                <a:off x="464" y="1991"/>
                <a:ext cx="705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b="1" dirty="0">
                    <a:latin typeface=".VnAvant" pitchFamily="34" charset="0"/>
                  </a:rPr>
                  <a:t>  </a:t>
                </a:r>
                <a:r>
                  <a:rPr lang="en-US" altLang="en-US" sz="6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30</a:t>
                </a:r>
                <a:endParaRPr lang="en-US" altLang="en-US" sz="6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" name="Text Box 45"/>
              <p:cNvSpPr txBox="1">
                <a:spLocks noChangeArrowheads="1"/>
              </p:cNvSpPr>
              <p:nvPr/>
            </p:nvSpPr>
            <p:spPr bwMode="auto">
              <a:xfrm>
                <a:off x="358" y="1774"/>
                <a:ext cx="432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</a:p>
            </p:txBody>
          </p:sp>
          <p:sp>
            <p:nvSpPr>
              <p:cNvPr id="32" name="Line 46"/>
              <p:cNvSpPr>
                <a:spLocks noChangeShapeType="1"/>
              </p:cNvSpPr>
              <p:nvPr/>
            </p:nvSpPr>
            <p:spPr bwMode="auto">
              <a:xfrm>
                <a:off x="632" y="2327"/>
                <a:ext cx="4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4" name="Oval 3"/>
          <p:cNvSpPr/>
          <p:nvPr/>
        </p:nvSpPr>
        <p:spPr>
          <a:xfrm>
            <a:off x="624979" y="1412776"/>
            <a:ext cx="792088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6501" y="1311415"/>
            <a:ext cx="1872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0075" y="-1"/>
            <a:ext cx="1705100" cy="2382081"/>
          </a:xfrm>
          <a:prstGeom prst="rect">
            <a:avLst/>
          </a:prstGeom>
        </p:spPr>
      </p:pic>
      <p:sp>
        <p:nvSpPr>
          <p:cNvPr id="53" name="Text Box 22"/>
          <p:cNvSpPr txBox="1">
            <a:spLocks noChangeArrowheads="1"/>
          </p:cNvSpPr>
          <p:nvPr/>
        </p:nvSpPr>
        <p:spPr bwMode="auto">
          <a:xfrm>
            <a:off x="1506323" y="4800262"/>
            <a:ext cx="828092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54" name="Text Box 22"/>
          <p:cNvSpPr txBox="1">
            <a:spLocks noChangeArrowheads="1"/>
          </p:cNvSpPr>
          <p:nvPr/>
        </p:nvSpPr>
        <p:spPr bwMode="auto">
          <a:xfrm>
            <a:off x="1066046" y="4784622"/>
            <a:ext cx="828092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altLang="en-US" sz="6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Text Box 28"/>
          <p:cNvSpPr txBox="1">
            <a:spLocks noChangeArrowheads="1"/>
          </p:cNvSpPr>
          <p:nvPr/>
        </p:nvSpPr>
        <p:spPr bwMode="auto">
          <a:xfrm>
            <a:off x="3106344" y="4781596"/>
            <a:ext cx="1252918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</a:t>
            </a:r>
            <a:endParaRPr lang="en-US" altLang="en-US" sz="6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Text Box 28"/>
          <p:cNvSpPr txBox="1">
            <a:spLocks noChangeArrowheads="1"/>
          </p:cNvSpPr>
          <p:nvPr/>
        </p:nvSpPr>
        <p:spPr bwMode="auto">
          <a:xfrm>
            <a:off x="5290964" y="4812357"/>
            <a:ext cx="1252918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endParaRPr lang="en-US" altLang="en-US" sz="6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Text Box 28"/>
          <p:cNvSpPr txBox="1">
            <a:spLocks noChangeArrowheads="1"/>
          </p:cNvSpPr>
          <p:nvPr/>
        </p:nvSpPr>
        <p:spPr bwMode="auto">
          <a:xfrm>
            <a:off x="7690291" y="4781596"/>
            <a:ext cx="1252918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endParaRPr lang="en-US" altLang="en-US" sz="6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 Box 28"/>
          <p:cNvSpPr txBox="1">
            <a:spLocks noChangeArrowheads="1"/>
          </p:cNvSpPr>
          <p:nvPr/>
        </p:nvSpPr>
        <p:spPr bwMode="auto">
          <a:xfrm>
            <a:off x="9863616" y="4817832"/>
            <a:ext cx="1252918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endParaRPr lang="en-US" altLang="en-US" sz="6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2897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switch dir="r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4" grpId="0"/>
      <p:bldP spid="56" grpId="0"/>
      <p:bldP spid="57" grpId="0"/>
      <p:bldP spid="58" grpId="0"/>
      <p:bldP spid="5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95" y="-171400"/>
            <a:ext cx="2736304" cy="1225034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624979" y="1412776"/>
            <a:ext cx="792088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6501" y="1311415"/>
            <a:ext cx="42830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8431" y="2673342"/>
            <a:ext cx="2462772" cy="1440160"/>
          </a:xfrm>
          <a:prstGeom prst="rect">
            <a:avLst/>
          </a:prstGeom>
          <a:solidFill>
            <a:srgbClr val="E4DD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68 -15</a:t>
            </a:r>
            <a:endParaRPr lang="en-US" sz="6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29235" y="2778656"/>
            <a:ext cx="2635542" cy="133484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79 - 59</a:t>
            </a:r>
            <a:endParaRPr lang="en-US" sz="6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953571" y="2734518"/>
            <a:ext cx="2952328" cy="138750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67 - 50</a:t>
            </a:r>
            <a:endParaRPr lang="en-US" sz="6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121923" y="2703849"/>
            <a:ext cx="2952328" cy="138750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88 - 33</a:t>
            </a:r>
            <a:endParaRPr lang="en-US" sz="6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Box 22"/>
          <p:cNvSpPr txBox="1">
            <a:spLocks noChangeArrowheads="1"/>
          </p:cNvSpPr>
          <p:nvPr/>
        </p:nvSpPr>
        <p:spPr bwMode="auto">
          <a:xfrm>
            <a:off x="665233" y="4122021"/>
            <a:ext cx="1546011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68</a:t>
            </a:r>
            <a:endParaRPr lang="en-US" altLang="en-US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Box 22"/>
          <p:cNvSpPr txBox="1">
            <a:spLocks noChangeArrowheads="1"/>
          </p:cNvSpPr>
          <p:nvPr/>
        </p:nvSpPr>
        <p:spPr bwMode="auto">
          <a:xfrm>
            <a:off x="607404" y="4974730"/>
            <a:ext cx="1546011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en-US" altLang="en-US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Box 24"/>
          <p:cNvSpPr txBox="1">
            <a:spLocks noChangeArrowheads="1"/>
          </p:cNvSpPr>
          <p:nvPr/>
        </p:nvSpPr>
        <p:spPr bwMode="auto">
          <a:xfrm>
            <a:off x="181964" y="4458167"/>
            <a:ext cx="966537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512429" y="5985404"/>
            <a:ext cx="1272143" cy="541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Text Box 22"/>
          <p:cNvSpPr txBox="1">
            <a:spLocks noChangeArrowheads="1"/>
          </p:cNvSpPr>
          <p:nvPr/>
        </p:nvSpPr>
        <p:spPr bwMode="auto">
          <a:xfrm>
            <a:off x="1047681" y="6001044"/>
            <a:ext cx="828092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8" name="Text Box 22"/>
          <p:cNvSpPr txBox="1">
            <a:spLocks noChangeArrowheads="1"/>
          </p:cNvSpPr>
          <p:nvPr/>
        </p:nvSpPr>
        <p:spPr bwMode="auto">
          <a:xfrm>
            <a:off x="607404" y="5985404"/>
            <a:ext cx="828092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9" name="Text Box 22"/>
          <p:cNvSpPr txBox="1">
            <a:spLocks noChangeArrowheads="1"/>
          </p:cNvSpPr>
          <p:nvPr/>
        </p:nvSpPr>
        <p:spPr bwMode="auto">
          <a:xfrm>
            <a:off x="3559059" y="4159203"/>
            <a:ext cx="1546011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79</a:t>
            </a:r>
            <a:endParaRPr lang="en-US" altLang="en-US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Box 22"/>
          <p:cNvSpPr txBox="1">
            <a:spLocks noChangeArrowheads="1"/>
          </p:cNvSpPr>
          <p:nvPr/>
        </p:nvSpPr>
        <p:spPr bwMode="auto">
          <a:xfrm>
            <a:off x="3501230" y="5011912"/>
            <a:ext cx="1546011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59</a:t>
            </a:r>
            <a:endParaRPr lang="en-US" altLang="en-US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Box 24"/>
          <p:cNvSpPr txBox="1">
            <a:spLocks noChangeArrowheads="1"/>
          </p:cNvSpPr>
          <p:nvPr/>
        </p:nvSpPr>
        <p:spPr bwMode="auto">
          <a:xfrm>
            <a:off x="3075790" y="4495349"/>
            <a:ext cx="966537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22" name="Text Box 22"/>
          <p:cNvSpPr txBox="1">
            <a:spLocks noChangeArrowheads="1"/>
          </p:cNvSpPr>
          <p:nvPr/>
        </p:nvSpPr>
        <p:spPr bwMode="auto">
          <a:xfrm>
            <a:off x="3976575" y="5884090"/>
            <a:ext cx="82809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cxnSp>
        <p:nvCxnSpPr>
          <p:cNvPr id="23" name="Straight Connector 22"/>
          <p:cNvCxnSpPr/>
          <p:nvPr/>
        </p:nvCxnSpPr>
        <p:spPr>
          <a:xfrm flipV="1">
            <a:off x="3408176" y="5979990"/>
            <a:ext cx="1272143" cy="541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Text Box 22"/>
          <p:cNvSpPr txBox="1">
            <a:spLocks noChangeArrowheads="1"/>
          </p:cNvSpPr>
          <p:nvPr/>
        </p:nvSpPr>
        <p:spPr bwMode="auto">
          <a:xfrm>
            <a:off x="3513229" y="5893284"/>
            <a:ext cx="828092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5" name="Text Box 22"/>
          <p:cNvSpPr txBox="1">
            <a:spLocks noChangeArrowheads="1"/>
          </p:cNvSpPr>
          <p:nvPr/>
        </p:nvSpPr>
        <p:spPr bwMode="auto">
          <a:xfrm>
            <a:off x="6923907" y="4091352"/>
            <a:ext cx="1546011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67</a:t>
            </a:r>
            <a:endParaRPr lang="en-US" altLang="en-US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 Box 22"/>
          <p:cNvSpPr txBox="1">
            <a:spLocks noChangeArrowheads="1"/>
          </p:cNvSpPr>
          <p:nvPr/>
        </p:nvSpPr>
        <p:spPr bwMode="auto">
          <a:xfrm>
            <a:off x="6866078" y="4944061"/>
            <a:ext cx="1546011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  <a:endParaRPr lang="en-US" altLang="en-US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 Box 24"/>
          <p:cNvSpPr txBox="1">
            <a:spLocks noChangeArrowheads="1"/>
          </p:cNvSpPr>
          <p:nvPr/>
        </p:nvSpPr>
        <p:spPr bwMode="auto">
          <a:xfrm>
            <a:off x="6440638" y="4427498"/>
            <a:ext cx="966537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28" name="Text Box 22"/>
          <p:cNvSpPr txBox="1">
            <a:spLocks noChangeArrowheads="1"/>
          </p:cNvSpPr>
          <p:nvPr/>
        </p:nvSpPr>
        <p:spPr bwMode="auto">
          <a:xfrm>
            <a:off x="7358066" y="5805185"/>
            <a:ext cx="828092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29" name="Text Box 22"/>
          <p:cNvSpPr txBox="1">
            <a:spLocks noChangeArrowheads="1"/>
          </p:cNvSpPr>
          <p:nvPr/>
        </p:nvSpPr>
        <p:spPr bwMode="auto">
          <a:xfrm>
            <a:off x="6920766" y="5807225"/>
            <a:ext cx="828092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0" name="Text Box 22"/>
          <p:cNvSpPr txBox="1">
            <a:spLocks noChangeArrowheads="1"/>
          </p:cNvSpPr>
          <p:nvPr/>
        </p:nvSpPr>
        <p:spPr bwMode="auto">
          <a:xfrm>
            <a:off x="10243778" y="4159203"/>
            <a:ext cx="1546011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68</a:t>
            </a:r>
            <a:endParaRPr lang="en-US" altLang="en-US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 Box 22"/>
          <p:cNvSpPr txBox="1">
            <a:spLocks noChangeArrowheads="1"/>
          </p:cNvSpPr>
          <p:nvPr/>
        </p:nvSpPr>
        <p:spPr bwMode="auto">
          <a:xfrm>
            <a:off x="10185949" y="5011912"/>
            <a:ext cx="1546011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en-US" altLang="en-US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 Box 24"/>
          <p:cNvSpPr txBox="1">
            <a:spLocks noChangeArrowheads="1"/>
          </p:cNvSpPr>
          <p:nvPr/>
        </p:nvSpPr>
        <p:spPr bwMode="auto">
          <a:xfrm>
            <a:off x="9760509" y="4495349"/>
            <a:ext cx="966537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33" name="Text Box 22"/>
          <p:cNvSpPr txBox="1">
            <a:spLocks noChangeArrowheads="1"/>
          </p:cNvSpPr>
          <p:nvPr/>
        </p:nvSpPr>
        <p:spPr bwMode="auto">
          <a:xfrm>
            <a:off x="10279003" y="5920627"/>
            <a:ext cx="828092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4" name="Text Box 22"/>
          <p:cNvSpPr txBox="1">
            <a:spLocks noChangeArrowheads="1"/>
          </p:cNvSpPr>
          <p:nvPr/>
        </p:nvSpPr>
        <p:spPr bwMode="auto">
          <a:xfrm>
            <a:off x="10693049" y="5893284"/>
            <a:ext cx="828092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cxnSp>
        <p:nvCxnSpPr>
          <p:cNvPr id="35" name="Straight Connector 34"/>
          <p:cNvCxnSpPr/>
          <p:nvPr/>
        </p:nvCxnSpPr>
        <p:spPr>
          <a:xfrm flipV="1">
            <a:off x="6808605" y="5896601"/>
            <a:ext cx="1272143" cy="541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10201337" y="5915434"/>
            <a:ext cx="1272143" cy="541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2034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7" grpId="0"/>
      <p:bldP spid="18" grpId="0"/>
      <p:bldP spid="19" grpId="0"/>
      <p:bldP spid="20" grpId="0"/>
      <p:bldP spid="21" grpId="0"/>
      <p:bldP spid="22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11" y="-243408"/>
            <a:ext cx="2736304" cy="1225034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660983" y="1067281"/>
            <a:ext cx="792088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93131" y="981626"/>
            <a:ext cx="78488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dưa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039" y="2394006"/>
            <a:ext cx="9505056" cy="3126512"/>
          </a:xfrm>
          <a:prstGeom prst="rect">
            <a:avLst/>
          </a:prstGeom>
        </p:spPr>
      </p:pic>
      <p:sp>
        <p:nvSpPr>
          <p:cNvPr id="7" name="Text Box 22"/>
          <p:cNvSpPr txBox="1">
            <a:spLocks noChangeArrowheads="1"/>
          </p:cNvSpPr>
          <p:nvPr/>
        </p:nvSpPr>
        <p:spPr bwMode="auto">
          <a:xfrm>
            <a:off x="2074770" y="5315148"/>
            <a:ext cx="1546011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altLang="en-US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altLang="en-US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22"/>
          <p:cNvSpPr txBox="1">
            <a:spLocks noChangeArrowheads="1"/>
          </p:cNvSpPr>
          <p:nvPr/>
        </p:nvSpPr>
        <p:spPr bwMode="auto">
          <a:xfrm>
            <a:off x="5238306" y="5255091"/>
            <a:ext cx="1546011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  <a:endParaRPr lang="en-US" altLang="en-US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22"/>
          <p:cNvSpPr txBox="1">
            <a:spLocks noChangeArrowheads="1"/>
          </p:cNvSpPr>
          <p:nvPr/>
        </p:nvSpPr>
        <p:spPr bwMode="auto">
          <a:xfrm>
            <a:off x="8295992" y="5255091"/>
            <a:ext cx="1546011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  <a:endParaRPr lang="en-US" altLang="en-US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562083" y="23940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070410" y="3264246"/>
            <a:ext cx="3548802" cy="2232621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8381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86" y="-33344"/>
            <a:ext cx="2286254" cy="1213142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374313" y="1101421"/>
            <a:ext cx="792088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53171" y="224258"/>
            <a:ext cx="98420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vườn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75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nhãn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vải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25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nhãn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vườn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vải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043" y="1978584"/>
            <a:ext cx="10297144" cy="3957806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4153371" y="6069086"/>
            <a:ext cx="720080" cy="641880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873451" y="6077156"/>
            <a:ext cx="720080" cy="641880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593531" y="6085226"/>
            <a:ext cx="720080" cy="641880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313611" y="6077156"/>
            <a:ext cx="720080" cy="641880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7033691" y="6093296"/>
            <a:ext cx="720080" cy="641880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8899057"/>
              </p:ext>
            </p:extLst>
          </p:nvPr>
        </p:nvGraphicFramePr>
        <p:xfrm>
          <a:off x="3735951" y="5996195"/>
          <a:ext cx="4435240" cy="76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7048">
                  <a:extLst>
                    <a:ext uri="{9D8B030D-6E8A-4147-A177-3AD203B41FA5}">
                      <a16:colId xmlns:a16="http://schemas.microsoft.com/office/drawing/2014/main" xmlns="" val="4116509398"/>
                    </a:ext>
                  </a:extLst>
                </a:gridCol>
                <a:gridCol w="887048">
                  <a:extLst>
                    <a:ext uri="{9D8B030D-6E8A-4147-A177-3AD203B41FA5}">
                      <a16:colId xmlns:a16="http://schemas.microsoft.com/office/drawing/2014/main" xmlns="" val="466371334"/>
                    </a:ext>
                  </a:extLst>
                </a:gridCol>
                <a:gridCol w="887048">
                  <a:extLst>
                    <a:ext uri="{9D8B030D-6E8A-4147-A177-3AD203B41FA5}">
                      <a16:colId xmlns:a16="http://schemas.microsoft.com/office/drawing/2014/main" xmlns="" val="2965713478"/>
                    </a:ext>
                  </a:extLst>
                </a:gridCol>
                <a:gridCol w="887048">
                  <a:extLst>
                    <a:ext uri="{9D8B030D-6E8A-4147-A177-3AD203B41FA5}">
                      <a16:colId xmlns:a16="http://schemas.microsoft.com/office/drawing/2014/main" xmlns="" val="3516482508"/>
                    </a:ext>
                  </a:extLst>
                </a:gridCol>
                <a:gridCol w="887048">
                  <a:extLst>
                    <a:ext uri="{9D8B030D-6E8A-4147-A177-3AD203B41FA5}">
                      <a16:colId xmlns:a16="http://schemas.microsoft.com/office/drawing/2014/main" xmlns="" val="3892259763"/>
                    </a:ext>
                  </a:extLst>
                </a:gridCol>
              </a:tblGrid>
              <a:tr h="117752">
                <a:tc>
                  <a:txBody>
                    <a:bodyPr/>
                    <a:lstStyle/>
                    <a:p>
                      <a:r>
                        <a:rPr lang="en-US" sz="44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  <a:endParaRPr lang="en-US" sz="44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44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4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en-US" sz="44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4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  <a:endParaRPr lang="en-US" sz="44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4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  <a:endParaRPr lang="en-US" sz="44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131345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9858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279f886d91965d3ffffa23f853ac6f55391e328f"/>
</p:tagLst>
</file>

<file path=ppt/theme/theme1.xml><?xml version="1.0" encoding="utf-8"?>
<a:theme xmlns:a="http://schemas.openxmlformats.org/drawingml/2006/main" name="第一PPT，www.1ppt.com​">
  <a:themeElements>
    <a:clrScheme name="中性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第一PPT，www.1ppt.com​">
  <a:themeElements>
    <a:clrScheme name="中性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2659</TotalTime>
  <Words>605</Words>
  <Application>Microsoft Office PowerPoint</Application>
  <PresentationFormat>Custom</PresentationFormat>
  <Paragraphs>251</Paragraphs>
  <Slides>21</Slides>
  <Notes>14</Notes>
  <HiddenSlides>0</HiddenSlides>
  <MMClips>1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第一PPT，www.1ppt.com​</vt:lpstr>
      <vt:lpstr>1_第一PPT，www.1ppt.com​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第一PPT，www.1ppt.com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幼儿园家长会</dc:title>
  <dc:creator>第一PPT</dc:creator>
  <cp:keywords>www.1ppt.com</cp:keywords>
  <cp:lastModifiedBy>Windows User</cp:lastModifiedBy>
  <cp:revision>262</cp:revision>
  <dcterms:created xsi:type="dcterms:W3CDTF">2015-10-14T02:42:14Z</dcterms:created>
  <dcterms:modified xsi:type="dcterms:W3CDTF">2021-03-31T01:40:11Z</dcterms:modified>
</cp:coreProperties>
</file>