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59" r:id="rId2"/>
    <p:sldId id="415" r:id="rId3"/>
    <p:sldId id="370" r:id="rId4"/>
    <p:sldId id="322" r:id="rId5"/>
    <p:sldId id="401" r:id="rId6"/>
    <p:sldId id="433" r:id="rId7"/>
    <p:sldId id="431" r:id="rId8"/>
    <p:sldId id="404" r:id="rId9"/>
    <p:sldId id="418" r:id="rId10"/>
    <p:sldId id="402" r:id="rId11"/>
    <p:sldId id="419" r:id="rId12"/>
    <p:sldId id="321" r:id="rId13"/>
    <p:sldId id="403" r:id="rId14"/>
    <p:sldId id="422" r:id="rId15"/>
    <p:sldId id="405" r:id="rId16"/>
    <p:sldId id="423" r:id="rId17"/>
    <p:sldId id="400" r:id="rId18"/>
    <p:sldId id="424" r:id="rId19"/>
    <p:sldId id="392" r:id="rId20"/>
    <p:sldId id="425" r:id="rId21"/>
    <p:sldId id="426" r:id="rId22"/>
    <p:sldId id="409" r:id="rId23"/>
    <p:sldId id="427" r:id="rId24"/>
    <p:sldId id="357" r:id="rId25"/>
    <p:sldId id="429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5" d="100"/>
          <a:sy n="95" d="100"/>
        </p:scale>
        <p:origin x="-816" y="-10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2021/1/18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2021/1/18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LỚP1A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043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2000" b="1" i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Phùng</a:t>
            </a:r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Sen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22 0.00957 L 0.34271 0.289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13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u="sng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u="sng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u="sng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3070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91680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2771800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10633" y="2750183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1403648" y="3219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372432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2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640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298</Words>
  <Application>Microsoft Office PowerPoint</Application>
  <PresentationFormat>On-screen Show (16:9)</PresentationFormat>
  <Paragraphs>86</Paragraphs>
  <Slides>25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Windows User</cp:lastModifiedBy>
  <cp:revision>358</cp:revision>
  <dcterms:created xsi:type="dcterms:W3CDTF">2015-12-11T17:46:17Z</dcterms:created>
  <dcterms:modified xsi:type="dcterms:W3CDTF">2021-01-18T02:24:43Z</dcterms:modified>
</cp:coreProperties>
</file>