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72" d="100"/>
          <a:sy n="72" d="100"/>
        </p:scale>
        <p:origin x="-360" y="-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657703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59251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7235686" y="60078"/>
            <a:ext cx="4806147" cy="314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200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3272</cp:revision>
  <dcterms:created xsi:type="dcterms:W3CDTF">2015-12-01T09:06:39Z</dcterms:created>
  <dcterms:modified xsi:type="dcterms:W3CDTF">2021-01-21T10:50:21Z</dcterms:modified>
</cp:coreProperties>
</file>